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900igr.ne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71800" y="1700808"/>
            <a:ext cx="3384376" cy="4738126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332656"/>
            <a:ext cx="5832648" cy="1008112"/>
          </a:xfrm>
        </p:spPr>
        <p:txBody>
          <a:bodyPr/>
          <a:lstStyle/>
          <a:p>
            <a:r>
              <a:rPr lang="ru-RU" sz="6000" dirty="0"/>
              <a:t>Шарль </a:t>
            </a:r>
            <a:r>
              <a:rPr lang="ru-RU" sz="6000" dirty="0" err="1"/>
              <a:t>Азнавур</a:t>
            </a:r>
            <a:r>
              <a:rPr lang="ru-RU" sz="6000" dirty="0"/>
              <a:t> </a:t>
            </a:r>
          </a:p>
        </p:txBody>
      </p:sp>
      <p:sp>
        <p:nvSpPr>
          <p:cNvPr id="5" name="Скругленный прямоугольник 4">
            <a:hlinkClick r:id="rId3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88900" tIns="25400" rIns="88900" bIns="50800" rtlCol="0" anchor="ctr" anchorCtr="1">
            <a:noAutofit/>
          </a:bodyPr>
          <a:lstStyle/>
          <a:p>
            <a:pPr algn="ctr"/>
            <a:r>
              <a:rPr lang="en-US" sz="2000" u="sng" smtClean="0">
                <a:solidFill>
                  <a:srgbClr val="3333CC"/>
                </a:solidFill>
                <a:latin typeface="Arial"/>
              </a:rPr>
              <a:t>900igr.net</a:t>
            </a:r>
            <a:endParaRPr lang="ru-RU" sz="2000" u="sng">
              <a:solidFill>
                <a:srgbClr val="3333C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060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1124744"/>
            <a:ext cx="4176464" cy="432048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836712"/>
            <a:ext cx="4644008" cy="6021288"/>
          </a:xfrm>
        </p:spPr>
        <p:txBody>
          <a:bodyPr/>
          <a:lstStyle/>
          <a:p>
            <a:r>
              <a:rPr lang="ru-RU" sz="2400" dirty="0">
                <a:effectLst/>
              </a:rPr>
              <a:t>Настоящее имя </a:t>
            </a:r>
            <a:r>
              <a:rPr lang="ru-RU" sz="2400" b="1" dirty="0">
                <a:effectLst/>
              </a:rPr>
              <a:t>Шарля </a:t>
            </a:r>
            <a:r>
              <a:rPr lang="ru-RU" sz="2400" b="1" dirty="0" err="1">
                <a:effectLst/>
              </a:rPr>
              <a:t>Азнавура</a:t>
            </a:r>
            <a:r>
              <a:rPr lang="ru-RU" sz="2400" b="1" dirty="0">
                <a:effectLst/>
              </a:rPr>
              <a:t> </a:t>
            </a:r>
            <a:r>
              <a:rPr lang="ru-RU" sz="2400" dirty="0">
                <a:effectLst/>
              </a:rPr>
              <a:t>- </a:t>
            </a:r>
            <a:r>
              <a:rPr lang="ru-RU" sz="2400" i="1" dirty="0" err="1">
                <a:effectLst/>
              </a:rPr>
              <a:t>Shahnour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Varenagh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Aznavurjian</a:t>
            </a:r>
            <a:r>
              <a:rPr lang="ru-RU" sz="2400" i="1" dirty="0">
                <a:effectLst/>
              </a:rPr>
              <a:t> </a:t>
            </a:r>
            <a:r>
              <a:rPr lang="ru-RU" sz="2400" dirty="0">
                <a:effectLst/>
              </a:rPr>
              <a:t>(</a:t>
            </a:r>
            <a:r>
              <a:rPr lang="ru-RU" sz="2400" dirty="0" err="1">
                <a:effectLst/>
              </a:rPr>
              <a:t>Шанур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Варинаг</a:t>
            </a:r>
            <a:r>
              <a:rPr lang="ru-RU" sz="2400" dirty="0">
                <a:effectLst/>
              </a:rPr>
              <a:t> </a:t>
            </a:r>
            <a:r>
              <a:rPr lang="ru-RU" sz="2400" dirty="0" err="1">
                <a:effectLst/>
              </a:rPr>
              <a:t>Азнавурян</a:t>
            </a:r>
            <a:r>
              <a:rPr lang="ru-RU" sz="2400" dirty="0">
                <a:effectLst/>
              </a:rPr>
              <a:t>). Он родился 22 мая 1924 года в Париже, в семье выходцев из Армении. Уже в возрасте пяти лет Шарль играл перед зрителями на скрипке, а в девять дебютировал на сцене, исполняя русские танцы. Петь он тоже начал с детства, в капелле церкви Сен-</a:t>
            </a:r>
            <a:r>
              <a:rPr lang="ru-RU" sz="2400" dirty="0" err="1">
                <a:effectLst/>
              </a:rPr>
              <a:t>Северена</a:t>
            </a:r>
            <a:r>
              <a:rPr lang="ru-RU" sz="2400" dirty="0">
                <a:effectLst/>
              </a:rPr>
              <a:t>. Когда ему было тринадцать лет, он сыграл в театре Одеон маленького Генриха </a:t>
            </a:r>
            <a:r>
              <a:rPr lang="ru-RU" sz="2400" dirty="0" err="1">
                <a:effectLst/>
              </a:rPr>
              <a:t>IV</a:t>
            </a:r>
            <a:r>
              <a:rPr lang="ru-RU" sz="2400" dirty="0">
                <a:effectLst/>
              </a:rPr>
              <a:t> в пьесе «Марго».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08309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4008" y="1556792"/>
            <a:ext cx="4032448" cy="410445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988840"/>
            <a:ext cx="4874880" cy="4738464"/>
          </a:xfrm>
        </p:spPr>
        <p:txBody>
          <a:bodyPr/>
          <a:lstStyle/>
          <a:p>
            <a:r>
              <a:rPr lang="ru-RU" sz="2400" dirty="0">
                <a:effectLst/>
              </a:rPr>
              <a:t> </a:t>
            </a:r>
            <a:r>
              <a:rPr lang="ru-RU" sz="2400" dirty="0" smtClean="0">
                <a:effectLst/>
              </a:rPr>
              <a:t>В </a:t>
            </a:r>
            <a:r>
              <a:rPr lang="ru-RU" sz="2400" dirty="0">
                <a:effectLst/>
              </a:rPr>
              <a:t>середине 50-ых в его репертуаре появилась песня </a:t>
            </a:r>
            <a:r>
              <a:rPr lang="ru-RU" sz="2400" i="1" dirty="0">
                <a:effectLst/>
              </a:rPr>
              <a:t>"</a:t>
            </a:r>
            <a:r>
              <a:rPr lang="ru-RU" sz="2400" i="1" dirty="0" err="1">
                <a:effectLst/>
              </a:rPr>
              <a:t>Aprеs</a:t>
            </a:r>
            <a:r>
              <a:rPr lang="ru-RU" sz="2400" i="1" dirty="0">
                <a:effectLst/>
              </a:rPr>
              <a:t> </a:t>
            </a:r>
            <a:r>
              <a:rPr lang="ru-RU" sz="2400" i="1" dirty="0" err="1">
                <a:effectLst/>
              </a:rPr>
              <a:t>l'amour</a:t>
            </a:r>
            <a:r>
              <a:rPr lang="ru-RU" sz="2400" i="1" dirty="0">
                <a:effectLst/>
              </a:rPr>
              <a:t>" </a:t>
            </a:r>
            <a:r>
              <a:rPr lang="ru-RU" sz="2400" dirty="0">
                <a:effectLst/>
              </a:rPr>
              <a:t>("После любви"), содержание которой было сочтено слишком откровенным, настолько, что ее запретили транслировать на радио. Тем не менее, артист не сдавался и выступал перед публикой в клубах, коль скоро на радио его не жаловали. И, в конце концов, он </a:t>
            </a:r>
            <a:r>
              <a:rPr lang="ru-RU" sz="2400" dirty="0" smtClean="0">
                <a:effectLst/>
              </a:rPr>
              <a:t>добился </a:t>
            </a:r>
            <a:r>
              <a:rPr lang="ru-RU" sz="2400" dirty="0">
                <a:effectLst/>
              </a:rPr>
              <a:t>признания. Более того - принято считать, что певец произвел настоящую революцию на французской музыкальной сцене.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2228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20072" y="2060848"/>
            <a:ext cx="3727473" cy="259228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988840"/>
            <a:ext cx="5234920" cy="4450432"/>
          </a:xfrm>
        </p:spPr>
        <p:txBody>
          <a:bodyPr/>
          <a:lstStyle/>
          <a:p>
            <a:r>
              <a:rPr lang="ru-RU" sz="3200" dirty="0">
                <a:effectLst/>
              </a:rPr>
              <a:t>Вместе с семьей </a:t>
            </a:r>
            <a:r>
              <a:rPr lang="ru-RU" sz="3200" dirty="0" smtClean="0">
                <a:effectLst/>
              </a:rPr>
              <a:t>он </a:t>
            </a:r>
            <a:r>
              <a:rPr lang="ru-RU" sz="3200" dirty="0">
                <a:effectLst/>
              </a:rPr>
              <a:t>живет в Швейцарии, на берегу Женевского озера. Несмотря на возраст, </a:t>
            </a:r>
            <a:r>
              <a:rPr lang="ru-RU" sz="3200" dirty="0" err="1">
                <a:effectLst/>
              </a:rPr>
              <a:t>Азнавур</a:t>
            </a:r>
            <a:r>
              <a:rPr lang="ru-RU" sz="3200" dirty="0">
                <a:effectLst/>
              </a:rPr>
              <a:t> продолжает работать и много ездит по миру с гастролями - когда ему исполнилось 75, он просто не смог расстаться со сценой и сказал: "Я собираюсь работать до 90 лет и умереть в 100".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03356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516216" y="685801"/>
            <a:ext cx="1713384" cy="3657599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288" y="2204864"/>
            <a:ext cx="6843968" cy="3370312"/>
          </a:xfrm>
        </p:spPr>
        <p:txBody>
          <a:bodyPr/>
          <a:lstStyle/>
          <a:p>
            <a:r>
              <a:rPr lang="ru-RU" dirty="0" smtClean="0"/>
              <a:t>План:</a:t>
            </a:r>
            <a:br>
              <a:rPr lang="ru-RU" dirty="0" smtClean="0"/>
            </a:br>
            <a:r>
              <a:rPr lang="ru-RU" dirty="0" smtClean="0"/>
              <a:t>1. О французском шансоне;</a:t>
            </a:r>
            <a:br>
              <a:rPr lang="ru-RU" dirty="0" smtClean="0"/>
            </a:br>
            <a:r>
              <a:rPr lang="ru-RU" dirty="0" smtClean="0"/>
              <a:t>2.Шарль </a:t>
            </a:r>
            <a:r>
              <a:rPr lang="ru-RU" dirty="0" err="1" smtClean="0"/>
              <a:t>Азнавур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897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6056" y="1189831"/>
            <a:ext cx="3888431" cy="4543425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700808"/>
            <a:ext cx="4752528" cy="4882480"/>
          </a:xfrm>
        </p:spPr>
        <p:txBody>
          <a:bodyPr/>
          <a:lstStyle/>
          <a:p>
            <a:r>
              <a:rPr lang="ru-RU" sz="3200" dirty="0">
                <a:effectLst/>
              </a:rPr>
              <a:t>Многие и не догадываются, что жанр </a:t>
            </a:r>
            <a:r>
              <a:rPr lang="ru-RU" sz="3200" dirty="0" smtClean="0">
                <a:effectLst/>
              </a:rPr>
              <a:t>«шансон» </a:t>
            </a:r>
            <a:r>
              <a:rPr lang="ru-RU" sz="3200" dirty="0">
                <a:effectLst/>
              </a:rPr>
              <a:t>появился именно во Франции, а в переводе на русский это популярное музыкальное направление означает слово «песня», неважно какая – народная, эстрадная или популярная.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5696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42522" y="454401"/>
            <a:ext cx="3177950" cy="549488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6233" y="1759496"/>
            <a:ext cx="5450944" cy="5098504"/>
          </a:xfrm>
        </p:spPr>
        <p:txBody>
          <a:bodyPr/>
          <a:lstStyle/>
          <a:p>
            <a:r>
              <a:rPr lang="ru-RU" sz="3200" dirty="0" smtClean="0">
                <a:effectLst/>
              </a:rPr>
              <a:t>Самым </a:t>
            </a:r>
            <a:r>
              <a:rPr lang="ru-RU" sz="3200" dirty="0">
                <a:effectLst/>
              </a:rPr>
              <a:t>основным компонентом в шансоне является лиричная мелодия и, конечно же, эмоциональная композиция, ее и должен передать исполнитель. Практически все тексты французского шансона посвящаются красивой любви и разным жизненным историям.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3549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417828"/>
            <a:ext cx="4320480" cy="359534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332656"/>
            <a:ext cx="4936976" cy="6264696"/>
          </a:xfrm>
        </p:spPr>
        <p:txBody>
          <a:bodyPr/>
          <a:lstStyle/>
          <a:p>
            <a:r>
              <a:rPr lang="ru-RU" sz="2800" dirty="0">
                <a:effectLst/>
              </a:rPr>
              <a:t>Пользующийся огромной популярностью в народе, французский шансон, на своей родине некоторое время был запрещен. Наполеон, находясь на посту императора Франции, запретил петь откровенные песни на улице и в общественных местах, именно поэтому шансон пришлось переместить в кабаре. 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4183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548680"/>
            <a:ext cx="3744416" cy="532859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980728"/>
            <a:ext cx="4874880" cy="5891336"/>
          </a:xfrm>
        </p:spPr>
        <p:txBody>
          <a:bodyPr/>
          <a:lstStyle/>
          <a:p>
            <a:r>
              <a:rPr lang="ru-RU" sz="3200" dirty="0">
                <a:effectLst/>
              </a:rPr>
              <a:t>Французский шансон специалисты делят на классический и эстрадный. Хотя необходимо отметить, что особого различия между ними нет, это особенно видно в современных произведениях этого жанра. 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18369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83968" y="1412776"/>
            <a:ext cx="4608512" cy="381642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196752"/>
            <a:ext cx="3722752" cy="4666456"/>
          </a:xfrm>
        </p:spPr>
        <p:txBody>
          <a:bodyPr/>
          <a:lstStyle/>
          <a:p>
            <a:r>
              <a:rPr lang="ru-RU" sz="3600" dirty="0" smtClean="0">
                <a:effectLst/>
              </a:rPr>
              <a:t>Самым известным </a:t>
            </a:r>
            <a:r>
              <a:rPr lang="ru-RU" sz="3600" dirty="0">
                <a:effectLst/>
              </a:rPr>
              <a:t>и </a:t>
            </a:r>
            <a:r>
              <a:rPr lang="ru-RU" sz="3600" dirty="0" smtClean="0">
                <a:effectLst/>
              </a:rPr>
              <a:t>востребованным исполнителем классического </a:t>
            </a:r>
            <a:r>
              <a:rPr lang="ru-RU" sz="3600" dirty="0">
                <a:effectLst/>
              </a:rPr>
              <a:t>шансона является </a:t>
            </a:r>
            <a:r>
              <a:rPr lang="ru-RU" sz="3600" dirty="0" smtClean="0">
                <a:effectLst/>
              </a:rPr>
              <a:t>Шарль </a:t>
            </a:r>
            <a:r>
              <a:rPr lang="ru-RU" sz="3600" dirty="0" err="1" smtClean="0">
                <a:effectLst/>
              </a:rPr>
              <a:t>Азнавур</a:t>
            </a:r>
            <a:r>
              <a:rPr lang="ru-RU" sz="3600" dirty="0" smtClean="0">
                <a:effectLst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95166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685800"/>
            <a:ext cx="3624262" cy="504745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76672"/>
            <a:ext cx="3744416" cy="5688632"/>
          </a:xfrm>
        </p:spPr>
        <p:txBody>
          <a:bodyPr/>
          <a:lstStyle/>
          <a:p>
            <a:r>
              <a:rPr lang="ru-RU" sz="2400" dirty="0">
                <a:effectLst/>
              </a:rPr>
              <a:t>Шарль </a:t>
            </a:r>
            <a:r>
              <a:rPr lang="ru-RU" sz="2400" dirty="0" err="1">
                <a:effectLst/>
              </a:rPr>
              <a:t>Азнавур</a:t>
            </a:r>
            <a:r>
              <a:rPr lang="ru-RU" sz="2400" dirty="0">
                <a:effectLst/>
              </a:rPr>
              <a:t> – автор более тысячи песен, многие из которых вошли в сокровищницу французской эстрады. Он стал первым французским исполнителем, которому удалось получить платиновый диск в Европе. Общее количество дисков, проданных за карьеру певца, перевалило уже за 100 млн.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75210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1340768"/>
            <a:ext cx="4320480" cy="432048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196752"/>
            <a:ext cx="4226808" cy="5112568"/>
          </a:xfrm>
        </p:spPr>
        <p:txBody>
          <a:bodyPr/>
          <a:lstStyle/>
          <a:p>
            <a:r>
              <a:rPr lang="ru-RU" sz="3600" dirty="0">
                <a:effectLst/>
              </a:rPr>
              <a:t>Его песни </a:t>
            </a:r>
            <a:r>
              <a:rPr lang="ru-RU" sz="3600" dirty="0" smtClean="0">
                <a:effectLst/>
              </a:rPr>
              <a:t>исполняли </a:t>
            </a:r>
            <a:r>
              <a:rPr lang="ru-RU" sz="3600" dirty="0" err="1" smtClean="0">
                <a:effectLst/>
              </a:rPr>
              <a:t>Рэй</a:t>
            </a:r>
            <a:r>
              <a:rPr lang="ru-RU" sz="3600" dirty="0" smtClean="0">
                <a:effectLst/>
              </a:rPr>
              <a:t> Чарльз, </a:t>
            </a:r>
            <a:r>
              <a:rPr lang="ru-RU" sz="3600" dirty="0" err="1">
                <a:effectLst/>
              </a:rPr>
              <a:t>Ширли</a:t>
            </a:r>
            <a:r>
              <a:rPr lang="ru-RU" sz="3600" dirty="0">
                <a:effectLst/>
              </a:rPr>
              <a:t> </a:t>
            </a:r>
            <a:r>
              <a:rPr lang="ru-RU" sz="3600" dirty="0" err="1">
                <a:effectLst/>
              </a:rPr>
              <a:t>Бейси</a:t>
            </a:r>
            <a:r>
              <a:rPr lang="ru-RU" sz="3600" dirty="0">
                <a:effectLst/>
              </a:rPr>
              <a:t>, </a:t>
            </a:r>
            <a:r>
              <a:rPr lang="ru-RU" sz="3600" dirty="0" err="1" smtClean="0">
                <a:effectLst/>
              </a:rPr>
              <a:t>Лайза</a:t>
            </a:r>
            <a:r>
              <a:rPr lang="ru-RU" sz="3600" dirty="0" smtClean="0">
                <a:effectLst/>
              </a:rPr>
              <a:t> </a:t>
            </a:r>
            <a:r>
              <a:rPr lang="ru-RU" sz="3600" dirty="0" err="1" smtClean="0">
                <a:effectLst/>
              </a:rPr>
              <a:t>Минелли</a:t>
            </a:r>
            <a:r>
              <a:rPr lang="ru-RU" sz="3600" dirty="0" smtClean="0">
                <a:effectLst/>
              </a:rPr>
              <a:t>, </a:t>
            </a:r>
            <a:r>
              <a:rPr lang="ru-RU" sz="3600" dirty="0">
                <a:effectLst/>
              </a:rPr>
              <a:t>Фред </a:t>
            </a:r>
            <a:r>
              <a:rPr lang="ru-RU" sz="3600" dirty="0" err="1">
                <a:effectLst/>
              </a:rPr>
              <a:t>Астер</a:t>
            </a:r>
            <a:r>
              <a:rPr lang="ru-RU" sz="3600" dirty="0">
                <a:effectLst/>
              </a:rPr>
              <a:t>, Бинг Кросби и многие другие известные артисты.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82566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92</TotalTime>
  <Words>273</Words>
  <Application>Microsoft Office PowerPoint</Application>
  <PresentationFormat>Экран 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Базовая</vt:lpstr>
      <vt:lpstr>Шарль Азнавур </vt:lpstr>
      <vt:lpstr>План: 1. О французском шансоне; 2.Шарль Азнавур</vt:lpstr>
      <vt:lpstr>Многие и не догадываются, что жанр «шансон» появился именно во Франции, а в переводе на русский это популярное музыкальное направление означает слово «песня», неважно какая – народная, эстрадная или популярная.</vt:lpstr>
      <vt:lpstr>Самым основным компонентом в шансоне является лиричная мелодия и, конечно же, эмоциональная композиция, ее и должен передать исполнитель. Практически все тексты французского шансона посвящаются красивой любви и разным жизненным историям.</vt:lpstr>
      <vt:lpstr>Пользующийся огромной популярностью в народе, французский шансон, на своей родине некоторое время был запрещен. Наполеон, находясь на посту императора Франции, запретил петь откровенные песни на улице и в общественных местах, именно поэтому шансон пришлось переместить в кабаре.  </vt:lpstr>
      <vt:lpstr>Французский шансон специалисты делят на классический и эстрадный. Хотя необходимо отметить, что особого различия между ними нет, это особенно видно в современных произведениях этого жанра.  </vt:lpstr>
      <vt:lpstr>Самым известным и востребованным исполнителем классического шансона является Шарль Азнавур </vt:lpstr>
      <vt:lpstr>Шарль Азнавур – автор более тысячи песен, многие из которых вошли в сокровищницу французской эстрады. Он стал первым французским исполнителем, которому удалось получить платиновый диск в Европе. Общее количество дисков, проданных за карьеру певца, перевалило уже за 100 млн.</vt:lpstr>
      <vt:lpstr>Его песни исполняли Рэй Чарльз, Ширли Бейси, Лайза Минелли, Фред Астер, Бинг Кросби и многие другие известные артисты.</vt:lpstr>
      <vt:lpstr>Настоящее имя Шарля Азнавура - Shahnour Varenagh Aznavurjian (Шанур Варинаг Азнавурян). Он родился 22 мая 1924 года в Париже, в семье выходцев из Армении. Уже в возрасте пяти лет Шарль играл перед зрителями на скрипке, а в девять дебютировал на сцене, исполняя русские танцы. Петь он тоже начал с детства, в капелле церкви Сен-Северена. Когда ему было тринадцать лет, он сыграл в театре Одеон маленького Генриха IV в пьесе «Марго».</vt:lpstr>
      <vt:lpstr> В середине 50-ых в его репертуаре появилась песня "Aprеs l'amour" ("После любви"), содержание которой было сочтено слишком откровенным, настолько, что ее запретили транслировать на радио. Тем не менее, артист не сдавался и выступал перед публикой в клубах, коль скоро на радио его не жаловали. И, в конце концов, он добился признания. Более того - принято считать, что певец произвел настоящую революцию на французской музыкальной сцене.</vt:lpstr>
      <vt:lpstr>Вместе с семьей он живет в Швейцарии, на берегу Женевского озера. Несмотря на возраст, Азнавур продолжает работать и много ездит по миру с гастролями - когда ему исполнилось 75, он просто не смог расстаться со сценой и сказал: "Я собираюсь работать до 90 лет и умереть в 100".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Шарль Азнавур</dc:title>
  <dc:creator>Маргарита</dc:creator>
  <cp:lastModifiedBy>Owner</cp:lastModifiedBy>
  <cp:revision>9</cp:revision>
  <dcterms:created xsi:type="dcterms:W3CDTF">2013-10-21T21:35:09Z</dcterms:created>
  <dcterms:modified xsi:type="dcterms:W3CDTF">2014-02-22T07:42:09Z</dcterms:modified>
</cp:coreProperties>
</file>