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A2%D0%B5%D0%BC%D0%B0_15._%D0%A1%D1%82%D0%B8%D0%BB%D1%96_%D0%BC%D0%BE%D0%B2%D0%BB%D0%B5%D0%BD%D0%BD%D1%8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hool-box.ru/images/stories/pokaz/shablony-dlya-prezentaziy-11-2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-1620688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1484784"/>
            <a:ext cx="10009112" cy="316835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8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Вставні</a:t>
            </a:r>
            <a:r>
              <a:rPr lang="ru-RU" sz="8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слова </a:t>
            </a:r>
            <a:r>
              <a:rPr lang="ru-RU" sz="8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й</a:t>
            </a:r>
            <a:r>
              <a:rPr lang="ru-RU" sz="8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8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словосполучення</a:t>
            </a: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Зверніть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увагу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628800"/>
            <a:ext cx="5616624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дієслова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здається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кажуть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думаю)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996952"/>
            <a:ext cx="5616624" cy="93610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прислівники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звичайно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видно,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можливо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293096"/>
            <a:ext cx="547260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іменники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(правда, на жаль, 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щастя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868144" y="2204864"/>
            <a:ext cx="936104" cy="133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796136" y="3501008"/>
            <a:ext cx="93610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796136" y="3501008"/>
            <a:ext cx="936104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588224" y="2132856"/>
            <a:ext cx="2304256" cy="244827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реченні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можуть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виконувати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різні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функції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бути членами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речення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вставними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словами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Вставні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речення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68760"/>
            <a:ext cx="7920880" cy="7920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Значення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властиві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вставним</a:t>
            </a:r>
            <a:r>
              <a:rPr lang="ru-RU" sz="2400" dirty="0" smtClean="0"/>
              <a:t> словам,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реченнями</a:t>
            </a:r>
            <a:r>
              <a:rPr lang="ru-RU" sz="2400" dirty="0" smtClean="0"/>
              <a:t>. 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276872"/>
            <a:ext cx="3600400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Наприклад: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068960"/>
            <a:ext cx="8136904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 Як ми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знаємо</a:t>
            </a:r>
            <a:r>
              <a:rPr lang="ru-RU" sz="2400" dirty="0" smtClean="0"/>
              <a:t>, по </a:t>
            </a:r>
            <a:r>
              <a:rPr lang="ru-RU" sz="2400" dirty="0" err="1" smtClean="0"/>
              <a:t>дорозі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Гребінка</a:t>
            </a:r>
            <a:r>
              <a:rPr lang="ru-RU" sz="2400" dirty="0" smtClean="0"/>
              <a:t> </a:t>
            </a:r>
            <a:r>
              <a:rPr lang="ru-RU" sz="2400" dirty="0" err="1" smtClean="0"/>
              <a:t>зупинився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Кременчуці</a:t>
            </a:r>
            <a:r>
              <a:rPr lang="ru-RU" sz="2400" dirty="0" smtClean="0"/>
              <a:t> (П. Жур). 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77072"/>
            <a:ext cx="8208912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Ну а </a:t>
            </a:r>
            <a:r>
              <a:rPr lang="ru-RU" sz="2800" dirty="0" err="1" smtClean="0"/>
              <a:t>ви</a:t>
            </a:r>
            <a:r>
              <a:rPr lang="ru-RU" sz="2800" dirty="0" smtClean="0"/>
              <a:t>, я </a:t>
            </a:r>
            <a:r>
              <a:rPr lang="ru-RU" sz="2800" dirty="0" err="1" smtClean="0"/>
              <a:t>бачу</a:t>
            </a:r>
            <a:r>
              <a:rPr lang="ru-RU" sz="2800" dirty="0" smtClean="0"/>
              <a:t>, </a:t>
            </a:r>
            <a:r>
              <a:rPr lang="ru-RU" sz="2800" dirty="0" err="1" smtClean="0"/>
              <a:t>здружилися</a:t>
            </a:r>
            <a:r>
              <a:rPr lang="ru-RU" sz="2800" dirty="0" smtClean="0"/>
              <a:t> (М. </a:t>
            </a:r>
            <a:r>
              <a:rPr lang="ru-RU" sz="2800" dirty="0" err="1" smtClean="0"/>
              <a:t>Трублаїні</a:t>
            </a:r>
            <a:r>
              <a:rPr lang="ru-RU" sz="2800" dirty="0" smtClean="0"/>
              <a:t>).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Стилістичні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особливості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988840"/>
            <a:ext cx="7488832" cy="2304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Вставні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слова (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словосполучення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речення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вживаються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різних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tooltip="Тема 15. Стилі мовлення"/>
              </a:rPr>
              <a:t>стилях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tooltip="Тема 15. Стилі мовлення"/>
              </a:rPr>
              <a:t>мови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науковому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публіцистичному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здебільшого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вживаються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них,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вказують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порядок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висловлення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думки,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джерело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інформації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достовірність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висловленого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84984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Звичайно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 кожного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єдине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Дніпрова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течія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Домашнє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вогнище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родинне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Оселя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наша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сім’я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                  </a:t>
            </a:r>
            <a:r>
              <a:rPr lang="ru-RU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Д.Білоус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0" y="5084763"/>
          <a:ext cx="9144000" cy="1773237"/>
        </p:xfrm>
        <a:graphic>
          <a:graphicData uri="http://schemas.openxmlformats.org/presentationml/2006/ole">
            <p:oleObj spid="_x0000_s14338" name="Точечный рисунок" r:id="rId3" imgW="5942857" imgH="676369" progId="PBrush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0" y="0"/>
          <a:ext cx="9144000" cy="1773237"/>
        </p:xfrm>
        <a:graphic>
          <a:graphicData uri="http://schemas.openxmlformats.org/presentationml/2006/ole">
            <p:oleObj spid="_x0000_s14339" name="Точечный рисунок" r:id="rId4" imgW="5942857" imgH="676369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8285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27784" y="476672"/>
            <a:ext cx="3960440" cy="15841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Вставні</a:t>
            </a:r>
            <a: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слова, </a:t>
            </a:r>
            <a:r>
              <a:rPr lang="ru-RU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словосполучення</a:t>
            </a:r>
            <a: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ru-RU" sz="32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речення</a:t>
            </a:r>
            <a:endParaRPr lang="ru-RU" sz="3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Прямая со стрелкой 4"/>
          <p:cNvCxnSpPr>
            <a:stCxn id="3" idx="1"/>
          </p:cNvCxnSpPr>
          <p:nvPr/>
        </p:nvCxnSpPr>
        <p:spPr>
          <a:xfrm flipH="1">
            <a:off x="1259632" y="1268760"/>
            <a:ext cx="1368152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 flipH="1">
            <a:off x="4572000" y="2060848"/>
            <a:ext cx="36004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3" idx="3"/>
          </p:cNvCxnSpPr>
          <p:nvPr/>
        </p:nvCxnSpPr>
        <p:spPr>
          <a:xfrm>
            <a:off x="6588224" y="1268760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0" y="2492896"/>
            <a:ext cx="2483768" cy="208823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граматично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пов'язані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членами </a:t>
            </a:r>
            <a:r>
              <a:rPr lang="ru-RU" sz="2000" dirty="0" err="1" smtClean="0"/>
              <a:t>речення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63888" y="3573016"/>
            <a:ext cx="1944216" cy="1800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 </a:t>
            </a:r>
            <a:r>
              <a:rPr lang="ru-RU" sz="2000" dirty="0" err="1" smtClean="0"/>
              <a:t>виражають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мовця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висловленого</a:t>
            </a:r>
            <a:endParaRPr lang="ru-RU" sz="20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32240" y="1772816"/>
            <a:ext cx="2160240" cy="151216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оформлення</a:t>
            </a:r>
            <a:r>
              <a:rPr lang="ru-RU" dirty="0" smtClean="0"/>
              <a:t> думки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796136" y="2060848"/>
            <a:ext cx="1656184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411760" y="2132856"/>
            <a:ext cx="1224136" cy="2808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683568" y="5013176"/>
            <a:ext cx="2592288" cy="15841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00192" y="4509120"/>
            <a:ext cx="2448272" cy="158417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уточнюють</a:t>
            </a:r>
            <a:r>
              <a:rPr lang="ru-RU" dirty="0" smtClean="0"/>
              <a:t>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 t="13131" b="3645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вставних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конструкцій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1403648" y="1196752"/>
            <a:ext cx="720080" cy="7920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499992" y="1268760"/>
            <a:ext cx="72008" cy="86409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948264" y="1340768"/>
            <a:ext cx="1080120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23528" y="2060848"/>
            <a:ext cx="1944216" cy="18722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Виражають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упевненість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невпевненість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сумнів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1988840"/>
            <a:ext cx="2160240" cy="18722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, </a:t>
            </a:r>
            <a:r>
              <a:rPr lang="ru-RU" dirty="0" err="1" smtClean="0"/>
              <a:t>незадоволення</a:t>
            </a:r>
            <a:r>
              <a:rPr lang="ru-RU" dirty="0" smtClean="0"/>
              <a:t>, </a:t>
            </a:r>
            <a:r>
              <a:rPr lang="ru-RU" dirty="0" err="1" smtClean="0"/>
              <a:t>радість</a:t>
            </a:r>
            <a:r>
              <a:rPr lang="ru-RU" dirty="0" smtClean="0"/>
              <a:t>, жаль, </a:t>
            </a:r>
            <a:r>
              <a:rPr lang="ru-RU" dirty="0" err="1" smtClean="0"/>
              <a:t>здивування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1988840"/>
            <a:ext cx="1728192" cy="1944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Указують</a:t>
            </a:r>
            <a:r>
              <a:rPr lang="ru-RU" dirty="0" smtClean="0"/>
              <a:t> на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повідомлення</a:t>
            </a: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2411760" y="1268760"/>
            <a:ext cx="792088" cy="33843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940152" y="1268760"/>
            <a:ext cx="792088" cy="33843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827584" y="4725144"/>
            <a:ext cx="3384376" cy="1800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Указують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зв'язок</a:t>
            </a:r>
            <a:r>
              <a:rPr lang="ru-RU" sz="2400" dirty="0" smtClean="0"/>
              <a:t> думок, </a:t>
            </a:r>
            <a:r>
              <a:rPr lang="ru-RU" sz="2400" dirty="0" err="1" smtClean="0"/>
              <a:t>послідовність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викладу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932040" y="4725144"/>
            <a:ext cx="3744416" cy="17281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Привертають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увагу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співрозмовника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2616" y="-729919"/>
            <a:ext cx="10116616" cy="759220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виражають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упевненість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невпевненість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сумнів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556792"/>
            <a:ext cx="4032448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Приклади:</a:t>
            </a: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2204864"/>
            <a:ext cx="2843808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безумовно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6056" y="2708920"/>
            <a:ext cx="3240360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може</a:t>
            </a:r>
            <a:r>
              <a:rPr lang="ru-RU" sz="2800" dirty="0" smtClean="0"/>
              <a:t> бути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87824" y="5373216"/>
            <a:ext cx="3240360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щоправда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3789040"/>
            <a:ext cx="2808312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без </a:t>
            </a:r>
            <a:r>
              <a:rPr lang="ru-RU" sz="2800" dirty="0" err="1" smtClean="0"/>
              <a:t>сумніву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016" y="3933056"/>
            <a:ext cx="2232248" cy="10801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сподіваюся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12160" y="1556792"/>
            <a:ext cx="2664296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здається</a:t>
            </a:r>
            <a:endParaRPr lang="ru-RU" sz="2800" dirty="0"/>
          </a:p>
        </p:txBody>
      </p:sp>
      <p:cxnSp>
        <p:nvCxnSpPr>
          <p:cNvPr id="11" name="Прямая со стрелкой 10"/>
          <p:cNvCxnSpPr>
            <a:endCxn id="4" idx="3"/>
          </p:cNvCxnSpPr>
          <p:nvPr/>
        </p:nvCxnSpPr>
        <p:spPr>
          <a:xfrm flipH="1">
            <a:off x="3023320" y="2060848"/>
            <a:ext cx="75659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4283968" y="2060848"/>
            <a:ext cx="792088" cy="11161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9" idx="1"/>
          </p:cNvCxnSpPr>
          <p:nvPr/>
        </p:nvCxnSpPr>
        <p:spPr>
          <a:xfrm>
            <a:off x="4788024" y="1772816"/>
            <a:ext cx="1224136" cy="252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923928" y="2060848"/>
            <a:ext cx="792088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779912" y="2132856"/>
            <a:ext cx="216024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059832" y="2060848"/>
            <a:ext cx="648072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1412760" y="400506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2616" y="-734207"/>
            <a:ext cx="10116616" cy="7592207"/>
          </a:xfrm>
          <a:prstGeom prst="rect">
            <a:avLst/>
          </a:prstGeom>
          <a:noFill/>
        </p:spPr>
      </p:pic>
      <p:sp>
        <p:nvSpPr>
          <p:cNvPr id="2" name="Заголовок 1">
            <a:hlinkClick r:id="" action="ppaction://noaction" highlightClick="1"/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656184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Групи, яка в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иражає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задоволення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незадоволення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радість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жаль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276872"/>
            <a:ext cx="4032448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Приклади: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3140968"/>
            <a:ext cx="2448272" cy="79208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на </a:t>
            </a:r>
            <a:r>
              <a:rPr lang="ru-RU" sz="2800" dirty="0" err="1" smtClean="0"/>
              <a:t>щастя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4365104"/>
            <a:ext cx="2808312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на диво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5733256"/>
            <a:ext cx="331236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слава Богу</a:t>
            </a:r>
            <a:endParaRPr lang="ru-RU" sz="28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48064" y="2348880"/>
            <a:ext cx="2880320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як </a:t>
            </a:r>
            <a:r>
              <a:rPr lang="ru-RU" sz="2800" dirty="0" err="1" smtClean="0"/>
              <a:t>навмисне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28184" y="3501008"/>
            <a:ext cx="2339752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</a:t>
            </a:r>
            <a:r>
              <a:rPr lang="ru-RU" sz="2800" dirty="0" err="1" smtClean="0"/>
              <a:t>чого</a:t>
            </a:r>
            <a:r>
              <a:rPr lang="ru-RU" sz="2800" dirty="0" smtClean="0"/>
              <a:t> доброго</a:t>
            </a:r>
            <a:endParaRPr lang="ru-RU" sz="28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27984" y="5733256"/>
            <a:ext cx="3024336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як на зло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64088" y="4581128"/>
            <a:ext cx="2592288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на сором</a:t>
            </a:r>
            <a:endParaRPr lang="ru-RU" sz="28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915816" y="278092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059832" y="2780928"/>
            <a:ext cx="64807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491880" y="2852936"/>
            <a:ext cx="504056" cy="2880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067944" y="2708920"/>
            <a:ext cx="648072" cy="3024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283968" y="2780928"/>
            <a:ext cx="1296144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9" idx="1"/>
          </p:cNvCxnSpPr>
          <p:nvPr/>
        </p:nvCxnSpPr>
        <p:spPr>
          <a:xfrm>
            <a:off x="4572000" y="2708920"/>
            <a:ext cx="1656184" cy="12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8" idx="1"/>
          </p:cNvCxnSpPr>
          <p:nvPr/>
        </p:nvCxnSpPr>
        <p:spPr>
          <a:xfrm>
            <a:off x="4572000" y="2420888"/>
            <a:ext cx="576064" cy="3960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0"/>
            <a:ext cx="975657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Групи,які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вказують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джерело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повідомлення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276872"/>
            <a:ext cx="4032448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Приклади:</a:t>
            </a:r>
            <a:endParaRPr lang="ru-RU" sz="32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915816" y="278092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059832" y="2780928"/>
            <a:ext cx="64807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3491880" y="2852936"/>
            <a:ext cx="504056" cy="2880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67944" y="2708920"/>
            <a:ext cx="648072" cy="3024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83968" y="2780928"/>
            <a:ext cx="1296144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572000" y="2708920"/>
            <a:ext cx="1656184" cy="12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899592" y="3068960"/>
            <a:ext cx="2016224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по-моєму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9592" y="4509120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по-твоєму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7664" y="5661248"/>
            <a:ext cx="2160240" cy="9807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sz="2800" dirty="0" smtClean="0"/>
              <a:t>як </a:t>
            </a:r>
            <a:r>
              <a:rPr lang="ru-RU" sz="2800" dirty="0" err="1" smtClean="0"/>
              <a:t>відомо</a:t>
            </a:r>
            <a:endParaRPr lang="ru-RU" sz="28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3968" y="5733256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за словами...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36096" y="4653136"/>
            <a:ext cx="2160240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мовляв</a:t>
            </a:r>
            <a:endParaRPr lang="ru-RU" sz="28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28184" y="3429000"/>
            <a:ext cx="2232248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на мою думку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3965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Група, яка в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казує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зв'язок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думок,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послідовність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викладу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276872"/>
            <a:ext cx="4032448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Приклади:</a:t>
            </a:r>
            <a:endParaRPr lang="ru-RU" sz="32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915816" y="278092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059832" y="2780928"/>
            <a:ext cx="64807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3491880" y="2852936"/>
            <a:ext cx="504056" cy="2880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67944" y="2780928"/>
            <a:ext cx="648072" cy="3024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83968" y="2780928"/>
            <a:ext cx="1296144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44008" y="2708920"/>
            <a:ext cx="1656184" cy="12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899592" y="3068960"/>
            <a:ext cx="2016224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по-перше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9592" y="4509120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нарешті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7664" y="5661248"/>
            <a:ext cx="2160240" cy="9807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отже</a:t>
            </a:r>
            <a:endParaRPr lang="ru-RU" sz="28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3968" y="5733256"/>
            <a:ext cx="2232248" cy="93610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інакше</a:t>
            </a:r>
            <a:r>
              <a:rPr lang="ru-RU" sz="2800" dirty="0" smtClean="0"/>
              <a:t> </a:t>
            </a:r>
            <a:r>
              <a:rPr lang="ru-RU" sz="2800" dirty="0" err="1" smtClean="0"/>
              <a:t>кажучи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8104" y="4581128"/>
            <a:ext cx="2160240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проте</a:t>
            </a:r>
            <a:endParaRPr lang="ru-RU" sz="28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28184" y="3573016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однак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linda6035.ucoz.ru/fokina_l-p-cvety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Група, яка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привертає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увагу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співрозмовника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276872"/>
            <a:ext cx="4032448" cy="5040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Приклади:</a:t>
            </a:r>
            <a:endParaRPr lang="ru-RU" sz="32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915816" y="278092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3059832" y="2780928"/>
            <a:ext cx="64807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3491880" y="2852936"/>
            <a:ext cx="504056" cy="28803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067944" y="2708920"/>
            <a:ext cx="648072" cy="3024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83968" y="2780928"/>
            <a:ext cx="1296144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572000" y="2708920"/>
            <a:ext cx="1656184" cy="1249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971600" y="3068960"/>
            <a:ext cx="2016224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чуєте</a:t>
            </a:r>
            <a:endParaRPr lang="ru-RU" sz="2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9592" y="4509120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бачиш</a:t>
            </a:r>
            <a:endParaRPr lang="ru-RU" sz="28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47664" y="5661248"/>
            <a:ext cx="2160240" cy="9807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 </a:t>
            </a:r>
            <a:r>
              <a:rPr lang="ru-RU" sz="2800" dirty="0" err="1" smtClean="0"/>
              <a:t>зверніть</a:t>
            </a:r>
            <a:r>
              <a:rPr lang="ru-RU" sz="2800" dirty="0" smtClean="0"/>
              <a:t> </a:t>
            </a:r>
            <a:r>
              <a:rPr lang="ru-RU" sz="2800" dirty="0" err="1" smtClean="0"/>
              <a:t>увагу</a:t>
            </a:r>
            <a:endParaRPr lang="ru-RU" sz="28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3968" y="5733256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між</a:t>
            </a:r>
            <a:r>
              <a:rPr lang="ru-RU" sz="2800" dirty="0" smtClean="0"/>
              <a:t> нами </a:t>
            </a:r>
            <a:r>
              <a:rPr lang="ru-RU" sz="2800" dirty="0" err="1" smtClean="0"/>
              <a:t>кажучи</a:t>
            </a:r>
            <a:endParaRPr lang="ru-RU" sz="28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8104" y="4581128"/>
            <a:ext cx="2160240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/>
              <a:t>зрозумійте</a:t>
            </a:r>
            <a:endParaRPr lang="ru-RU" sz="28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28184" y="3573016"/>
            <a:ext cx="2232248" cy="8640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даруйте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241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Точечный рисунок</vt:lpstr>
      <vt:lpstr>Вставні слова й словосполучення </vt:lpstr>
      <vt:lpstr>Звичайно, в кожного єдине, Як і Дніпрова течія, Домашнє вогнище родинне, Оселя наша і сім’я.                    Д.Білоус </vt:lpstr>
      <vt:lpstr>Слайд 3</vt:lpstr>
      <vt:lpstr>Групи вставних конструкцій</vt:lpstr>
      <vt:lpstr>Групи, які виражають упевненість, невпевненість, сумнів</vt:lpstr>
      <vt:lpstr>Групи, яка виражає задоволення, незадоволення, радість, жаль</vt:lpstr>
      <vt:lpstr>Групи,які вказують на джерело повідомлення</vt:lpstr>
      <vt:lpstr>Група, яка вказує на зв'язок думок, послідовність викладу</vt:lpstr>
      <vt:lpstr>Група, яка привертає увагу співрозмовника</vt:lpstr>
      <vt:lpstr>Зверніть увагу!</vt:lpstr>
      <vt:lpstr>Вставні речення</vt:lpstr>
      <vt:lpstr>Стилістичні особливості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Вставні слова й словосполучення</dc:title>
  <dc:creator>Asus</dc:creator>
  <cp:lastModifiedBy>Asus</cp:lastModifiedBy>
  <cp:revision>17</cp:revision>
  <dcterms:created xsi:type="dcterms:W3CDTF">2014-12-10T15:10:56Z</dcterms:created>
  <dcterms:modified xsi:type="dcterms:W3CDTF">2014-12-22T13:10:41Z</dcterms:modified>
</cp:coreProperties>
</file>