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17"/>
  </p:notesMasterIdLst>
  <p:sldIdLst>
    <p:sldId id="263" r:id="rId3"/>
    <p:sldId id="257" r:id="rId4"/>
    <p:sldId id="259" r:id="rId5"/>
    <p:sldId id="258" r:id="rId6"/>
    <p:sldId id="265" r:id="rId7"/>
    <p:sldId id="261" r:id="rId8"/>
    <p:sldId id="267" r:id="rId9"/>
    <p:sldId id="268" r:id="rId10"/>
    <p:sldId id="269" r:id="rId11"/>
    <p:sldId id="270" r:id="rId12"/>
    <p:sldId id="271" r:id="rId13"/>
    <p:sldId id="272" r:id="rId14"/>
    <p:sldId id="264" r:id="rId15"/>
    <p:sldId id="266" r:id="rId16"/>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0" autoAdjust="0"/>
    <p:restoredTop sz="94660"/>
  </p:normalViewPr>
  <p:slideViewPr>
    <p:cSldViewPr>
      <p:cViewPr>
        <p:scale>
          <a:sx n="66" d="100"/>
          <a:sy n="66" d="100"/>
        </p:scale>
        <p:origin x="-141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CF7FF-BC5C-4354-ADD7-30858F1B44DE}" type="doc">
      <dgm:prSet loTypeId="urn:microsoft.com/office/officeart/2005/8/layout/hierarchy1" loCatId="hierarchy" qsTypeId="urn:microsoft.com/office/officeart/2005/8/quickstyle/simple1#1" qsCatId="simple" csTypeId="urn:microsoft.com/office/officeart/2005/8/colors/accent1_2#1" csCatId="accent1" phldr="1"/>
      <dgm:spPr/>
      <dgm:t>
        <a:bodyPr/>
        <a:lstStyle/>
        <a:p>
          <a:endParaRPr lang="uk-UA"/>
        </a:p>
      </dgm:t>
    </dgm:pt>
    <dgm:pt modelId="{8607099B-4484-448B-B4F5-826958E338B4}">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1800" b="1" dirty="0" smtClean="0"/>
            <a:t>Продуктивність праці </a:t>
          </a:r>
          <a:r>
            <a:rPr lang="uk-UA" sz="1800" dirty="0" smtClean="0"/>
            <a:t>показує співвідношення обсягу вироблених матеріальних або нематеріальних благ та кількості затраченої на це праці. Тобто зростання продуктивності праці означає збільшення обсягу вироблених благ без збільшення трудовитрат.</a:t>
          </a:r>
          <a:endParaRPr lang="uk-UA" sz="1800" dirty="0"/>
        </a:p>
      </dgm:t>
    </dgm:pt>
    <dgm:pt modelId="{441456AC-59CB-495D-B503-C6A0E4291B13}" type="parTrans" cxnId="{523AFE0B-177D-4C96-A242-18507258ED15}">
      <dgm:prSet/>
      <dgm:spPr/>
      <dgm:t>
        <a:bodyPr/>
        <a:lstStyle/>
        <a:p>
          <a:endParaRPr lang="uk-UA" sz="1800"/>
        </a:p>
      </dgm:t>
    </dgm:pt>
    <dgm:pt modelId="{36E9D6C9-CD13-4C48-BCF0-692E839380A2}" type="sibTrans" cxnId="{523AFE0B-177D-4C96-A242-18507258ED15}">
      <dgm:prSet/>
      <dgm:spPr/>
      <dgm:t>
        <a:bodyPr/>
        <a:lstStyle/>
        <a:p>
          <a:endParaRPr lang="uk-UA" sz="1800"/>
        </a:p>
      </dgm:t>
    </dgm:pt>
    <dgm:pt modelId="{E271ADEB-0AC4-49D0-892A-516814E83E58}">
      <dgm:prSet phldrT="[Текст]" custT="1"/>
      <dgm:spPr/>
      <dgm:t>
        <a:bodyPr/>
        <a:lstStyle/>
        <a:p>
          <a:r>
            <a:rPr lang="uk-UA" sz="1800" dirty="0" smtClean="0"/>
            <a:t>Зростання продуктивності праці означає постійне вдосконалення людьми економічної діяльності, постійне знаходження можливості працювати краще, виробляти більше якісніших благ при тих самих або й менших затратах праці</a:t>
          </a:r>
          <a:endParaRPr lang="uk-UA" sz="1800" dirty="0"/>
        </a:p>
      </dgm:t>
    </dgm:pt>
    <dgm:pt modelId="{D71C83BA-D9EE-46FE-9C82-E9C33A1EB36C}" type="parTrans" cxnId="{0939F44D-ECA1-4092-9ACF-E03914BE3A8A}">
      <dgm:prSet>
        <dgm:style>
          <a:lnRef idx="1">
            <a:schemeClr val="dk1"/>
          </a:lnRef>
          <a:fillRef idx="0">
            <a:schemeClr val="dk1"/>
          </a:fillRef>
          <a:effectRef idx="0">
            <a:schemeClr val="dk1"/>
          </a:effectRef>
          <a:fontRef idx="minor">
            <a:schemeClr val="tx1"/>
          </a:fontRef>
        </dgm:style>
      </dgm:prSet>
      <dgm:spPr/>
      <dgm:t>
        <a:bodyPr/>
        <a:lstStyle/>
        <a:p>
          <a:endParaRPr lang="uk-UA" sz="1800" b="0"/>
        </a:p>
      </dgm:t>
    </dgm:pt>
    <dgm:pt modelId="{EC6A07C5-FA79-47DC-AE40-293EAA4F2672}" type="sibTrans" cxnId="{0939F44D-ECA1-4092-9ACF-E03914BE3A8A}">
      <dgm:prSet/>
      <dgm:spPr/>
      <dgm:t>
        <a:bodyPr/>
        <a:lstStyle/>
        <a:p>
          <a:endParaRPr lang="uk-UA" sz="1800"/>
        </a:p>
      </dgm:t>
    </dgm:pt>
    <dgm:pt modelId="{D9C12991-374A-4572-AD0A-08D00F36052C}">
      <dgm:prSet phldrT="[Текст]" custT="1"/>
      <dgm:spPr/>
      <dgm:t>
        <a:bodyPr/>
        <a:lstStyle/>
        <a:p>
          <a:r>
            <a:rPr lang="uk-UA" sz="1800" dirty="0" smtClean="0"/>
            <a:t>Зростання продуктивності праці забезпечує збільшення реального продукту й доходу, а тому воно є важливим показником економічного зростання країни</a:t>
          </a:r>
          <a:endParaRPr lang="uk-UA" sz="1800" dirty="0"/>
        </a:p>
      </dgm:t>
    </dgm:pt>
    <dgm:pt modelId="{448522D6-A78E-44B6-B646-0852408480F9}" type="parTrans" cxnId="{E9E31178-852B-4061-B11A-34F03409D032}">
      <dgm:prSet>
        <dgm:style>
          <a:lnRef idx="1">
            <a:schemeClr val="dk1"/>
          </a:lnRef>
          <a:fillRef idx="0">
            <a:schemeClr val="dk1"/>
          </a:fillRef>
          <a:effectRef idx="0">
            <a:schemeClr val="dk1"/>
          </a:effectRef>
          <a:fontRef idx="minor">
            <a:schemeClr val="tx1"/>
          </a:fontRef>
        </dgm:style>
      </dgm:prSet>
      <dgm:spPr/>
      <dgm:t>
        <a:bodyPr/>
        <a:lstStyle/>
        <a:p>
          <a:endParaRPr lang="uk-UA" sz="1800"/>
        </a:p>
      </dgm:t>
    </dgm:pt>
    <dgm:pt modelId="{299919B8-EDCF-4AF1-AA46-0295B1457047}" type="sibTrans" cxnId="{E9E31178-852B-4061-B11A-34F03409D032}">
      <dgm:prSet/>
      <dgm:spPr/>
      <dgm:t>
        <a:bodyPr/>
        <a:lstStyle/>
        <a:p>
          <a:endParaRPr lang="uk-UA" sz="1800"/>
        </a:p>
      </dgm:t>
    </dgm:pt>
    <dgm:pt modelId="{FBF620C9-4343-40D2-9B74-62DAC13FA69D}" type="pres">
      <dgm:prSet presAssocID="{F98CF7FF-BC5C-4354-ADD7-30858F1B44DE}" presName="hierChild1" presStyleCnt="0">
        <dgm:presLayoutVars>
          <dgm:chPref val="1"/>
          <dgm:dir/>
          <dgm:animOne val="branch"/>
          <dgm:animLvl val="lvl"/>
          <dgm:resizeHandles/>
        </dgm:presLayoutVars>
      </dgm:prSet>
      <dgm:spPr/>
      <dgm:t>
        <a:bodyPr/>
        <a:lstStyle/>
        <a:p>
          <a:endParaRPr lang="ru-RU"/>
        </a:p>
      </dgm:t>
    </dgm:pt>
    <dgm:pt modelId="{0506EF49-F44C-48BD-BEDF-9723EE408B10}" type="pres">
      <dgm:prSet presAssocID="{8607099B-4484-448B-B4F5-826958E338B4}" presName="hierRoot1" presStyleCnt="0"/>
      <dgm:spPr/>
    </dgm:pt>
    <dgm:pt modelId="{98F6643F-177D-4B13-837A-D23AA97B782C}" type="pres">
      <dgm:prSet presAssocID="{8607099B-4484-448B-B4F5-826958E338B4}" presName="composite" presStyleCnt="0"/>
      <dgm:spPr/>
    </dgm:pt>
    <dgm:pt modelId="{A88CC28F-FCA9-448F-8492-7559EBF9477B}" type="pres">
      <dgm:prSet presAssocID="{8607099B-4484-448B-B4F5-826958E338B4}" presName="background" presStyleLbl="node0" presStyleIdx="0" presStyleCn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ru-RU"/>
        </a:p>
      </dgm:t>
    </dgm:pt>
    <dgm:pt modelId="{251C23D0-5708-42CF-AF07-26ED469CB9D9}" type="pres">
      <dgm:prSet presAssocID="{8607099B-4484-448B-B4F5-826958E338B4}" presName="text" presStyleLbl="fgAcc0" presStyleIdx="0" presStyleCnt="1" custScaleX="122540" custScaleY="107116">
        <dgm:presLayoutVars>
          <dgm:chPref val="3"/>
        </dgm:presLayoutVars>
      </dgm:prSet>
      <dgm:spPr/>
      <dgm:t>
        <a:bodyPr/>
        <a:lstStyle/>
        <a:p>
          <a:endParaRPr lang="uk-UA"/>
        </a:p>
      </dgm:t>
    </dgm:pt>
    <dgm:pt modelId="{CA6103B0-30BD-4756-8EC2-917B66218DB4}" type="pres">
      <dgm:prSet presAssocID="{8607099B-4484-448B-B4F5-826958E338B4}" presName="hierChild2" presStyleCnt="0"/>
      <dgm:spPr/>
    </dgm:pt>
    <dgm:pt modelId="{10B03FB4-E6CA-49FA-BDCE-25CABF7E8C1C}" type="pres">
      <dgm:prSet presAssocID="{D71C83BA-D9EE-46FE-9C82-E9C33A1EB36C}" presName="Name10" presStyleLbl="parChTrans1D2" presStyleIdx="0" presStyleCnt="2"/>
      <dgm:spPr/>
      <dgm:t>
        <a:bodyPr/>
        <a:lstStyle/>
        <a:p>
          <a:endParaRPr lang="ru-RU"/>
        </a:p>
      </dgm:t>
    </dgm:pt>
    <dgm:pt modelId="{85CB9B55-2D44-4E95-B7A1-51FB5E7D161B}" type="pres">
      <dgm:prSet presAssocID="{E271ADEB-0AC4-49D0-892A-516814E83E58}" presName="hierRoot2" presStyleCnt="0"/>
      <dgm:spPr/>
    </dgm:pt>
    <dgm:pt modelId="{91B01958-498F-477B-96B7-5256B25AC32B}" type="pres">
      <dgm:prSet presAssocID="{E271ADEB-0AC4-49D0-892A-516814E83E58}" presName="composite2" presStyleCnt="0"/>
      <dgm:spPr/>
    </dgm:pt>
    <dgm:pt modelId="{A273636C-BCC8-492B-854B-A34610754D9C}" type="pres">
      <dgm:prSet presAssocID="{E271ADEB-0AC4-49D0-892A-516814E83E58}" presName="background2" presStyleLbl="node2" presStyleIdx="0" presStyleCnt="2"/>
      <dgm:spPr/>
    </dgm:pt>
    <dgm:pt modelId="{8EF64F9A-663F-48C8-878F-1990C2D3F9C2}" type="pres">
      <dgm:prSet presAssocID="{E271ADEB-0AC4-49D0-892A-516814E83E58}" presName="text2" presStyleLbl="fgAcc2" presStyleIdx="0" presStyleCnt="2" custScaleY="110541">
        <dgm:presLayoutVars>
          <dgm:chPref val="3"/>
        </dgm:presLayoutVars>
      </dgm:prSet>
      <dgm:spPr/>
      <dgm:t>
        <a:bodyPr/>
        <a:lstStyle/>
        <a:p>
          <a:endParaRPr lang="uk-UA"/>
        </a:p>
      </dgm:t>
    </dgm:pt>
    <dgm:pt modelId="{0488E210-3918-4CC7-91F8-E8214026BD8D}" type="pres">
      <dgm:prSet presAssocID="{E271ADEB-0AC4-49D0-892A-516814E83E58}" presName="hierChild3" presStyleCnt="0"/>
      <dgm:spPr/>
    </dgm:pt>
    <dgm:pt modelId="{C0831CFD-CDBD-4568-ABC8-B3FD8BAFEA55}" type="pres">
      <dgm:prSet presAssocID="{448522D6-A78E-44B6-B646-0852408480F9}" presName="Name10" presStyleLbl="parChTrans1D2" presStyleIdx="1" presStyleCnt="2"/>
      <dgm:spPr/>
      <dgm:t>
        <a:bodyPr/>
        <a:lstStyle/>
        <a:p>
          <a:endParaRPr lang="ru-RU"/>
        </a:p>
      </dgm:t>
    </dgm:pt>
    <dgm:pt modelId="{642EBAEC-590D-4558-8F15-CE5E0C5CAAF1}" type="pres">
      <dgm:prSet presAssocID="{D9C12991-374A-4572-AD0A-08D00F36052C}" presName="hierRoot2" presStyleCnt="0"/>
      <dgm:spPr/>
    </dgm:pt>
    <dgm:pt modelId="{98051ADA-5292-477B-BF0A-0A2491785CCD}" type="pres">
      <dgm:prSet presAssocID="{D9C12991-374A-4572-AD0A-08D00F36052C}" presName="composite2" presStyleCnt="0"/>
      <dgm:spPr/>
    </dgm:pt>
    <dgm:pt modelId="{02081F6F-07CD-411D-BB0F-D65995A38253}" type="pres">
      <dgm:prSet presAssocID="{D9C12991-374A-4572-AD0A-08D00F36052C}" presName="background2" presStyleLbl="node2" presStyleIdx="1" presStyleCnt="2"/>
      <dgm:spPr/>
    </dgm:pt>
    <dgm:pt modelId="{7AD4D998-0EDA-4567-AB24-C77097333771}" type="pres">
      <dgm:prSet presAssocID="{D9C12991-374A-4572-AD0A-08D00F36052C}" presName="text2" presStyleLbl="fgAcc2" presStyleIdx="1" presStyleCnt="2">
        <dgm:presLayoutVars>
          <dgm:chPref val="3"/>
        </dgm:presLayoutVars>
      </dgm:prSet>
      <dgm:spPr/>
      <dgm:t>
        <a:bodyPr/>
        <a:lstStyle/>
        <a:p>
          <a:endParaRPr lang="uk-UA"/>
        </a:p>
      </dgm:t>
    </dgm:pt>
    <dgm:pt modelId="{8A244D00-2BC0-4FF6-9BF3-886CAD45FD7E}" type="pres">
      <dgm:prSet presAssocID="{D9C12991-374A-4572-AD0A-08D00F36052C}" presName="hierChild3" presStyleCnt="0"/>
      <dgm:spPr/>
    </dgm:pt>
  </dgm:ptLst>
  <dgm:cxnLst>
    <dgm:cxn modelId="{0939F44D-ECA1-4092-9ACF-E03914BE3A8A}" srcId="{8607099B-4484-448B-B4F5-826958E338B4}" destId="{E271ADEB-0AC4-49D0-892A-516814E83E58}" srcOrd="0" destOrd="0" parTransId="{D71C83BA-D9EE-46FE-9C82-E9C33A1EB36C}" sibTransId="{EC6A07C5-FA79-47DC-AE40-293EAA4F2672}"/>
    <dgm:cxn modelId="{51DC8C36-87A2-4510-B6F5-1E185B76B578}" type="presOf" srcId="{8607099B-4484-448B-B4F5-826958E338B4}" destId="{251C23D0-5708-42CF-AF07-26ED469CB9D9}" srcOrd="0" destOrd="0" presId="urn:microsoft.com/office/officeart/2005/8/layout/hierarchy1"/>
    <dgm:cxn modelId="{09A9AA08-BE89-4D1B-8FA0-1390B3DC426B}" type="presOf" srcId="{D71C83BA-D9EE-46FE-9C82-E9C33A1EB36C}" destId="{10B03FB4-E6CA-49FA-BDCE-25CABF7E8C1C}" srcOrd="0" destOrd="0" presId="urn:microsoft.com/office/officeart/2005/8/layout/hierarchy1"/>
    <dgm:cxn modelId="{D05562CF-6634-470F-B746-8CA33CB16192}" type="presOf" srcId="{E271ADEB-0AC4-49D0-892A-516814E83E58}" destId="{8EF64F9A-663F-48C8-878F-1990C2D3F9C2}" srcOrd="0" destOrd="0" presId="urn:microsoft.com/office/officeart/2005/8/layout/hierarchy1"/>
    <dgm:cxn modelId="{523AFE0B-177D-4C96-A242-18507258ED15}" srcId="{F98CF7FF-BC5C-4354-ADD7-30858F1B44DE}" destId="{8607099B-4484-448B-B4F5-826958E338B4}" srcOrd="0" destOrd="0" parTransId="{441456AC-59CB-495D-B503-C6A0E4291B13}" sibTransId="{36E9D6C9-CD13-4C48-BCF0-692E839380A2}"/>
    <dgm:cxn modelId="{1A4784AB-2D3B-4B6C-A0BE-C4A1561782EC}" type="presOf" srcId="{D9C12991-374A-4572-AD0A-08D00F36052C}" destId="{7AD4D998-0EDA-4567-AB24-C77097333771}" srcOrd="0" destOrd="0" presId="urn:microsoft.com/office/officeart/2005/8/layout/hierarchy1"/>
    <dgm:cxn modelId="{E9E31178-852B-4061-B11A-34F03409D032}" srcId="{8607099B-4484-448B-B4F5-826958E338B4}" destId="{D9C12991-374A-4572-AD0A-08D00F36052C}" srcOrd="1" destOrd="0" parTransId="{448522D6-A78E-44B6-B646-0852408480F9}" sibTransId="{299919B8-EDCF-4AF1-AA46-0295B1457047}"/>
    <dgm:cxn modelId="{9D8AC6E8-C149-4645-A167-4CE9CBD6EC6E}" type="presOf" srcId="{448522D6-A78E-44B6-B646-0852408480F9}" destId="{C0831CFD-CDBD-4568-ABC8-B3FD8BAFEA55}" srcOrd="0" destOrd="0" presId="urn:microsoft.com/office/officeart/2005/8/layout/hierarchy1"/>
    <dgm:cxn modelId="{45FE4BF4-7A9B-4FE5-B815-B3A1548F188F}" type="presOf" srcId="{F98CF7FF-BC5C-4354-ADD7-30858F1B44DE}" destId="{FBF620C9-4343-40D2-9B74-62DAC13FA69D}" srcOrd="0" destOrd="0" presId="urn:microsoft.com/office/officeart/2005/8/layout/hierarchy1"/>
    <dgm:cxn modelId="{9C8C21F1-3EB4-48D3-A6AB-E8281133D07F}" type="presParOf" srcId="{FBF620C9-4343-40D2-9B74-62DAC13FA69D}" destId="{0506EF49-F44C-48BD-BEDF-9723EE408B10}" srcOrd="0" destOrd="0" presId="urn:microsoft.com/office/officeart/2005/8/layout/hierarchy1"/>
    <dgm:cxn modelId="{DB43D40E-4CA7-4F97-AD66-589B8E844D1F}" type="presParOf" srcId="{0506EF49-F44C-48BD-BEDF-9723EE408B10}" destId="{98F6643F-177D-4B13-837A-D23AA97B782C}" srcOrd="0" destOrd="0" presId="urn:microsoft.com/office/officeart/2005/8/layout/hierarchy1"/>
    <dgm:cxn modelId="{EBBE6B09-FB66-4705-8574-B22754D6678D}" type="presParOf" srcId="{98F6643F-177D-4B13-837A-D23AA97B782C}" destId="{A88CC28F-FCA9-448F-8492-7559EBF9477B}" srcOrd="0" destOrd="0" presId="urn:microsoft.com/office/officeart/2005/8/layout/hierarchy1"/>
    <dgm:cxn modelId="{D4F88FD1-05F9-48FF-9E4A-56ED7512B4C2}" type="presParOf" srcId="{98F6643F-177D-4B13-837A-D23AA97B782C}" destId="{251C23D0-5708-42CF-AF07-26ED469CB9D9}" srcOrd="1" destOrd="0" presId="urn:microsoft.com/office/officeart/2005/8/layout/hierarchy1"/>
    <dgm:cxn modelId="{864D9585-FD5E-4AD8-B999-B4C8EB197186}" type="presParOf" srcId="{0506EF49-F44C-48BD-BEDF-9723EE408B10}" destId="{CA6103B0-30BD-4756-8EC2-917B66218DB4}" srcOrd="1" destOrd="0" presId="urn:microsoft.com/office/officeart/2005/8/layout/hierarchy1"/>
    <dgm:cxn modelId="{AD724B8B-A8E8-43B6-A55A-9240EB213EBB}" type="presParOf" srcId="{CA6103B0-30BD-4756-8EC2-917B66218DB4}" destId="{10B03FB4-E6CA-49FA-BDCE-25CABF7E8C1C}" srcOrd="0" destOrd="0" presId="urn:microsoft.com/office/officeart/2005/8/layout/hierarchy1"/>
    <dgm:cxn modelId="{9FBF8FD3-B913-4AC3-8AAB-9AFB8AAEF9B7}" type="presParOf" srcId="{CA6103B0-30BD-4756-8EC2-917B66218DB4}" destId="{85CB9B55-2D44-4E95-B7A1-51FB5E7D161B}" srcOrd="1" destOrd="0" presId="urn:microsoft.com/office/officeart/2005/8/layout/hierarchy1"/>
    <dgm:cxn modelId="{B3432059-0717-4D88-92D7-623B5E867106}" type="presParOf" srcId="{85CB9B55-2D44-4E95-B7A1-51FB5E7D161B}" destId="{91B01958-498F-477B-96B7-5256B25AC32B}" srcOrd="0" destOrd="0" presId="urn:microsoft.com/office/officeart/2005/8/layout/hierarchy1"/>
    <dgm:cxn modelId="{5E5BFF45-A5A8-467E-B32B-6F96B0230DE1}" type="presParOf" srcId="{91B01958-498F-477B-96B7-5256B25AC32B}" destId="{A273636C-BCC8-492B-854B-A34610754D9C}" srcOrd="0" destOrd="0" presId="urn:microsoft.com/office/officeart/2005/8/layout/hierarchy1"/>
    <dgm:cxn modelId="{CDBFCA86-AEF1-4D88-A934-74F66E28575F}" type="presParOf" srcId="{91B01958-498F-477B-96B7-5256B25AC32B}" destId="{8EF64F9A-663F-48C8-878F-1990C2D3F9C2}" srcOrd="1" destOrd="0" presId="urn:microsoft.com/office/officeart/2005/8/layout/hierarchy1"/>
    <dgm:cxn modelId="{98962854-3CF6-4854-9314-EB278FCE6541}" type="presParOf" srcId="{85CB9B55-2D44-4E95-B7A1-51FB5E7D161B}" destId="{0488E210-3918-4CC7-91F8-E8214026BD8D}" srcOrd="1" destOrd="0" presId="urn:microsoft.com/office/officeart/2005/8/layout/hierarchy1"/>
    <dgm:cxn modelId="{F579FAD7-BF50-4397-9042-BB83DE8F7EC4}" type="presParOf" srcId="{CA6103B0-30BD-4756-8EC2-917B66218DB4}" destId="{C0831CFD-CDBD-4568-ABC8-B3FD8BAFEA55}" srcOrd="2" destOrd="0" presId="urn:microsoft.com/office/officeart/2005/8/layout/hierarchy1"/>
    <dgm:cxn modelId="{8869E229-BD4B-4F18-B042-D7B24FA7FBC3}" type="presParOf" srcId="{CA6103B0-30BD-4756-8EC2-917B66218DB4}" destId="{642EBAEC-590D-4558-8F15-CE5E0C5CAAF1}" srcOrd="3" destOrd="0" presId="urn:microsoft.com/office/officeart/2005/8/layout/hierarchy1"/>
    <dgm:cxn modelId="{1590FAB3-E819-4F5B-A440-D823930CEF8F}" type="presParOf" srcId="{642EBAEC-590D-4558-8F15-CE5E0C5CAAF1}" destId="{98051ADA-5292-477B-BF0A-0A2491785CCD}" srcOrd="0" destOrd="0" presId="urn:microsoft.com/office/officeart/2005/8/layout/hierarchy1"/>
    <dgm:cxn modelId="{BB4D1B2C-01EF-4099-A82E-EAA9F4ED881A}" type="presParOf" srcId="{98051ADA-5292-477B-BF0A-0A2491785CCD}" destId="{02081F6F-07CD-411D-BB0F-D65995A38253}" srcOrd="0" destOrd="0" presId="urn:microsoft.com/office/officeart/2005/8/layout/hierarchy1"/>
    <dgm:cxn modelId="{C5A40DF0-A204-4FA0-87CD-F8A3ACF7B7F3}" type="presParOf" srcId="{98051ADA-5292-477B-BF0A-0A2491785CCD}" destId="{7AD4D998-0EDA-4567-AB24-C77097333771}" srcOrd="1" destOrd="0" presId="urn:microsoft.com/office/officeart/2005/8/layout/hierarchy1"/>
    <dgm:cxn modelId="{E9419E7A-B5AF-42B2-B946-ABF68BE7A79B}" type="presParOf" srcId="{642EBAEC-590D-4558-8F15-CE5E0C5CAAF1}" destId="{8A244D00-2BC0-4FF6-9BF3-886CAD45FD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31CFD-CDBD-4568-ABC8-B3FD8BAFEA55}">
      <dsp:nvSpPr>
        <dsp:cNvPr id="0" name=""/>
        <dsp:cNvSpPr/>
      </dsp:nvSpPr>
      <dsp:spPr>
        <a:xfrm>
          <a:off x="3892642" y="2154586"/>
          <a:ext cx="1933905" cy="920363"/>
        </a:xfrm>
        <a:custGeom>
          <a:avLst/>
          <a:gdLst/>
          <a:ahLst/>
          <a:cxnLst/>
          <a:rect l="0" t="0" r="0" b="0"/>
          <a:pathLst>
            <a:path>
              <a:moveTo>
                <a:pt x="0" y="0"/>
              </a:moveTo>
              <a:lnTo>
                <a:pt x="0" y="627200"/>
              </a:lnTo>
              <a:lnTo>
                <a:pt x="1933905" y="627200"/>
              </a:lnTo>
              <a:lnTo>
                <a:pt x="1933905" y="920363"/>
              </a:lnTo>
            </a:path>
          </a:pathLst>
        </a:custGeom>
        <a:noFill/>
        <a:ln w="9525" cap="flat" cmpd="sng" algn="ctr">
          <a:solidFill>
            <a:schemeClr val="dk1"/>
          </a:solidFill>
          <a:prstDash val="solid"/>
        </a:ln>
        <a:effectLst/>
      </dsp:spPr>
      <dsp:style>
        <a:lnRef idx="1">
          <a:schemeClr val="dk1"/>
        </a:lnRef>
        <a:fillRef idx="0">
          <a:schemeClr val="dk1"/>
        </a:fillRef>
        <a:effectRef idx="0">
          <a:schemeClr val="dk1"/>
        </a:effectRef>
        <a:fontRef idx="minor">
          <a:schemeClr val="tx1"/>
        </a:fontRef>
      </dsp:style>
    </dsp:sp>
    <dsp:sp modelId="{10B03FB4-E6CA-49FA-BDCE-25CABF7E8C1C}">
      <dsp:nvSpPr>
        <dsp:cNvPr id="0" name=""/>
        <dsp:cNvSpPr/>
      </dsp:nvSpPr>
      <dsp:spPr>
        <a:xfrm>
          <a:off x="1958737" y="2154586"/>
          <a:ext cx="1933905" cy="920363"/>
        </a:xfrm>
        <a:custGeom>
          <a:avLst/>
          <a:gdLst/>
          <a:ahLst/>
          <a:cxnLst/>
          <a:rect l="0" t="0" r="0" b="0"/>
          <a:pathLst>
            <a:path>
              <a:moveTo>
                <a:pt x="1933905" y="0"/>
              </a:moveTo>
              <a:lnTo>
                <a:pt x="1933905" y="627200"/>
              </a:lnTo>
              <a:lnTo>
                <a:pt x="0" y="627200"/>
              </a:lnTo>
              <a:lnTo>
                <a:pt x="0" y="920363"/>
              </a:lnTo>
            </a:path>
          </a:pathLst>
        </a:custGeom>
        <a:noFill/>
        <a:ln w="9525" cap="flat" cmpd="sng" algn="ctr">
          <a:solidFill>
            <a:schemeClr val="dk1"/>
          </a:solidFill>
          <a:prstDash val="solid"/>
        </a:ln>
        <a:effectLst/>
      </dsp:spPr>
      <dsp:style>
        <a:lnRef idx="1">
          <a:schemeClr val="dk1"/>
        </a:lnRef>
        <a:fillRef idx="0">
          <a:schemeClr val="dk1"/>
        </a:fillRef>
        <a:effectRef idx="0">
          <a:schemeClr val="dk1"/>
        </a:effectRef>
        <a:fontRef idx="minor">
          <a:schemeClr val="tx1"/>
        </a:fontRef>
      </dsp:style>
    </dsp:sp>
    <dsp:sp modelId="{A88CC28F-FCA9-448F-8492-7559EBF9477B}">
      <dsp:nvSpPr>
        <dsp:cNvPr id="0" name=""/>
        <dsp:cNvSpPr/>
      </dsp:nvSpPr>
      <dsp:spPr>
        <a:xfrm>
          <a:off x="1953708" y="2086"/>
          <a:ext cx="3877866" cy="2152499"/>
        </a:xfrm>
        <a:prstGeom prst="roundRect">
          <a:avLst>
            <a:gd name="adj" fmla="val 10000"/>
          </a:avLst>
        </a:prstGeom>
        <a:solidFill>
          <a:schemeClr val="accent1"/>
        </a:solidFill>
        <a:ln w="15875"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251C23D0-5708-42CF-AF07-26ED469CB9D9}">
      <dsp:nvSpPr>
        <dsp:cNvPr id="0" name=""/>
        <dsp:cNvSpPr/>
      </dsp:nvSpPr>
      <dsp:spPr>
        <a:xfrm>
          <a:off x="2305328" y="336125"/>
          <a:ext cx="3877866" cy="21524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800" b="1" kern="1200" dirty="0" smtClean="0"/>
            <a:t>Продуктивність праці </a:t>
          </a:r>
          <a:r>
            <a:rPr lang="uk-UA" sz="1800" kern="1200" dirty="0" smtClean="0"/>
            <a:t>показує співвідношення обсягу вироблених матеріальних або нематеріальних благ та кількості затраченої на це праці. Тобто зростання продуктивності праці означає збільшення обсягу вироблених благ без збільшення трудовитрат.</a:t>
          </a:r>
          <a:endParaRPr lang="uk-UA" sz="1800" kern="1200" dirty="0"/>
        </a:p>
      </dsp:txBody>
      <dsp:txXfrm>
        <a:off x="2368373" y="399170"/>
        <a:ext cx="3751776" cy="2026409"/>
      </dsp:txXfrm>
    </dsp:sp>
    <dsp:sp modelId="{A273636C-BCC8-492B-854B-A34610754D9C}">
      <dsp:nvSpPr>
        <dsp:cNvPr id="0" name=""/>
        <dsp:cNvSpPr/>
      </dsp:nvSpPr>
      <dsp:spPr>
        <a:xfrm>
          <a:off x="376451" y="3074949"/>
          <a:ext cx="3164572" cy="22213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64F9A-663F-48C8-878F-1990C2D3F9C2}">
      <dsp:nvSpPr>
        <dsp:cNvPr id="0" name=""/>
        <dsp:cNvSpPr/>
      </dsp:nvSpPr>
      <dsp:spPr>
        <a:xfrm>
          <a:off x="728070" y="3408987"/>
          <a:ext cx="3164572" cy="22213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Зростання продуктивності праці означає постійне вдосконалення людьми економічної діяльності, постійне знаходження можливості працювати краще, виробляти більше якісніших благ при тих самих або й менших затратах праці</a:t>
          </a:r>
          <a:endParaRPr lang="uk-UA" sz="1800" kern="1200" dirty="0"/>
        </a:p>
      </dsp:txBody>
      <dsp:txXfrm>
        <a:off x="793130" y="3474047"/>
        <a:ext cx="3034452" cy="2091205"/>
      </dsp:txXfrm>
    </dsp:sp>
    <dsp:sp modelId="{02081F6F-07CD-411D-BB0F-D65995A38253}">
      <dsp:nvSpPr>
        <dsp:cNvPr id="0" name=""/>
        <dsp:cNvSpPr/>
      </dsp:nvSpPr>
      <dsp:spPr>
        <a:xfrm>
          <a:off x="4244261" y="3074949"/>
          <a:ext cx="3164572" cy="20095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4D998-0EDA-4567-AB24-C77097333771}">
      <dsp:nvSpPr>
        <dsp:cNvPr id="0" name=""/>
        <dsp:cNvSpPr/>
      </dsp:nvSpPr>
      <dsp:spPr>
        <a:xfrm>
          <a:off x="4595880" y="3408987"/>
          <a:ext cx="3164572" cy="200950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t>Зростання продуктивності праці забезпечує збільшення реального продукту й доходу, а тому воно є важливим показником економічного зростання країни</a:t>
          </a:r>
          <a:endParaRPr lang="uk-UA" sz="1800" kern="1200" dirty="0"/>
        </a:p>
      </dsp:txBody>
      <dsp:txXfrm>
        <a:off x="4654736" y="3467843"/>
        <a:ext cx="3046860" cy="18917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B1E2B5D-C1D5-469C-9664-07A71937F62F}" type="datetimeFigureOut">
              <a:rPr lang="ru-RU"/>
              <a:pPr>
                <a:defRPr/>
              </a:pPr>
              <a:t>10.10.2013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099E62D-DC46-4DBD-BCFC-932CED5A94E3}" type="slidenum">
              <a:rPr lang="ru-RU"/>
              <a:pPr>
                <a:defRPr/>
              </a:pPr>
              <a:t>‹#›</a:t>
            </a:fld>
            <a:endParaRPr lang="ru-RU"/>
          </a:p>
        </p:txBody>
      </p:sp>
    </p:spTree>
    <p:extLst>
      <p:ext uri="{BB962C8B-B14F-4D97-AF65-F5344CB8AC3E}">
        <p14:creationId xmlns:p14="http://schemas.microsoft.com/office/powerpoint/2010/main" val="42012576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3" name="Date Placeholder 3"/>
          <p:cNvSpPr>
            <a:spLocks noGrp="1"/>
          </p:cNvSpPr>
          <p:nvPr>
            <p:ph type="dt" sz="half" idx="10"/>
          </p:nvPr>
        </p:nvSpPr>
        <p:spPr/>
        <p:txBody>
          <a:bodyPr/>
          <a:lstStyle>
            <a:lvl1pPr>
              <a:defRPr/>
            </a:lvl1pPr>
          </a:lstStyle>
          <a:p>
            <a:pPr>
              <a:defRPr/>
            </a:pPr>
            <a:fld id="{777D3E22-20DA-430D-987A-077D3F681C89}" type="datetimeFigureOut">
              <a:rPr lang="uk-UA"/>
              <a:pPr>
                <a:defRPr/>
              </a:pPr>
              <a:t>10.10.2013</a:t>
            </a:fld>
            <a:endParaRPr lang="uk-UA"/>
          </a:p>
        </p:txBody>
      </p:sp>
      <p:sp>
        <p:nvSpPr>
          <p:cNvPr id="94" name="Footer Placeholder 4"/>
          <p:cNvSpPr>
            <a:spLocks noGrp="1"/>
          </p:cNvSpPr>
          <p:nvPr>
            <p:ph type="ftr" sz="quarter" idx="11"/>
          </p:nvPr>
        </p:nvSpPr>
        <p:spPr/>
        <p:txBody>
          <a:bodyPr/>
          <a:lstStyle>
            <a:lvl1pPr>
              <a:defRPr/>
            </a:lvl1pPr>
          </a:lstStyle>
          <a:p>
            <a:pPr>
              <a:defRPr/>
            </a:pPr>
            <a:endParaRPr lang="uk-UA"/>
          </a:p>
        </p:txBody>
      </p:sp>
      <p:sp>
        <p:nvSpPr>
          <p:cNvPr id="95" name="Slide Number Placeholder 5"/>
          <p:cNvSpPr>
            <a:spLocks noGrp="1"/>
          </p:cNvSpPr>
          <p:nvPr>
            <p:ph type="sldNum" sz="quarter" idx="12"/>
          </p:nvPr>
        </p:nvSpPr>
        <p:spPr/>
        <p:txBody>
          <a:bodyPr/>
          <a:lstStyle>
            <a:lvl1pPr>
              <a:defRPr/>
            </a:lvl1pPr>
          </a:lstStyle>
          <a:p>
            <a:pPr>
              <a:defRPr/>
            </a:pPr>
            <a:fld id="{A3947F69-DBB5-48C8-A2CF-2A025296FE33}" type="slidenum">
              <a:rPr lang="uk-UA"/>
              <a:pPr>
                <a:defRPr/>
              </a:pPr>
              <a:t>‹#›</a:t>
            </a:fld>
            <a:endParaRPr lang="uk-UA"/>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26A96F4-6C81-48ED-A1DF-28070825204F}" type="datetimeFigureOut">
              <a:rPr lang="uk-UA"/>
              <a:pPr>
                <a:defRPr/>
              </a:pPr>
              <a:t>10.10.2013</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0F819096-4040-4AC8-952D-7EA89E5DD439}" type="slidenum">
              <a:rPr lang="uk-UA"/>
              <a:pPr>
                <a:defRPr/>
              </a:pPr>
              <a:t>‹#›</a:t>
            </a:fld>
            <a:endParaRPr lang="uk-UA"/>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E4CE699-6CCD-45A7-8789-DDE659F9685E}" type="datetimeFigureOut">
              <a:rPr lang="uk-UA"/>
              <a:pPr>
                <a:defRPr/>
              </a:pPr>
              <a:t>10.10.2013</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26411E01-0AEE-45F8-9D52-3DE88D6B981B}" type="slidenum">
              <a:rPr lang="uk-UA"/>
              <a:pPr>
                <a:defRPr/>
              </a:pPr>
              <a:t>‹#›</a:t>
            </a:fld>
            <a:endParaRPr lang="uk-UA"/>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14"/>
          <p:cNvSpPr>
            <a:spLocks noGrp="1"/>
          </p:cNvSpPr>
          <p:nvPr>
            <p:ph type="dt" sz="half" idx="10"/>
          </p:nvPr>
        </p:nvSpPr>
        <p:spPr/>
        <p:txBody>
          <a:bodyPr/>
          <a:lstStyle>
            <a:lvl1pPr>
              <a:defRPr/>
            </a:lvl1pPr>
          </a:lstStyle>
          <a:p>
            <a:pPr>
              <a:defRPr/>
            </a:pPr>
            <a:fld id="{89FE900B-FB53-43A3-B5FA-CED898C4B6EB}" type="datetimeFigureOut">
              <a:rPr lang="uk-UA"/>
              <a:pPr>
                <a:defRPr/>
              </a:pPr>
              <a:t>10.10.2013</a:t>
            </a:fld>
            <a:endParaRPr lang="uk-UA"/>
          </a:p>
        </p:txBody>
      </p:sp>
      <p:sp>
        <p:nvSpPr>
          <p:cNvPr id="6" name="Slide Number Placeholder 15"/>
          <p:cNvSpPr>
            <a:spLocks noGrp="1"/>
          </p:cNvSpPr>
          <p:nvPr>
            <p:ph type="sldNum" sz="quarter" idx="11"/>
          </p:nvPr>
        </p:nvSpPr>
        <p:spPr/>
        <p:txBody>
          <a:bodyPr/>
          <a:lstStyle>
            <a:lvl1pPr>
              <a:defRPr/>
            </a:lvl1pPr>
          </a:lstStyle>
          <a:p>
            <a:pPr>
              <a:defRPr/>
            </a:pPr>
            <a:fld id="{EACE8D4A-4E2A-4279-98E8-ABE8738341B4}" type="slidenum">
              <a:rPr lang="uk-UA"/>
              <a:pPr>
                <a:defRPr/>
              </a:pPr>
              <a:t>‹#›</a:t>
            </a:fld>
            <a:endParaRPr lang="uk-UA"/>
          </a:p>
        </p:txBody>
      </p:sp>
      <p:sp>
        <p:nvSpPr>
          <p:cNvPr id="7" name="Footer Placeholder 16"/>
          <p:cNvSpPr>
            <a:spLocks noGrp="1"/>
          </p:cNvSpPr>
          <p:nvPr>
            <p:ph type="ftr" sz="quarter" idx="12"/>
          </p:nvPr>
        </p:nvSpPr>
        <p:spPr/>
        <p:txBody>
          <a:bodyPr/>
          <a:lstStyle>
            <a:lvl1pPr>
              <a:defRPr/>
            </a:lvl1pPr>
          </a:lstStyle>
          <a:p>
            <a:pPr>
              <a:defRPr/>
            </a:pPr>
            <a:endParaRPr lang="uk-UA"/>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a:defRPr/>
            </a:lvl1pPr>
          </a:lstStyle>
          <a:p>
            <a:pPr>
              <a:defRPr/>
            </a:pPr>
            <a:fld id="{BFF9729D-EBBA-4E18-B798-79E68C63ED27}" type="datetimeFigureOut">
              <a:rPr lang="uk-UA"/>
              <a:pPr>
                <a:defRPr/>
              </a:pPr>
              <a:t>10.10.2013</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7AA4CFFA-298C-4433-82A1-346BF4177453}" type="slidenum">
              <a:rPr lang="uk-UA"/>
              <a:pPr>
                <a:defRPr/>
              </a:pPr>
              <a:t>‹#›</a:t>
            </a:fld>
            <a:endParaRPr lang="uk-UA"/>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
        <p:nvSpPr>
          <p:cNvPr id="6" name="Date Placeholder 11"/>
          <p:cNvSpPr>
            <a:spLocks noGrp="1"/>
          </p:cNvSpPr>
          <p:nvPr>
            <p:ph type="dt" sz="half" idx="10"/>
          </p:nvPr>
        </p:nvSpPr>
        <p:spPr/>
        <p:txBody>
          <a:bodyPr/>
          <a:lstStyle>
            <a:lvl1pPr>
              <a:defRPr/>
            </a:lvl1pPr>
          </a:lstStyle>
          <a:p>
            <a:pPr>
              <a:defRPr/>
            </a:pPr>
            <a:fld id="{8B3D688D-EBC1-4B6A-BEF0-C65961AA7B2A}" type="datetimeFigureOut">
              <a:rPr lang="uk-UA"/>
              <a:pPr>
                <a:defRPr/>
              </a:pPr>
              <a:t>10.10.2013</a:t>
            </a:fld>
            <a:endParaRPr lang="uk-UA"/>
          </a:p>
        </p:txBody>
      </p:sp>
      <p:sp>
        <p:nvSpPr>
          <p:cNvPr id="7" name="Slide Number Placeholder 12"/>
          <p:cNvSpPr>
            <a:spLocks noGrp="1"/>
          </p:cNvSpPr>
          <p:nvPr>
            <p:ph type="sldNum" sz="quarter" idx="11"/>
          </p:nvPr>
        </p:nvSpPr>
        <p:spPr/>
        <p:txBody>
          <a:bodyPr/>
          <a:lstStyle>
            <a:lvl1pPr>
              <a:defRPr/>
            </a:lvl1pPr>
          </a:lstStyle>
          <a:p>
            <a:pPr>
              <a:defRPr/>
            </a:pPr>
            <a:fld id="{492C50EB-0740-4B13-97CA-0A5D6AEB0F94}" type="slidenum">
              <a:rPr lang="uk-UA"/>
              <a:pPr>
                <a:defRPr/>
              </a:pPr>
              <a:t>‹#›</a:t>
            </a:fld>
            <a:endParaRPr lang="uk-UA"/>
          </a:p>
        </p:txBody>
      </p:sp>
      <p:sp>
        <p:nvSpPr>
          <p:cNvPr id="8" name="Footer Placeholder 13"/>
          <p:cNvSpPr>
            <a:spLocks noGrp="1"/>
          </p:cNvSpPr>
          <p:nvPr>
            <p:ph type="ftr" sz="quarter" idx="12"/>
          </p:nvPr>
        </p:nvSpPr>
        <p:spPr/>
        <p:txBody>
          <a:bodyPr/>
          <a:lstStyle>
            <a:lvl1pPr>
              <a:defRPr/>
            </a:lvl1pPr>
          </a:lstStyle>
          <a:p>
            <a:pPr>
              <a:defRPr/>
            </a:pPr>
            <a:endParaRPr lang="uk-UA"/>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Date Placeholder 3"/>
          <p:cNvSpPr>
            <a:spLocks noGrp="1"/>
          </p:cNvSpPr>
          <p:nvPr>
            <p:ph type="dt" sz="half" idx="15"/>
          </p:nvPr>
        </p:nvSpPr>
        <p:spPr/>
        <p:txBody>
          <a:bodyPr/>
          <a:lstStyle>
            <a:lvl1pPr>
              <a:defRPr/>
            </a:lvl1pPr>
          </a:lstStyle>
          <a:p>
            <a:pPr>
              <a:defRPr/>
            </a:pPr>
            <a:fld id="{46C4E7AB-0BBB-41E8-9AB2-1A207F3EDCA0}" type="datetimeFigureOut">
              <a:rPr lang="uk-UA"/>
              <a:pPr>
                <a:defRPr/>
              </a:pPr>
              <a:t>10.10.2013</a:t>
            </a:fld>
            <a:endParaRPr lang="uk-UA"/>
          </a:p>
        </p:txBody>
      </p:sp>
      <p:sp>
        <p:nvSpPr>
          <p:cNvPr id="8" name="Footer Placeholder 4"/>
          <p:cNvSpPr>
            <a:spLocks noGrp="1"/>
          </p:cNvSpPr>
          <p:nvPr>
            <p:ph type="ftr" sz="quarter" idx="16"/>
          </p:nvPr>
        </p:nvSpPr>
        <p:spPr/>
        <p:txBody>
          <a:bodyPr/>
          <a:lstStyle>
            <a:lvl1pPr>
              <a:defRPr/>
            </a:lvl1pPr>
          </a:lstStyle>
          <a:p>
            <a:pPr>
              <a:defRPr/>
            </a:pPr>
            <a:endParaRPr lang="uk-UA"/>
          </a:p>
        </p:txBody>
      </p:sp>
      <p:sp>
        <p:nvSpPr>
          <p:cNvPr id="9" name="Slide Number Placeholder 5"/>
          <p:cNvSpPr>
            <a:spLocks noGrp="1"/>
          </p:cNvSpPr>
          <p:nvPr>
            <p:ph type="sldNum" sz="quarter" idx="17"/>
          </p:nvPr>
        </p:nvSpPr>
        <p:spPr/>
        <p:txBody>
          <a:bodyPr/>
          <a:lstStyle>
            <a:lvl1pPr>
              <a:defRPr/>
            </a:lvl1pPr>
          </a:lstStyle>
          <a:p>
            <a:pPr>
              <a:defRPr/>
            </a:pPr>
            <a:fld id="{3B482E3D-2D8E-4E6A-949B-E8184EDC0388}" type="slidenum">
              <a:rPr lang="uk-UA"/>
              <a:pPr>
                <a:defRPr/>
              </a:pPr>
              <a:t>‹#›</a:t>
            </a:fld>
            <a:endParaRPr lang="uk-UA"/>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9" name="Date Placeholder 13"/>
          <p:cNvSpPr>
            <a:spLocks noGrp="1"/>
          </p:cNvSpPr>
          <p:nvPr>
            <p:ph type="dt" sz="half" idx="10"/>
          </p:nvPr>
        </p:nvSpPr>
        <p:spPr/>
        <p:txBody>
          <a:bodyPr/>
          <a:lstStyle>
            <a:lvl1pPr>
              <a:defRPr/>
            </a:lvl1pPr>
          </a:lstStyle>
          <a:p>
            <a:pPr>
              <a:defRPr/>
            </a:pPr>
            <a:fld id="{D8807A81-D201-4911-BD3A-811F4C2816F9}" type="datetimeFigureOut">
              <a:rPr lang="uk-UA"/>
              <a:pPr>
                <a:defRPr/>
              </a:pPr>
              <a:t>10.10.2013</a:t>
            </a:fld>
            <a:endParaRPr lang="uk-UA"/>
          </a:p>
        </p:txBody>
      </p:sp>
      <p:sp>
        <p:nvSpPr>
          <p:cNvPr id="10" name="Slide Number Placeholder 14"/>
          <p:cNvSpPr>
            <a:spLocks noGrp="1"/>
          </p:cNvSpPr>
          <p:nvPr>
            <p:ph type="sldNum" sz="quarter" idx="11"/>
          </p:nvPr>
        </p:nvSpPr>
        <p:spPr/>
        <p:txBody>
          <a:bodyPr/>
          <a:lstStyle>
            <a:lvl1pPr>
              <a:defRPr/>
            </a:lvl1pPr>
          </a:lstStyle>
          <a:p>
            <a:pPr>
              <a:defRPr/>
            </a:pPr>
            <a:fld id="{4B052E43-C673-4B4B-89F2-57F54849277F}" type="slidenum">
              <a:rPr lang="uk-UA"/>
              <a:pPr>
                <a:defRPr/>
              </a:pPr>
              <a:t>‹#›</a:t>
            </a:fld>
            <a:endParaRPr lang="uk-UA"/>
          </a:p>
        </p:txBody>
      </p:sp>
      <p:sp>
        <p:nvSpPr>
          <p:cNvPr id="11" name="Footer Placeholder 15"/>
          <p:cNvSpPr>
            <a:spLocks noGrp="1"/>
          </p:cNvSpPr>
          <p:nvPr>
            <p:ph type="ftr" sz="quarter" idx="12"/>
          </p:nvPr>
        </p:nvSpPr>
        <p:spPr/>
        <p:txBody>
          <a:bodyPr/>
          <a:lstStyle>
            <a:lvl1pPr>
              <a:defRPr/>
            </a:lvl1pPr>
          </a:lstStyle>
          <a:p>
            <a:pPr>
              <a:defRPr/>
            </a:pPr>
            <a:endParaRPr lang="uk-UA"/>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FB37B197-0D7E-48B6-B552-C0182672A6DA}" type="datetimeFigureOut">
              <a:rPr lang="uk-UA"/>
              <a:pPr>
                <a:defRPr/>
              </a:pPr>
              <a:t>10.10.2013</a:t>
            </a:fld>
            <a:endParaRPr lang="uk-UA"/>
          </a:p>
        </p:txBody>
      </p:sp>
      <p:sp>
        <p:nvSpPr>
          <p:cNvPr id="4" name="Footer Placeholder 4"/>
          <p:cNvSpPr>
            <a:spLocks noGrp="1"/>
          </p:cNvSpPr>
          <p:nvPr>
            <p:ph type="ftr" sz="quarter" idx="11"/>
          </p:nvPr>
        </p:nvSpPr>
        <p:spPr/>
        <p:txBody>
          <a:bodyPr/>
          <a:lstStyle>
            <a:lvl1pPr>
              <a:defRPr/>
            </a:lvl1pPr>
          </a:lstStyle>
          <a:p>
            <a:pPr>
              <a:defRPr/>
            </a:pPr>
            <a:endParaRPr lang="uk-UA"/>
          </a:p>
        </p:txBody>
      </p:sp>
      <p:sp>
        <p:nvSpPr>
          <p:cNvPr id="5" name="Slide Number Placeholder 5"/>
          <p:cNvSpPr>
            <a:spLocks noGrp="1"/>
          </p:cNvSpPr>
          <p:nvPr>
            <p:ph type="sldNum" sz="quarter" idx="12"/>
          </p:nvPr>
        </p:nvSpPr>
        <p:spPr/>
        <p:txBody>
          <a:bodyPr/>
          <a:lstStyle>
            <a:lvl1pPr>
              <a:defRPr/>
            </a:lvl1pPr>
          </a:lstStyle>
          <a:p>
            <a:pPr>
              <a:defRPr/>
            </a:pPr>
            <a:fld id="{AAA429BE-1295-4F09-AFA6-F7CE6B6E1497}" type="slidenum">
              <a:rPr lang="uk-UA"/>
              <a:pPr>
                <a:defRPr/>
              </a:pPr>
              <a:t>‹#›</a:t>
            </a:fld>
            <a:endParaRPr lang="uk-UA"/>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54B728-6C7C-4574-8F94-0C4B11578AAF}" type="datetimeFigureOut">
              <a:rPr lang="uk-UA"/>
              <a:pPr>
                <a:defRPr/>
              </a:pPr>
              <a:t>10.10.2013</a:t>
            </a:fld>
            <a:endParaRPr lang="uk-UA"/>
          </a:p>
        </p:txBody>
      </p:sp>
      <p:sp>
        <p:nvSpPr>
          <p:cNvPr id="3" name="Footer Placeholder 4"/>
          <p:cNvSpPr>
            <a:spLocks noGrp="1"/>
          </p:cNvSpPr>
          <p:nvPr>
            <p:ph type="ftr" sz="quarter" idx="11"/>
          </p:nvPr>
        </p:nvSpPr>
        <p:spPr/>
        <p:txBody>
          <a:bodyPr/>
          <a:lstStyle>
            <a:lvl1pPr>
              <a:defRPr/>
            </a:lvl1pPr>
          </a:lstStyle>
          <a:p>
            <a:pPr>
              <a:defRPr/>
            </a:pPr>
            <a:endParaRPr lang="uk-UA"/>
          </a:p>
        </p:txBody>
      </p:sp>
      <p:sp>
        <p:nvSpPr>
          <p:cNvPr id="4" name="Slide Number Placeholder 5"/>
          <p:cNvSpPr>
            <a:spLocks noGrp="1"/>
          </p:cNvSpPr>
          <p:nvPr>
            <p:ph type="sldNum" sz="quarter" idx="12"/>
          </p:nvPr>
        </p:nvSpPr>
        <p:spPr/>
        <p:txBody>
          <a:bodyPr/>
          <a:lstStyle>
            <a:lvl1pPr>
              <a:defRPr/>
            </a:lvl1pPr>
          </a:lstStyle>
          <a:p>
            <a:pPr>
              <a:defRPr/>
            </a:pPr>
            <a:fld id="{BF2C66AF-D3D8-4F4F-87BF-484B999AEFB6}" type="slidenum">
              <a:rPr lang="uk-UA"/>
              <a:pPr>
                <a:defRPr/>
              </a:pPr>
              <a:t>‹#›</a:t>
            </a:fld>
            <a:endParaRPr lang="uk-UA"/>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cs typeface="+mn-cs"/>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Title 17"/>
          <p:cNvSpPr>
            <a:spLocks noGrp="1"/>
          </p:cNvSpPr>
          <p:nvPr>
            <p:ph type="title"/>
          </p:nvPr>
        </p:nvSpPr>
        <p:spPr/>
        <p:txBody>
          <a:bodyPr/>
          <a:lstStyle/>
          <a:p>
            <a:r>
              <a:rPr lang="ru-RU" smtClean="0"/>
              <a:t>Образец заголовка</a:t>
            </a:r>
            <a:endParaRPr lang="en-US" dirty="0"/>
          </a:p>
        </p:txBody>
      </p:sp>
      <p:sp>
        <p:nvSpPr>
          <p:cNvPr id="6" name="Date Placeholder 14"/>
          <p:cNvSpPr>
            <a:spLocks noGrp="1"/>
          </p:cNvSpPr>
          <p:nvPr>
            <p:ph type="dt" sz="half" idx="10"/>
          </p:nvPr>
        </p:nvSpPr>
        <p:spPr/>
        <p:txBody>
          <a:bodyPr/>
          <a:lstStyle>
            <a:lvl1pPr>
              <a:defRPr/>
            </a:lvl1pPr>
          </a:lstStyle>
          <a:p>
            <a:pPr>
              <a:defRPr/>
            </a:pPr>
            <a:fld id="{0591753A-5FB7-4D5C-A859-616788A93D78}" type="datetimeFigureOut">
              <a:rPr lang="uk-UA"/>
              <a:pPr>
                <a:defRPr/>
              </a:pPr>
              <a:t>10.10.2013</a:t>
            </a:fld>
            <a:endParaRPr lang="uk-UA"/>
          </a:p>
        </p:txBody>
      </p:sp>
      <p:sp>
        <p:nvSpPr>
          <p:cNvPr id="7" name="Slide Number Placeholder 15"/>
          <p:cNvSpPr>
            <a:spLocks noGrp="1"/>
          </p:cNvSpPr>
          <p:nvPr>
            <p:ph type="sldNum" sz="quarter" idx="11"/>
          </p:nvPr>
        </p:nvSpPr>
        <p:spPr/>
        <p:txBody>
          <a:bodyPr/>
          <a:lstStyle>
            <a:lvl1pPr>
              <a:defRPr/>
            </a:lvl1pPr>
          </a:lstStyle>
          <a:p>
            <a:pPr>
              <a:defRPr/>
            </a:pPr>
            <a:fld id="{84709DFA-6EFF-4B49-9E64-296D54818FE1}" type="slidenum">
              <a:rPr lang="uk-UA"/>
              <a:pPr>
                <a:defRPr/>
              </a:pPr>
              <a:t>‹#›</a:t>
            </a:fld>
            <a:endParaRPr lang="uk-UA"/>
          </a:p>
        </p:txBody>
      </p:sp>
      <p:sp>
        <p:nvSpPr>
          <p:cNvPr id="8" name="Footer Placeholder 16"/>
          <p:cNvSpPr>
            <a:spLocks noGrp="1"/>
          </p:cNvSpPr>
          <p:nvPr>
            <p:ph type="ftr" sz="quarter" idx="12"/>
          </p:nvPr>
        </p:nvSpPr>
        <p:spPr/>
        <p:txBody>
          <a:bodyPr/>
          <a:lstStyle>
            <a:lvl1pPr>
              <a:defRPr/>
            </a:lvl1pPr>
          </a:lstStyle>
          <a:p>
            <a:pPr>
              <a:defRPr/>
            </a:pPr>
            <a:endParaRPr lang="uk-UA"/>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6B04D27-9352-40B1-A965-B5BF57CC5887}" type="datetimeFigureOut">
              <a:rPr lang="uk-UA"/>
              <a:pPr>
                <a:defRPr/>
              </a:pPr>
              <a:t>10.10.2013</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A192CC4F-21B5-4A1F-8B2F-6889D6A8A865}" type="slidenum">
              <a:rPr lang="uk-UA"/>
              <a:pPr>
                <a:defRPr/>
              </a:pPr>
              <a:t>‹#›</a:t>
            </a:fld>
            <a:endParaRPr lang="uk-UA"/>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6" name="Date Placeholder 12"/>
          <p:cNvSpPr>
            <a:spLocks noGrp="1"/>
          </p:cNvSpPr>
          <p:nvPr>
            <p:ph type="dt" sz="half" idx="10"/>
          </p:nvPr>
        </p:nvSpPr>
        <p:spPr/>
        <p:txBody>
          <a:bodyPr/>
          <a:lstStyle>
            <a:lvl1pPr>
              <a:defRPr/>
            </a:lvl1pPr>
          </a:lstStyle>
          <a:p>
            <a:pPr>
              <a:defRPr/>
            </a:pPr>
            <a:fld id="{DFACBFB3-A8D5-425E-AF24-2D482AFD41F1}" type="datetimeFigureOut">
              <a:rPr lang="uk-UA"/>
              <a:pPr>
                <a:defRPr/>
              </a:pPr>
              <a:t>10.10.2013</a:t>
            </a:fld>
            <a:endParaRPr lang="uk-UA"/>
          </a:p>
        </p:txBody>
      </p:sp>
      <p:sp>
        <p:nvSpPr>
          <p:cNvPr id="7" name="Slide Number Placeholder 13"/>
          <p:cNvSpPr>
            <a:spLocks noGrp="1"/>
          </p:cNvSpPr>
          <p:nvPr>
            <p:ph type="sldNum" sz="quarter" idx="11"/>
          </p:nvPr>
        </p:nvSpPr>
        <p:spPr/>
        <p:txBody>
          <a:bodyPr/>
          <a:lstStyle>
            <a:lvl1pPr>
              <a:defRPr/>
            </a:lvl1pPr>
          </a:lstStyle>
          <a:p>
            <a:pPr>
              <a:defRPr/>
            </a:pPr>
            <a:fld id="{7F5FB32D-90C0-4648-BB19-BC29509FDF30}" type="slidenum">
              <a:rPr lang="uk-UA"/>
              <a:pPr>
                <a:defRPr/>
              </a:pPr>
              <a:t>‹#›</a:t>
            </a:fld>
            <a:endParaRPr lang="uk-UA"/>
          </a:p>
        </p:txBody>
      </p:sp>
      <p:sp>
        <p:nvSpPr>
          <p:cNvPr id="8" name="Footer Placeholder 14"/>
          <p:cNvSpPr>
            <a:spLocks noGrp="1"/>
          </p:cNvSpPr>
          <p:nvPr>
            <p:ph type="ftr" sz="quarter" idx="12"/>
          </p:nvPr>
        </p:nvSpPr>
        <p:spPr/>
        <p:txBody>
          <a:bodyPr/>
          <a:lstStyle>
            <a:lvl1pPr>
              <a:defRPr/>
            </a:lvl1pPr>
          </a:lstStyle>
          <a:p>
            <a:pPr>
              <a:defRPr/>
            </a:pPr>
            <a:endParaRPr lang="uk-UA"/>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BFCF71EA-F1A0-4CBB-AE4A-9467512774FC}" type="datetimeFigureOut">
              <a:rPr lang="uk-UA"/>
              <a:pPr>
                <a:defRPr/>
              </a:pPr>
              <a:t>10.10.2013</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91CD9A0A-9B14-42F7-A8A4-042E4C890BA5}" type="slidenum">
              <a:rPr lang="uk-UA"/>
              <a:pPr>
                <a:defRPr/>
              </a:pPr>
              <a:t>‹#›</a:t>
            </a:fld>
            <a:endParaRPr lang="uk-UA"/>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56B6D2D-4758-4E7F-B93E-515357AC12A2}" type="datetimeFigureOut">
              <a:rPr lang="uk-UA"/>
              <a:pPr>
                <a:defRPr/>
              </a:pPr>
              <a:t>10.10.2013</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1BBF4088-237E-4D64-9F58-93E401F3B8C1}" type="slidenum">
              <a:rPr lang="uk-UA"/>
              <a:pPr>
                <a:defRPr/>
              </a:pPr>
              <a:t>‹#›</a:t>
            </a:fld>
            <a:endParaRPr lang="uk-UA"/>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91" name="Date Placeholder 1"/>
          <p:cNvSpPr>
            <a:spLocks noGrp="1"/>
          </p:cNvSpPr>
          <p:nvPr>
            <p:ph type="dt" sz="half" idx="10"/>
          </p:nvPr>
        </p:nvSpPr>
        <p:spPr/>
        <p:txBody>
          <a:bodyPr/>
          <a:lstStyle>
            <a:lvl1pPr>
              <a:defRPr/>
            </a:lvl1pPr>
          </a:lstStyle>
          <a:p>
            <a:pPr>
              <a:defRPr/>
            </a:pPr>
            <a:fld id="{9313AE7B-C1AE-4106-A5E8-778B7684DE71}" type="datetimeFigureOut">
              <a:rPr lang="uk-UA"/>
              <a:pPr>
                <a:defRPr/>
              </a:pPr>
              <a:t>10.10.2013</a:t>
            </a:fld>
            <a:endParaRPr lang="uk-UA"/>
          </a:p>
        </p:txBody>
      </p:sp>
      <p:sp>
        <p:nvSpPr>
          <p:cNvPr id="92" name="Footer Placeholder 90"/>
          <p:cNvSpPr>
            <a:spLocks noGrp="1"/>
          </p:cNvSpPr>
          <p:nvPr>
            <p:ph type="ftr" sz="quarter" idx="11"/>
          </p:nvPr>
        </p:nvSpPr>
        <p:spPr/>
        <p:txBody>
          <a:bodyPr/>
          <a:lstStyle>
            <a:lvl1pPr>
              <a:defRPr/>
            </a:lvl1pPr>
          </a:lstStyle>
          <a:p>
            <a:pPr>
              <a:defRPr/>
            </a:pPr>
            <a:endParaRPr lang="uk-UA"/>
          </a:p>
        </p:txBody>
      </p:sp>
      <p:sp>
        <p:nvSpPr>
          <p:cNvPr id="93" name="Slide Number Placeholder 91"/>
          <p:cNvSpPr>
            <a:spLocks noGrp="1"/>
          </p:cNvSpPr>
          <p:nvPr>
            <p:ph type="sldNum" sz="quarter" idx="12"/>
          </p:nvPr>
        </p:nvSpPr>
        <p:spPr/>
        <p:txBody>
          <a:bodyPr/>
          <a:lstStyle>
            <a:lvl1pPr>
              <a:defRPr/>
            </a:lvl1pPr>
          </a:lstStyle>
          <a:p>
            <a:pPr>
              <a:defRPr/>
            </a:pPr>
            <a:fld id="{1469AD29-0AAC-4357-9011-3661CECC4B31}" type="slidenum">
              <a:rPr lang="uk-UA"/>
              <a:pPr>
                <a:defRPr/>
              </a:pPr>
              <a:t>‹#›</a:t>
            </a:fld>
            <a:endParaRPr lang="uk-UA"/>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923E8B49-35F8-4125-8250-B6896B064CB2}" type="datetimeFigureOut">
              <a:rPr lang="uk-UA"/>
              <a:pPr>
                <a:defRPr/>
              </a:pPr>
              <a:t>10.10.2013</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611D9E5A-9922-4235-BB7E-65CFD0E58EF1}" type="slidenum">
              <a:rPr lang="uk-UA"/>
              <a:pPr>
                <a:defRPr/>
              </a:pPr>
              <a:t>‹#›</a:t>
            </a:fld>
            <a:endParaRPr lang="uk-UA"/>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2BF9E30B-3AD7-4E29-830E-1913F8D593D2}" type="datetimeFigureOut">
              <a:rPr lang="uk-UA"/>
              <a:pPr>
                <a:defRPr/>
              </a:pPr>
              <a:t>10.10.2013</a:t>
            </a:fld>
            <a:endParaRPr lang="uk-UA"/>
          </a:p>
        </p:txBody>
      </p:sp>
      <p:sp>
        <p:nvSpPr>
          <p:cNvPr id="8" name="Footer Placeholder 4"/>
          <p:cNvSpPr>
            <a:spLocks noGrp="1"/>
          </p:cNvSpPr>
          <p:nvPr>
            <p:ph type="ftr" sz="quarter" idx="11"/>
          </p:nvPr>
        </p:nvSpPr>
        <p:spPr/>
        <p:txBody>
          <a:bodyPr/>
          <a:lstStyle>
            <a:lvl1pPr>
              <a:defRPr/>
            </a:lvl1pPr>
          </a:lstStyle>
          <a:p>
            <a:pPr>
              <a:defRPr/>
            </a:pPr>
            <a:endParaRPr lang="uk-UA"/>
          </a:p>
        </p:txBody>
      </p:sp>
      <p:sp>
        <p:nvSpPr>
          <p:cNvPr id="9" name="Slide Number Placeholder 5"/>
          <p:cNvSpPr>
            <a:spLocks noGrp="1"/>
          </p:cNvSpPr>
          <p:nvPr>
            <p:ph type="sldNum" sz="quarter" idx="12"/>
          </p:nvPr>
        </p:nvSpPr>
        <p:spPr/>
        <p:txBody>
          <a:bodyPr/>
          <a:lstStyle>
            <a:lvl1pPr>
              <a:defRPr/>
            </a:lvl1pPr>
          </a:lstStyle>
          <a:p>
            <a:pPr>
              <a:defRPr/>
            </a:pPr>
            <a:fld id="{5F8A031A-5E56-499C-9F2E-598D42E90B82}" type="slidenum">
              <a:rPr lang="uk-UA"/>
              <a:pPr>
                <a:defRPr/>
              </a:pPr>
              <a:t>‹#›</a:t>
            </a:fld>
            <a:endParaRPr lang="uk-UA"/>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95012F06-9C89-4957-912D-B4976100EDC1}" type="datetimeFigureOut">
              <a:rPr lang="uk-UA"/>
              <a:pPr>
                <a:defRPr/>
              </a:pPr>
              <a:t>10.10.2013</a:t>
            </a:fld>
            <a:endParaRPr lang="uk-UA"/>
          </a:p>
        </p:txBody>
      </p:sp>
      <p:sp>
        <p:nvSpPr>
          <p:cNvPr id="4" name="Footer Placeholder 4"/>
          <p:cNvSpPr>
            <a:spLocks noGrp="1"/>
          </p:cNvSpPr>
          <p:nvPr>
            <p:ph type="ftr" sz="quarter" idx="11"/>
          </p:nvPr>
        </p:nvSpPr>
        <p:spPr/>
        <p:txBody>
          <a:bodyPr/>
          <a:lstStyle>
            <a:lvl1pPr>
              <a:defRPr/>
            </a:lvl1pPr>
          </a:lstStyle>
          <a:p>
            <a:pPr>
              <a:defRPr/>
            </a:pPr>
            <a:endParaRPr lang="uk-UA"/>
          </a:p>
        </p:txBody>
      </p:sp>
      <p:sp>
        <p:nvSpPr>
          <p:cNvPr id="5" name="Slide Number Placeholder 5"/>
          <p:cNvSpPr>
            <a:spLocks noGrp="1"/>
          </p:cNvSpPr>
          <p:nvPr>
            <p:ph type="sldNum" sz="quarter" idx="12"/>
          </p:nvPr>
        </p:nvSpPr>
        <p:spPr/>
        <p:txBody>
          <a:bodyPr/>
          <a:lstStyle>
            <a:lvl1pPr>
              <a:defRPr/>
            </a:lvl1pPr>
          </a:lstStyle>
          <a:p>
            <a:pPr>
              <a:defRPr/>
            </a:pPr>
            <a:fld id="{D35BDFEA-8C10-4FEE-AC11-791D5E61C23B}" type="slidenum">
              <a:rPr lang="uk-UA"/>
              <a:pPr>
                <a:defRPr/>
              </a:pPr>
              <a:t>‹#›</a:t>
            </a:fld>
            <a:endParaRPr lang="uk-UA"/>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37D8CF-6DB4-4BE5-9981-0274BEBE2B92}" type="datetimeFigureOut">
              <a:rPr lang="uk-UA"/>
              <a:pPr>
                <a:defRPr/>
              </a:pPr>
              <a:t>10.10.2013</a:t>
            </a:fld>
            <a:endParaRPr lang="uk-UA"/>
          </a:p>
        </p:txBody>
      </p:sp>
      <p:sp>
        <p:nvSpPr>
          <p:cNvPr id="3" name="Footer Placeholder 4"/>
          <p:cNvSpPr>
            <a:spLocks noGrp="1"/>
          </p:cNvSpPr>
          <p:nvPr>
            <p:ph type="ftr" sz="quarter" idx="11"/>
          </p:nvPr>
        </p:nvSpPr>
        <p:spPr/>
        <p:txBody>
          <a:bodyPr/>
          <a:lstStyle>
            <a:lvl1pPr>
              <a:defRPr/>
            </a:lvl1pPr>
          </a:lstStyle>
          <a:p>
            <a:pPr>
              <a:defRPr/>
            </a:pPr>
            <a:endParaRPr lang="uk-UA"/>
          </a:p>
        </p:txBody>
      </p:sp>
      <p:sp>
        <p:nvSpPr>
          <p:cNvPr id="4" name="Slide Number Placeholder 5"/>
          <p:cNvSpPr>
            <a:spLocks noGrp="1"/>
          </p:cNvSpPr>
          <p:nvPr>
            <p:ph type="sldNum" sz="quarter" idx="12"/>
          </p:nvPr>
        </p:nvSpPr>
        <p:spPr/>
        <p:txBody>
          <a:bodyPr/>
          <a:lstStyle>
            <a:lvl1pPr>
              <a:defRPr/>
            </a:lvl1pPr>
          </a:lstStyle>
          <a:p>
            <a:pPr>
              <a:defRPr/>
            </a:pPr>
            <a:fld id="{2F231794-BFFB-48B1-8EBA-5A5305490271}" type="slidenum">
              <a:rPr lang="uk-UA"/>
              <a:pPr>
                <a:defRPr/>
              </a:pPr>
              <a:t>‹#›</a:t>
            </a:fld>
            <a:endParaRPr lang="uk-UA"/>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p:txBody>
          <a:bodyPr/>
          <a:lstStyle>
            <a:lvl1pPr>
              <a:defRPr/>
            </a:lvl1pPr>
          </a:lstStyle>
          <a:p>
            <a:pPr>
              <a:defRPr/>
            </a:pPr>
            <a:fld id="{0D21EC52-97B2-47EC-86B1-A84D2C8E93EB}" type="datetimeFigureOut">
              <a:rPr lang="uk-UA"/>
              <a:pPr>
                <a:defRPr/>
              </a:pPr>
              <a:t>10.10.2013</a:t>
            </a:fld>
            <a:endParaRPr lang="uk-UA"/>
          </a:p>
        </p:txBody>
      </p:sp>
      <p:sp>
        <p:nvSpPr>
          <p:cNvPr id="10" name="Footer Placeholder 5"/>
          <p:cNvSpPr>
            <a:spLocks noGrp="1"/>
          </p:cNvSpPr>
          <p:nvPr>
            <p:ph type="ftr" sz="quarter" idx="11"/>
          </p:nvPr>
        </p:nvSpPr>
        <p:spPr/>
        <p:txBody>
          <a:bodyPr/>
          <a:lstStyle>
            <a:lvl1pPr>
              <a:defRPr/>
            </a:lvl1pPr>
          </a:lstStyle>
          <a:p>
            <a:pPr>
              <a:defRPr/>
            </a:pPr>
            <a:endParaRPr lang="uk-UA"/>
          </a:p>
        </p:txBody>
      </p:sp>
      <p:sp>
        <p:nvSpPr>
          <p:cNvPr id="11" name="Slide Number Placeholder 6"/>
          <p:cNvSpPr>
            <a:spLocks noGrp="1"/>
          </p:cNvSpPr>
          <p:nvPr>
            <p:ph type="sldNum" sz="quarter" idx="12"/>
          </p:nvPr>
        </p:nvSpPr>
        <p:spPr/>
        <p:txBody>
          <a:bodyPr/>
          <a:lstStyle>
            <a:lvl1pPr>
              <a:defRPr/>
            </a:lvl1pPr>
          </a:lstStyle>
          <a:p>
            <a:pPr>
              <a:defRPr/>
            </a:pPr>
            <a:fld id="{A4372B0E-F435-4467-8610-F01408CB5D59}" type="slidenum">
              <a:rPr lang="uk-UA"/>
              <a:pPr>
                <a:defRPr/>
              </a:pPr>
              <a:t>‹#›</a:t>
            </a:fld>
            <a:endParaRPr lang="uk-UA"/>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p:txBody>
          <a:bodyPr/>
          <a:lstStyle>
            <a:lvl1pPr>
              <a:defRPr/>
            </a:lvl1pPr>
          </a:lstStyle>
          <a:p>
            <a:pPr>
              <a:defRPr/>
            </a:pPr>
            <a:fld id="{5242925E-0A55-4788-8C3B-B9AF22743FFD}" type="datetimeFigureOut">
              <a:rPr lang="uk-UA"/>
              <a:pPr>
                <a:defRPr/>
              </a:pPr>
              <a:t>10.10.2013</a:t>
            </a:fld>
            <a:endParaRPr lang="uk-UA"/>
          </a:p>
        </p:txBody>
      </p:sp>
      <p:sp>
        <p:nvSpPr>
          <p:cNvPr id="10" name="Footer Placeholder 5"/>
          <p:cNvSpPr>
            <a:spLocks noGrp="1"/>
          </p:cNvSpPr>
          <p:nvPr>
            <p:ph type="ftr" sz="quarter" idx="11"/>
          </p:nvPr>
        </p:nvSpPr>
        <p:spPr/>
        <p:txBody>
          <a:bodyPr/>
          <a:lstStyle>
            <a:lvl1pPr>
              <a:defRPr/>
            </a:lvl1pPr>
          </a:lstStyle>
          <a:p>
            <a:pPr>
              <a:defRPr/>
            </a:pPr>
            <a:endParaRPr lang="uk-UA"/>
          </a:p>
        </p:txBody>
      </p:sp>
      <p:sp>
        <p:nvSpPr>
          <p:cNvPr id="11" name="Slide Number Placeholder 6"/>
          <p:cNvSpPr>
            <a:spLocks noGrp="1"/>
          </p:cNvSpPr>
          <p:nvPr>
            <p:ph type="sldNum" sz="quarter" idx="12"/>
          </p:nvPr>
        </p:nvSpPr>
        <p:spPr/>
        <p:txBody>
          <a:bodyPr/>
          <a:lstStyle>
            <a:lvl1pPr>
              <a:defRPr/>
            </a:lvl1pPr>
          </a:lstStyle>
          <a:p>
            <a:pPr>
              <a:defRPr/>
            </a:pPr>
            <a:fld id="{502E58A7-0FFB-4F52-92FB-421E9162B84D}" type="slidenum">
              <a:rPr lang="uk-UA"/>
              <a:pPr>
                <a:defRPr/>
              </a:pPr>
              <a:t>‹#›</a:t>
            </a:fld>
            <a:endParaRPr lang="uk-UA"/>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cs typeface="+mn-cs"/>
              </a:defRPr>
            </a:lvl1pPr>
          </a:lstStyle>
          <a:p>
            <a:pPr>
              <a:defRPr/>
            </a:pPr>
            <a:fld id="{AD5D5AAF-2427-4E4A-8337-7C8345075C2A}" type="datetimeFigureOut">
              <a:rPr lang="uk-UA"/>
              <a:pPr>
                <a:defRPr/>
              </a:pPr>
              <a:t>10.10.2013</a:t>
            </a:fld>
            <a:endParaRPr lang="uk-UA"/>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uk-UA"/>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cs typeface="+mn-cs"/>
              </a:defRPr>
            </a:lvl1pPr>
          </a:lstStyle>
          <a:p>
            <a:pPr>
              <a:defRPr/>
            </a:pPr>
            <a:fld id="{8CB65482-1C98-4E78-B490-AEE8F6CFAD89}" type="slidenum">
              <a:rPr lang="uk-UA"/>
              <a:pPr>
                <a:defRPr/>
              </a:pPr>
              <a:t>‹#›</a:t>
            </a:fld>
            <a:endParaRPr lang="uk-UA"/>
          </a:p>
        </p:txBody>
      </p:sp>
    </p:spTree>
  </p:cSld>
  <p:clrMap bg1="dk1" tx1="lt1" bg2="dk2" tx2="lt2" accent1="accent1" accent2="accent2" accent3="accent3" accent4="accent4" accent5="accent5" accent6="accent6" hlink="hlink" folHlink="folHlink"/>
  <p:sldLayoutIdLst>
    <p:sldLayoutId id="2147483815" r:id="rId1"/>
    <p:sldLayoutId id="2147483802" r:id="rId2"/>
    <p:sldLayoutId id="2147483816" r:id="rId3"/>
    <p:sldLayoutId id="2147483803" r:id="rId4"/>
    <p:sldLayoutId id="2147483804" r:id="rId5"/>
    <p:sldLayoutId id="2147483805" r:id="rId6"/>
    <p:sldLayoutId id="2147483806" r:id="rId7"/>
    <p:sldLayoutId id="2147483817" r:id="rId8"/>
    <p:sldLayoutId id="2147483818" r:id="rId9"/>
    <p:sldLayoutId id="2147483807" r:id="rId10"/>
    <p:sldLayoutId id="2147483808" r:id="rId11"/>
  </p:sldLayoutIdLst>
  <p:transition spd="slow">
    <p:wipe/>
  </p:transition>
  <p:txStyles>
    <p:titleStyle>
      <a:lvl1pPr algn="l" rtl="0" fontAlgn="base">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fontAlgn="base">
        <a:spcBef>
          <a:spcPct val="0"/>
        </a:spcBef>
        <a:spcAft>
          <a:spcPct val="0"/>
        </a:spcAft>
        <a:tabLst>
          <a:tab pos="3830638" algn="l"/>
        </a:tabLst>
        <a:defRPr sz="3600" b="1">
          <a:solidFill>
            <a:srgbClr val="FEFEFE"/>
          </a:solidFill>
          <a:latin typeface="Calibri" pitchFamily="34" charset="0"/>
        </a:defRPr>
      </a:lvl2pPr>
      <a:lvl3pPr algn="l" rtl="0" fontAlgn="base">
        <a:spcBef>
          <a:spcPct val="0"/>
        </a:spcBef>
        <a:spcAft>
          <a:spcPct val="0"/>
        </a:spcAft>
        <a:tabLst>
          <a:tab pos="3830638" algn="l"/>
        </a:tabLst>
        <a:defRPr sz="3600" b="1">
          <a:solidFill>
            <a:srgbClr val="FEFEFE"/>
          </a:solidFill>
          <a:latin typeface="Calibri" pitchFamily="34" charset="0"/>
        </a:defRPr>
      </a:lvl3pPr>
      <a:lvl4pPr algn="l" rtl="0" fontAlgn="base">
        <a:spcBef>
          <a:spcPct val="0"/>
        </a:spcBef>
        <a:spcAft>
          <a:spcPct val="0"/>
        </a:spcAft>
        <a:tabLst>
          <a:tab pos="3830638" algn="l"/>
        </a:tabLst>
        <a:defRPr sz="3600" b="1">
          <a:solidFill>
            <a:srgbClr val="FEFEFE"/>
          </a:solidFill>
          <a:latin typeface="Calibri" pitchFamily="34" charset="0"/>
        </a:defRPr>
      </a:lvl4pPr>
      <a:lvl5pPr algn="l" rtl="0" fontAlgn="base">
        <a:spcBef>
          <a:spcPct val="0"/>
        </a:spcBef>
        <a:spcAft>
          <a:spcPct val="0"/>
        </a:spcAft>
        <a:tabLst>
          <a:tab pos="3830638" algn="l"/>
        </a:tabLst>
        <a:defRPr sz="3600" b="1">
          <a:solidFill>
            <a:srgbClr val="FEFEFE"/>
          </a:solidFill>
          <a:latin typeface="Calibri" pitchFamily="34" charset="0"/>
        </a:defRPr>
      </a:lvl5pPr>
      <a:lvl6pPr marL="457200" algn="l" rtl="0" fontAlgn="base">
        <a:spcBef>
          <a:spcPct val="0"/>
        </a:spcBef>
        <a:spcAft>
          <a:spcPct val="0"/>
        </a:spcAft>
        <a:tabLst>
          <a:tab pos="3830638" algn="l"/>
        </a:tabLst>
        <a:defRPr sz="3600" b="1">
          <a:solidFill>
            <a:srgbClr val="FEFEFE"/>
          </a:solidFill>
          <a:latin typeface="Calibri" pitchFamily="34" charset="0"/>
        </a:defRPr>
      </a:lvl6pPr>
      <a:lvl7pPr marL="914400" algn="l" rtl="0" fontAlgn="base">
        <a:spcBef>
          <a:spcPct val="0"/>
        </a:spcBef>
        <a:spcAft>
          <a:spcPct val="0"/>
        </a:spcAft>
        <a:tabLst>
          <a:tab pos="3830638" algn="l"/>
        </a:tabLst>
        <a:defRPr sz="3600" b="1">
          <a:solidFill>
            <a:srgbClr val="FEFEFE"/>
          </a:solidFill>
          <a:latin typeface="Calibri" pitchFamily="34" charset="0"/>
        </a:defRPr>
      </a:lvl7pPr>
      <a:lvl8pPr marL="1371600" algn="l" rtl="0" fontAlgn="base">
        <a:spcBef>
          <a:spcPct val="0"/>
        </a:spcBef>
        <a:spcAft>
          <a:spcPct val="0"/>
        </a:spcAft>
        <a:tabLst>
          <a:tab pos="3830638" algn="l"/>
        </a:tabLst>
        <a:defRPr sz="3600" b="1">
          <a:solidFill>
            <a:srgbClr val="FEFEFE"/>
          </a:solidFill>
          <a:latin typeface="Calibri" pitchFamily="34" charset="0"/>
        </a:defRPr>
      </a:lvl8pPr>
      <a:lvl9pPr marL="1828800" algn="l" rtl="0" fontAlgn="base">
        <a:spcBef>
          <a:spcPct val="0"/>
        </a:spcBef>
        <a:spcAft>
          <a:spcPct val="0"/>
        </a:spcAft>
        <a:tabLst>
          <a:tab pos="3830638" algn="l"/>
        </a:tabLst>
        <a:defRPr sz="3600" b="1">
          <a:solidFill>
            <a:srgbClr val="FEFEFE"/>
          </a:solidFill>
          <a:latin typeface="Calibri" pitchFamily="34" charset="0"/>
        </a:defRPr>
      </a:lvl9pPr>
    </p:titleStyle>
    <p:bodyStyle>
      <a:lvl1pPr marL="273050" indent="-273050" algn="l" rtl="0" fontAlgn="base">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fontAlgn="base">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fontAlgn="base">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fontAlgn="base">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smtClean="0">
                <a:solidFill>
                  <a:schemeClr val="tx1">
                    <a:alpha val="60000"/>
                  </a:schemeClr>
                </a:solidFill>
                <a:effectLst/>
                <a:latin typeface="+mn-lt"/>
                <a:cs typeface="+mn-cs"/>
              </a:defRPr>
            </a:lvl1pPr>
          </a:lstStyle>
          <a:p>
            <a:pPr>
              <a:defRPr/>
            </a:pPr>
            <a:fld id="{ABBAA925-2D2D-4819-BB51-06EE7D78CE93}" type="datetimeFigureOut">
              <a:rPr lang="uk-UA"/>
              <a:pPr>
                <a:defRPr/>
              </a:pPr>
              <a:t>10.10.2013</a:t>
            </a:fld>
            <a:endParaRPr lang="uk-UA"/>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cs typeface="+mn-cs"/>
              </a:defRPr>
            </a:lvl1pPr>
          </a:lstStyle>
          <a:p>
            <a:pPr>
              <a:defRPr/>
            </a:pPr>
            <a:endParaRPr lang="uk-UA"/>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smtClean="0">
                <a:solidFill>
                  <a:schemeClr val="tx1">
                    <a:alpha val="60000"/>
                  </a:schemeClr>
                </a:solidFill>
                <a:effectLst/>
                <a:latin typeface="+mn-lt"/>
                <a:cs typeface="+mn-cs"/>
              </a:defRPr>
            </a:lvl1pPr>
          </a:lstStyle>
          <a:p>
            <a:pPr>
              <a:defRPr/>
            </a:pPr>
            <a:fld id="{6A1416E4-0912-484D-A41E-1AFB77B8CDC1}" type="slidenum">
              <a:rPr lang="uk-UA"/>
              <a:pPr>
                <a:defRPr/>
              </a:pPr>
              <a:t>‹#›</a:t>
            </a:fld>
            <a:endParaRPr lang="uk-UA"/>
          </a:p>
        </p:txBody>
      </p:sp>
    </p:spTree>
  </p:cSld>
  <p:clrMap bg1="dk1" tx1="lt1" bg2="dk2" tx2="lt2" accent1="accent1" accent2="accent2" accent3="accent3" accent4="accent4" accent5="accent5" accent6="accent6" hlink="hlink" folHlink="folHlink"/>
  <p:sldLayoutIdLst>
    <p:sldLayoutId id="2147483819" r:id="rId1"/>
    <p:sldLayoutId id="2147483809" r:id="rId2"/>
    <p:sldLayoutId id="2147483820" r:id="rId3"/>
    <p:sldLayoutId id="2147483810" r:id="rId4"/>
    <p:sldLayoutId id="2147483821" r:id="rId5"/>
    <p:sldLayoutId id="2147483811" r:id="rId6"/>
    <p:sldLayoutId id="2147483812" r:id="rId7"/>
    <p:sldLayoutId id="2147483822" r:id="rId8"/>
    <p:sldLayoutId id="2147483823" r:id="rId9"/>
    <p:sldLayoutId id="2147483813" r:id="rId10"/>
    <p:sldLayoutId id="2147483814" r:id="rId11"/>
  </p:sldLayoutIdLst>
  <p:transition spd="slow">
    <p:wipe/>
  </p:transition>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itchFamily="18" charset="0"/>
        </a:defRPr>
      </a:lvl2pPr>
      <a:lvl3pPr algn="l" rtl="0" fontAlgn="base">
        <a:spcBef>
          <a:spcPct val="0"/>
        </a:spcBef>
        <a:spcAft>
          <a:spcPct val="0"/>
        </a:spcAft>
        <a:defRPr sz="4900">
          <a:solidFill>
            <a:schemeClr val="tx1"/>
          </a:solidFill>
          <a:latin typeface="Palatino Linotype" pitchFamily="18" charset="0"/>
        </a:defRPr>
      </a:lvl3pPr>
      <a:lvl4pPr algn="l" rtl="0" fontAlgn="base">
        <a:spcBef>
          <a:spcPct val="0"/>
        </a:spcBef>
        <a:spcAft>
          <a:spcPct val="0"/>
        </a:spcAft>
        <a:defRPr sz="4900">
          <a:solidFill>
            <a:schemeClr val="tx1"/>
          </a:solidFill>
          <a:latin typeface="Palatino Linotype" pitchFamily="18" charset="0"/>
        </a:defRPr>
      </a:lvl4pPr>
      <a:lvl5pPr algn="l" rtl="0" fontAlgn="base">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Рисунок1.jpg"/>
          <p:cNvPicPr>
            <a:picLocks noChangeAspect="1" noChangeArrowheads="1"/>
          </p:cNvPicPr>
          <p:nvPr/>
        </p:nvPicPr>
        <p:blipFill>
          <a:blip r:embed="rId2"/>
          <a:srcRect/>
          <a:stretch>
            <a:fillRect/>
          </a:stretch>
        </p:blipFill>
        <p:spPr bwMode="auto">
          <a:xfrm>
            <a:off x="11113" y="-14288"/>
            <a:ext cx="9144000" cy="68722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ъект 2"/>
          <p:cNvSpPr>
            <a:spLocks noGrp="1"/>
          </p:cNvSpPr>
          <p:nvPr>
            <p:ph idx="1"/>
          </p:nvPr>
        </p:nvSpPr>
        <p:spPr>
          <a:xfrm>
            <a:off x="539750" y="476250"/>
            <a:ext cx="8229600" cy="4525963"/>
          </a:xfrm>
        </p:spPr>
        <p:txBody>
          <a:bodyPr/>
          <a:lstStyle/>
          <a:p>
            <a:pPr>
              <a:buFont typeface="Arial" charset="0"/>
              <a:buNone/>
            </a:pPr>
            <a:r>
              <a:rPr lang="ru-RU" b="1" smtClean="0"/>
              <a:t>Кваліфікація</a:t>
            </a:r>
            <a:r>
              <a:rPr lang="ru-RU" smtClean="0"/>
              <a:t> є значним сигналом на ринку праці. Рівень освіти індивіда можна визначити за кількома параметрами — за кількістю років навчання, отриманим ступенем, репутацією навчального закладу, що присвоює ступень, середнім балом.</a:t>
            </a:r>
          </a:p>
        </p:txBody>
      </p:sp>
      <p:pic>
        <p:nvPicPr>
          <p:cNvPr id="35845" name="Picture 5" descr="puzzle_brain-image-2-300x299"/>
          <p:cNvPicPr>
            <a:picLocks noChangeAspect="1" noChangeArrowheads="1"/>
          </p:cNvPicPr>
          <p:nvPr/>
        </p:nvPicPr>
        <p:blipFill>
          <a:blip r:embed="rId2"/>
          <a:srcRect/>
          <a:stretch>
            <a:fillRect/>
          </a:stretch>
        </p:blipFill>
        <p:spPr bwMode="auto">
          <a:xfrm>
            <a:off x="2987675" y="3141663"/>
            <a:ext cx="2857500" cy="2847975"/>
          </a:xfrm>
          <a:prstGeom prst="rect">
            <a:avLst/>
          </a:prstGeom>
          <a:noFill/>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Объект 2"/>
          <p:cNvSpPr>
            <a:spLocks/>
          </p:cNvSpPr>
          <p:nvPr/>
        </p:nvSpPr>
        <p:spPr bwMode="auto">
          <a:xfrm>
            <a:off x="323850" y="692150"/>
            <a:ext cx="8229600" cy="4525963"/>
          </a:xfrm>
          <a:prstGeom prst="rect">
            <a:avLst/>
          </a:prstGeom>
          <a:noFill/>
          <a:ln w="9525">
            <a:noFill/>
            <a:miter lim="800000"/>
            <a:headEnd/>
            <a:tailEnd/>
          </a:ln>
        </p:spPr>
        <p:txBody>
          <a:bodyPr/>
          <a:lstStyle/>
          <a:p>
            <a:pPr>
              <a:spcBef>
                <a:spcPct val="20000"/>
              </a:spcBef>
              <a:buClr>
                <a:srgbClr val="ACC2C9"/>
              </a:buClr>
              <a:buFont typeface="Arial" charset="0"/>
              <a:buNone/>
            </a:pPr>
            <a:r>
              <a:rPr lang="uk-UA" sz="2400">
                <a:solidFill>
                  <a:schemeClr val="tx2"/>
                </a:solidFill>
                <a:latin typeface="Calibri" pitchFamily="34" charset="0"/>
              </a:rPr>
              <a:t>Серед організаційно-економічних факторів підвищення продуктивності праці окреме місце посідають</a:t>
            </a:r>
            <a:r>
              <a:rPr lang="ru-RU" sz="2400">
                <a:solidFill>
                  <a:schemeClr val="tx2"/>
                </a:solidFill>
                <a:latin typeface="Calibri" pitchFamily="34" charset="0"/>
              </a:rPr>
              <a:t> </a:t>
            </a:r>
            <a:r>
              <a:rPr lang="uk-UA" sz="2400" b="1">
                <a:solidFill>
                  <a:schemeClr val="tx2"/>
                </a:solidFill>
                <a:latin typeface="Calibri" pitchFamily="34" charset="0"/>
              </a:rPr>
              <a:t>умови праці</a:t>
            </a:r>
            <a:r>
              <a:rPr lang="ru-RU" sz="2400">
                <a:solidFill>
                  <a:schemeClr val="tx2"/>
                </a:solidFill>
                <a:latin typeface="Calibri" pitchFamily="34" charset="0"/>
              </a:rPr>
              <a:t> </a:t>
            </a:r>
            <a:r>
              <a:rPr lang="uk-UA" sz="2400">
                <a:solidFill>
                  <a:schemeClr val="tx2"/>
                </a:solidFill>
                <a:latin typeface="Calibri" pitchFamily="34" charset="0"/>
              </a:rPr>
              <a:t>– сукупність факторів виробничого середовища, що впливають на здоров'я людини, її працездатність, результати її праці</a:t>
            </a:r>
            <a:endParaRPr lang="ru-RU" sz="2400">
              <a:solidFill>
                <a:schemeClr val="tx2"/>
              </a:solidFill>
              <a:latin typeface="Calibri" pitchFamily="34" charset="0"/>
            </a:endParaRPr>
          </a:p>
        </p:txBody>
      </p:sp>
      <p:pic>
        <p:nvPicPr>
          <p:cNvPr id="36872" name="Picture 8" descr="productivity"/>
          <p:cNvPicPr>
            <a:picLocks noChangeAspect="1" noChangeArrowheads="1"/>
          </p:cNvPicPr>
          <p:nvPr/>
        </p:nvPicPr>
        <p:blipFill>
          <a:blip r:embed="rId2"/>
          <a:srcRect/>
          <a:stretch>
            <a:fillRect/>
          </a:stretch>
        </p:blipFill>
        <p:spPr bwMode="auto">
          <a:xfrm>
            <a:off x="1331913" y="2565400"/>
            <a:ext cx="6337300" cy="3549650"/>
          </a:xfrm>
          <a:prstGeom prst="rect">
            <a:avLst/>
          </a:prstGeom>
          <a:noFill/>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95288" y="404813"/>
            <a:ext cx="8229600" cy="4525962"/>
          </a:xfrm>
        </p:spPr>
        <p:txBody>
          <a:bodyPr rtlCol="0">
            <a:normAutofit/>
          </a:bodyPr>
          <a:lstStyle/>
          <a:p>
            <a:pPr marL="0" indent="0" fontAlgn="auto">
              <a:spcAft>
                <a:spcPts val="0"/>
              </a:spcAft>
              <a:buClr>
                <a:schemeClr val="accent1">
                  <a:lumMod val="60000"/>
                  <a:lumOff val="40000"/>
                </a:schemeClr>
              </a:buClr>
              <a:buFont typeface="Arial" pitchFamily="34" charset="0"/>
              <a:buNone/>
              <a:defRPr/>
            </a:pPr>
            <a:r>
              <a:rPr lang="uk-UA" dirty="0"/>
              <a:t>Отже, підвищення продуктивності праці є безперечною умовою прогресу і розвитку виробництва. Чим більше продуктивність праці будь-якого підприємства, тим воно є більш економічно ефективним як для себе так і для країни. </a:t>
            </a:r>
            <a:endParaRPr lang="ru-RU" dirty="0"/>
          </a:p>
          <a:p>
            <a:pPr marL="274320" indent="-274320" fontAlgn="auto">
              <a:spcAft>
                <a:spcPts val="0"/>
              </a:spcAft>
              <a:buClr>
                <a:schemeClr val="accent1">
                  <a:lumMod val="60000"/>
                  <a:lumOff val="40000"/>
                </a:schemeClr>
              </a:buClr>
              <a:buFont typeface="Arial" pitchFamily="34" charset="0"/>
              <a:buChar char="•"/>
              <a:defRPr/>
            </a:pPr>
            <a:endParaRPr lang="ru-RU" dirty="0"/>
          </a:p>
        </p:txBody>
      </p:sp>
      <p:pic>
        <p:nvPicPr>
          <p:cNvPr id="37891" name="Picture 3" descr="1297747009_nagrada-za-produktivnost-00"/>
          <p:cNvPicPr>
            <a:picLocks noChangeAspect="1" noChangeArrowheads="1"/>
          </p:cNvPicPr>
          <p:nvPr/>
        </p:nvPicPr>
        <p:blipFill>
          <a:blip r:embed="rId2"/>
          <a:srcRect/>
          <a:stretch>
            <a:fillRect/>
          </a:stretch>
        </p:blipFill>
        <p:spPr bwMode="auto">
          <a:xfrm>
            <a:off x="2124075" y="2708275"/>
            <a:ext cx="4762500" cy="3048000"/>
          </a:xfrm>
          <a:prstGeom prst="rect">
            <a:avLst/>
          </a:prstGeom>
          <a:noFill/>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yak-prosto.com/images/4/c/yak-ociniti-efektivnist.jpg"/>
          <p:cNvPicPr>
            <a:picLocks noChangeAspect="1" noChangeArrowheads="1"/>
          </p:cNvPicPr>
          <p:nvPr/>
        </p:nvPicPr>
        <p:blipFill>
          <a:blip r:embed="rId2">
            <a:extLst/>
          </a:blip>
          <a:srcRect/>
          <a:stretch>
            <a:fillRect/>
          </a:stretch>
        </p:blipFill>
        <p:spPr bwMode="auto">
          <a:xfrm>
            <a:off x="1835696" y="3330859"/>
            <a:ext cx="4896544" cy="3505927"/>
          </a:xfrm>
          <a:prstGeom prst="rect">
            <a:avLst/>
          </a:prstGeom>
          <a:ln>
            <a:noFill/>
          </a:ln>
          <a:effectLst>
            <a:softEdge rad="317500"/>
          </a:effectLst>
          <a:extLst/>
        </p:spPr>
      </p:pic>
      <p:sp>
        <p:nvSpPr>
          <p:cNvPr id="38914" name="Прямоугольник 6"/>
          <p:cNvSpPr>
            <a:spLocks noChangeArrowheads="1"/>
          </p:cNvSpPr>
          <p:nvPr/>
        </p:nvSpPr>
        <p:spPr bwMode="auto">
          <a:xfrm>
            <a:off x="755650" y="692150"/>
            <a:ext cx="7561263" cy="2838450"/>
          </a:xfrm>
          <a:prstGeom prst="rect">
            <a:avLst/>
          </a:prstGeom>
          <a:noFill/>
          <a:ln w="9525">
            <a:noFill/>
            <a:miter lim="800000"/>
            <a:headEnd/>
            <a:tailEnd/>
          </a:ln>
        </p:spPr>
        <p:txBody>
          <a:bodyPr>
            <a:spAutoFit/>
          </a:bodyPr>
          <a:lstStyle/>
          <a:p>
            <a:r>
              <a:rPr lang="uk-UA">
                <a:latin typeface="Calibri" pitchFamily="34" charset="0"/>
              </a:rPr>
              <a:t>Розглядаючи підприємства, можна відмітити, що для успішного та прибуткового ведення бізнесу основним показником є економічна ефективність. Безпосередній вплив на економічну ефективність дає продуктивність праці. Адже чим вона більша, тим прибутковіше те чи інше підприємство. Але для досягнення більшого рівню прибутковості потрібно підвищувати продуктивність праці. Це може бути мотивація до роботи, фінансове стимулювання, покращення умов праці, підвищення кваліфікації, використання більш ефективних знарядь  праці та ін. </a:t>
            </a:r>
            <a:r>
              <a:rPr lang="uk-UA" u="sng">
                <a:latin typeface="Calibri" pitchFamily="34" charset="0"/>
              </a:rPr>
              <a:t>Отже, продуктивність праці є важливим показником економічної ефективності.</a:t>
            </a:r>
            <a:endParaRPr lang="ru-RU" u="sng">
              <a:latin typeface="Calibri" pitchFamily="34" charset="0"/>
            </a:endParaRPr>
          </a:p>
        </p:txBody>
      </p:sp>
      <p:sp>
        <p:nvSpPr>
          <p:cNvPr id="8" name="Прямоугольник 7"/>
          <p:cNvSpPr/>
          <p:nvPr/>
        </p:nvSpPr>
        <p:spPr>
          <a:xfrm>
            <a:off x="2684579" y="-10294"/>
            <a:ext cx="324640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Висновок</a:t>
            </a: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1124744"/>
            <a:ext cx="5404044" cy="923330"/>
          </a:xfrm>
          <a:prstGeom prst="rect">
            <a:avLst/>
          </a:prstGeom>
          <a:noFill/>
        </p:spPr>
        <p:txBody>
          <a:bodyPr wrap="none">
            <a:spAutoFit/>
          </a:bodyPr>
          <a:lstStyle/>
          <a:p>
            <a:pPr algn="ctr" fontAlgn="auto">
              <a:spcBef>
                <a:spcPts val="0"/>
              </a:spcBef>
              <a:spcAft>
                <a:spcPts val="0"/>
              </a:spcAft>
              <a:defRPr/>
            </a:pPr>
            <a:r>
              <a:rPr lang="ru-RU" sz="5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Дякую</a:t>
            </a: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 за </a:t>
            </a:r>
            <a:r>
              <a:rPr lang="ru-RU" sz="5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увагу</a:t>
            </a: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cs typeface="+mn-cs"/>
              </a:rPr>
              <a:t>!!!</a:t>
            </a:r>
          </a:p>
        </p:txBody>
      </p:sp>
      <p:pic>
        <p:nvPicPr>
          <p:cNvPr id="39938" name="Picture 2" descr="http://www.info-forum.ru/uploads/monthly_07_2013/post-12493-0-65948200-1374427566.png"/>
          <p:cNvPicPr>
            <a:picLocks noChangeAspect="1" noChangeArrowheads="1"/>
          </p:cNvPicPr>
          <p:nvPr/>
        </p:nvPicPr>
        <p:blipFill>
          <a:blip r:embed="rId2"/>
          <a:srcRect/>
          <a:stretch>
            <a:fillRect/>
          </a:stretch>
        </p:blipFill>
        <p:spPr bwMode="auto">
          <a:xfrm>
            <a:off x="4021138" y="2563813"/>
            <a:ext cx="4133850" cy="41814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71600" y="332656"/>
            <a:ext cx="8172400" cy="2039053"/>
          </a:xfrm>
        </p:spPr>
        <p:txBody>
          <a:bodyPr>
            <a:normAutofit fontScale="90000"/>
          </a:bodyPr>
          <a:lstStyle/>
          <a:p>
            <a:pPr fontAlgn="auto">
              <a:spcAft>
                <a:spcPts val="0"/>
              </a:spcAft>
              <a:defRPr/>
            </a:pPr>
            <a:r>
              <a:rPr lang="uk-UA" sz="4400" dirty="0">
                <a:solidFill>
                  <a:schemeClr val="accent6">
                    <a:tint val="1000"/>
                  </a:schemeClr>
                </a:solidFill>
              </a:rPr>
              <a:t>Продуктивність праці як показник економічної ефективності</a:t>
            </a:r>
            <a:r>
              <a:rPr lang="uk-UA" dirty="0">
                <a:solidFill>
                  <a:schemeClr val="accent6">
                    <a:tint val="1000"/>
                  </a:schemeClr>
                </a:solidFill>
              </a:rPr>
              <a:t/>
            </a:r>
            <a:br>
              <a:rPr lang="uk-UA" dirty="0">
                <a:solidFill>
                  <a:schemeClr val="accent6">
                    <a:tint val="1000"/>
                  </a:schemeClr>
                </a:solidFill>
              </a:rPr>
            </a:br>
            <a:endParaRPr lang="uk-UA" dirty="0">
              <a:solidFill>
                <a:schemeClr val="accent6">
                  <a:tint val="1000"/>
                </a:schemeClr>
              </a:solidFill>
            </a:endParaRPr>
          </a:p>
        </p:txBody>
      </p:sp>
      <p:pic>
        <p:nvPicPr>
          <p:cNvPr id="4100" name="Picture 4" descr="http://naub.org.ua/wp-content/uploads/2012/05/economics.jpg"/>
          <p:cNvPicPr>
            <a:picLocks noChangeAspect="1" noChangeArrowheads="1"/>
          </p:cNvPicPr>
          <p:nvPr/>
        </p:nvPicPr>
        <p:blipFill>
          <a:blip r:embed="rId2">
            <a:extLst/>
          </a:blip>
          <a:srcRect/>
          <a:stretch>
            <a:fillRect/>
          </a:stretch>
        </p:blipFill>
        <p:spPr bwMode="auto">
          <a:xfrm>
            <a:off x="1043608" y="2035273"/>
            <a:ext cx="4543425" cy="3409951"/>
          </a:xfrm>
          <a:prstGeom prst="rect">
            <a:avLst/>
          </a:prstGeom>
          <a:ln>
            <a:noFill/>
          </a:ln>
          <a:effectLst>
            <a:softEdge rad="317500"/>
          </a:effectLst>
          <a:extLst/>
        </p:spPr>
      </p:pic>
      <p:sp>
        <p:nvSpPr>
          <p:cNvPr id="2" name="Прямоугольник 1"/>
          <p:cNvSpPr/>
          <p:nvPr/>
        </p:nvSpPr>
        <p:spPr>
          <a:xfrm>
            <a:off x="4788024" y="5445224"/>
            <a:ext cx="4118435"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Доповідач</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p>
          <a:p>
            <a:pPr algn="ctr" fontAlgn="auto">
              <a:spcBef>
                <a:spcPts val="0"/>
              </a:spcBef>
              <a:spcAft>
                <a:spcPts val="0"/>
              </a:spcAft>
              <a:defRPr/>
            </a:pP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Завражний</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Дмитро</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2"/>
          <p:cNvSpPr>
            <a:spLocks noGrp="1"/>
          </p:cNvSpPr>
          <p:nvPr>
            <p:ph idx="1"/>
          </p:nvPr>
        </p:nvSpPr>
        <p:spPr>
          <a:xfrm>
            <a:off x="420688" y="681038"/>
            <a:ext cx="7416800" cy="5988050"/>
          </a:xfrm>
        </p:spPr>
        <p:txBody>
          <a:bodyPr/>
          <a:lstStyle/>
          <a:p>
            <a:pPr marL="44450" indent="0" algn="just">
              <a:buFont typeface="Arial" charset="0"/>
              <a:buNone/>
            </a:pPr>
            <a:r>
              <a:rPr lang="uk-UA" b="1" smtClean="0"/>
              <a:t>Економічна ефективність</a:t>
            </a:r>
            <a:r>
              <a:rPr lang="uk-UA" smtClean="0"/>
              <a:t> – досягнення найбільших результатів за найменших витрат живої та уречевленої праці, це конкретна форма вияву закону економії часу.</a:t>
            </a:r>
          </a:p>
          <a:p>
            <a:pPr marL="44450" indent="0" algn="just">
              <a:buFont typeface="Arial" charset="0"/>
              <a:buNone/>
            </a:pPr>
            <a:r>
              <a:rPr lang="uk-UA" smtClean="0"/>
              <a:t>Узагальнюючим показником ефективності використання робочої сили є продуктивність праці.</a:t>
            </a:r>
          </a:p>
          <a:p>
            <a:pPr marL="44450" indent="0" algn="just">
              <a:buFont typeface="Arial" charset="0"/>
              <a:buNone/>
            </a:pPr>
            <a:r>
              <a:rPr lang="uk-UA" b="1" smtClean="0"/>
              <a:t>Продуктивність праці </a:t>
            </a:r>
            <a:r>
              <a:rPr lang="uk-UA" smtClean="0"/>
              <a:t>- це показник</a:t>
            </a:r>
            <a:r>
              <a:rPr lang="ru-RU" smtClean="0"/>
              <a:t> </a:t>
            </a:r>
            <a:r>
              <a:rPr lang="uk-UA" smtClean="0"/>
              <a:t>трудової діяльності</a:t>
            </a:r>
            <a:r>
              <a:rPr lang="ru-RU" smtClean="0"/>
              <a:t> </a:t>
            </a:r>
            <a:r>
              <a:rPr lang="uk-UA" smtClean="0"/>
              <a:t>працівників.</a:t>
            </a:r>
            <a:r>
              <a:rPr lang="uk-UA" b="1" smtClean="0"/>
              <a:t> </a:t>
            </a:r>
          </a:p>
          <a:p>
            <a:pPr marL="44450" indent="0" algn="just">
              <a:buFont typeface="Arial" charset="0"/>
              <a:buNone/>
            </a:pPr>
            <a:endParaRPr lang="en-US" smtClean="0"/>
          </a:p>
        </p:txBody>
      </p:sp>
      <p:pic>
        <p:nvPicPr>
          <p:cNvPr id="4" name="Picture 2" descr="http://yak-prosto.com/images/6/a/yak-rozrahuvati-rentabelnist--formula.jpg"/>
          <p:cNvPicPr>
            <a:picLocks noChangeAspect="1" noChangeArrowheads="1"/>
          </p:cNvPicPr>
          <p:nvPr/>
        </p:nvPicPr>
        <p:blipFill>
          <a:blip r:embed="rId2">
            <a:extLst/>
          </a:blip>
          <a:srcRect/>
          <a:stretch>
            <a:fillRect/>
          </a:stretch>
        </p:blipFill>
        <p:spPr bwMode="auto">
          <a:xfrm>
            <a:off x="3851920" y="3143249"/>
            <a:ext cx="4057650" cy="3714751"/>
          </a:xfrm>
          <a:prstGeom prst="rect">
            <a:avLst/>
          </a:prstGeom>
          <a:ln>
            <a:noFill/>
          </a:ln>
          <a:effectLst>
            <a:softEdge rad="317500"/>
          </a:effectLst>
          <a:extLst/>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650" y="731838"/>
            <a:ext cx="7561263" cy="3475037"/>
          </a:xfrm>
        </p:spPr>
        <p:txBody>
          <a:bodyPr rtlCol="0">
            <a:normAutofit/>
          </a:bodyPr>
          <a:lstStyle/>
          <a:p>
            <a:pPr marL="45720" indent="0" fontAlgn="auto">
              <a:spcAft>
                <a:spcPts val="0"/>
              </a:spcAft>
              <a:buClr>
                <a:schemeClr val="accent1">
                  <a:lumMod val="60000"/>
                  <a:lumOff val="40000"/>
                </a:schemeClr>
              </a:buClr>
              <a:buFont typeface="Arial" pitchFamily="34" charset="0"/>
              <a:buNone/>
              <a:defRPr/>
            </a:pPr>
            <a:endParaRPr lang="en-US" dirty="0"/>
          </a:p>
          <a:p>
            <a:pPr marL="45720" indent="0" fontAlgn="auto">
              <a:spcAft>
                <a:spcPts val="0"/>
              </a:spcAft>
              <a:buClr>
                <a:schemeClr val="accent1">
                  <a:lumMod val="60000"/>
                  <a:lumOff val="40000"/>
                </a:schemeClr>
              </a:buClr>
              <a:buFont typeface="Arial" pitchFamily="34" charset="0"/>
              <a:buNone/>
              <a:defRPr/>
            </a:pPr>
            <a:endParaRPr lang="uk-UA" dirty="0"/>
          </a:p>
          <a:p>
            <a:pPr marL="274320" indent="-274320" fontAlgn="auto">
              <a:spcAft>
                <a:spcPts val="0"/>
              </a:spcAft>
              <a:buClr>
                <a:schemeClr val="accent1">
                  <a:lumMod val="60000"/>
                  <a:lumOff val="40000"/>
                </a:schemeClr>
              </a:buClr>
              <a:buFont typeface="Arial" pitchFamily="34" charset="0"/>
              <a:buChar char="•"/>
              <a:defRPr/>
            </a:pPr>
            <a:endParaRPr lang="uk-UA" dirty="0"/>
          </a:p>
        </p:txBody>
      </p:sp>
      <p:graphicFrame>
        <p:nvGraphicFramePr>
          <p:cNvPr id="4" name="Схема 3"/>
          <p:cNvGraphicFramePr/>
          <p:nvPr/>
        </p:nvGraphicFramePr>
        <p:xfrm>
          <a:off x="1004119" y="341164"/>
          <a:ext cx="8136904" cy="56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700" name="Picture 4" descr="%D0%BF%D1%80%D0%BE%D0%B4%D1%83%D0%BA%D1%82%D0%B8%D0%B2%D0%BD%D0%BE%D1%81%D1%82%D1%8C-%D1%80%D0%B0%D0%B1%D0%BE%D1%82%D1%8B-150x150"/>
          <p:cNvPicPr>
            <a:picLocks noChangeAspect="1" noChangeArrowheads="1"/>
          </p:cNvPicPr>
          <p:nvPr/>
        </p:nvPicPr>
        <p:blipFill>
          <a:blip r:embed="rId7"/>
          <a:srcRect/>
          <a:stretch>
            <a:fillRect/>
          </a:stretch>
        </p:blipFill>
        <p:spPr bwMode="auto">
          <a:xfrm>
            <a:off x="250825" y="260350"/>
            <a:ext cx="2520950" cy="2520950"/>
          </a:xfrm>
          <a:prstGeom prst="rect">
            <a:avLst/>
          </a:prstGeom>
          <a:noFill/>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763" y="0"/>
          <a:ext cx="9139716" cy="6827530"/>
        </p:xfrm>
        <a:graphic>
          <a:graphicData uri="http://schemas.openxmlformats.org/drawingml/2006/table">
            <a:tbl>
              <a:tblPr firstRow="1" bandRow="1">
                <a:tableStyleId>{5C22544A-7EE6-4342-B048-85BDC9FD1C3A}</a:tableStyleId>
              </a:tblPr>
              <a:tblGrid>
                <a:gridCol w="2216612"/>
                <a:gridCol w="985160"/>
                <a:gridCol w="985160"/>
                <a:gridCol w="903064"/>
                <a:gridCol w="1067258"/>
                <a:gridCol w="1067258"/>
                <a:gridCol w="985160"/>
                <a:gridCol w="930044"/>
              </a:tblGrid>
              <a:tr h="656613">
                <a:tc>
                  <a:txBody>
                    <a:bodyPr/>
                    <a:lstStyle/>
                    <a:p>
                      <a:r>
                        <a:rPr lang="ru-RU" sz="1400" b="1" i="0" u="none" strike="noStrike" kern="1200" baseline="0" dirty="0" err="1" smtClean="0">
                          <a:solidFill>
                            <a:schemeClr val="lt1"/>
                          </a:solidFill>
                          <a:latin typeface="+mn-lt"/>
                          <a:ea typeface="+mn-ea"/>
                          <a:cs typeface="+mn-cs"/>
                        </a:rPr>
                        <a:t>Види</a:t>
                      </a:r>
                      <a:r>
                        <a:rPr lang="ru-RU" sz="1400" b="1" i="0" u="none" strike="noStrike" kern="1200" baseline="0" dirty="0" smtClean="0">
                          <a:solidFill>
                            <a:schemeClr val="lt1"/>
                          </a:solidFill>
                          <a:latin typeface="+mn-lt"/>
                          <a:ea typeface="+mn-ea"/>
                          <a:cs typeface="+mn-cs"/>
                        </a:rPr>
                        <a:t> </a:t>
                      </a:r>
                      <a:r>
                        <a:rPr lang="ru-RU" sz="1400" b="1" i="0" u="none" strike="noStrike" kern="1200" baseline="0" dirty="0" err="1" smtClean="0">
                          <a:solidFill>
                            <a:schemeClr val="lt1"/>
                          </a:solidFill>
                          <a:latin typeface="+mn-lt"/>
                          <a:ea typeface="+mn-ea"/>
                          <a:cs typeface="+mn-cs"/>
                        </a:rPr>
                        <a:t>економічної</a:t>
                      </a:r>
                      <a:r>
                        <a:rPr lang="ru-RU" sz="1400" b="1" i="0" u="none" strike="noStrike" kern="1200" baseline="0" dirty="0" smtClean="0">
                          <a:solidFill>
                            <a:schemeClr val="lt1"/>
                          </a:solidFill>
                          <a:latin typeface="+mn-lt"/>
                          <a:ea typeface="+mn-ea"/>
                          <a:cs typeface="+mn-cs"/>
                        </a:rPr>
                        <a:t> </a:t>
                      </a:r>
                      <a:r>
                        <a:rPr lang="ru-RU" sz="1400" b="1" i="0" u="none" strike="noStrike" kern="1200" baseline="0" dirty="0" err="1" smtClean="0">
                          <a:solidFill>
                            <a:schemeClr val="lt1"/>
                          </a:solidFill>
                          <a:latin typeface="+mn-lt"/>
                          <a:ea typeface="+mn-ea"/>
                          <a:cs typeface="+mn-cs"/>
                        </a:rPr>
                        <a:t>діяльності</a:t>
                      </a:r>
                      <a:endParaRPr lang="ru-RU" sz="1400" dirty="0"/>
                    </a:p>
                  </a:txBody>
                  <a:tcPr/>
                </a:tc>
                <a:tc>
                  <a:txBody>
                    <a:bodyPr/>
                    <a:lstStyle/>
                    <a:p>
                      <a:pPr algn="ctr"/>
                      <a:r>
                        <a:rPr lang="ru-RU" sz="1800" b="1" i="0" u="none" strike="noStrike" kern="1200" baseline="0" dirty="0" smtClean="0">
                          <a:solidFill>
                            <a:schemeClr val="lt1"/>
                          </a:solidFill>
                          <a:latin typeface="+mn-lt"/>
                          <a:ea typeface="+mn-ea"/>
                          <a:cs typeface="+mn-cs"/>
                        </a:rPr>
                        <a:t>2002/</a:t>
                      </a:r>
                    </a:p>
                    <a:p>
                      <a:pPr algn="ctr"/>
                      <a:r>
                        <a:rPr lang="ru-RU" sz="1800" b="1" i="0" u="none" strike="noStrike" kern="1200" baseline="0" dirty="0" smtClean="0">
                          <a:solidFill>
                            <a:schemeClr val="lt1"/>
                          </a:solidFill>
                          <a:latin typeface="+mn-lt"/>
                          <a:ea typeface="+mn-ea"/>
                          <a:cs typeface="+mn-cs"/>
                        </a:rPr>
                        <a:t>2001</a:t>
                      </a:r>
                      <a:endParaRPr lang="ru-RU" dirty="0"/>
                    </a:p>
                  </a:txBody>
                  <a:tcPr anchor="ctr"/>
                </a:tc>
                <a:tc>
                  <a:txBody>
                    <a:bodyPr/>
                    <a:lstStyle/>
                    <a:p>
                      <a:pPr algn="ctr"/>
                      <a:r>
                        <a:rPr lang="ru-RU" sz="1800" b="1" i="0" u="none" strike="noStrike" kern="1200" baseline="0" dirty="0" smtClean="0">
                          <a:solidFill>
                            <a:schemeClr val="lt1"/>
                          </a:solidFill>
                          <a:latin typeface="+mn-lt"/>
                          <a:ea typeface="+mn-ea"/>
                          <a:cs typeface="+mn-cs"/>
                        </a:rPr>
                        <a:t>2003/</a:t>
                      </a:r>
                    </a:p>
                    <a:p>
                      <a:pPr algn="ctr"/>
                      <a:r>
                        <a:rPr lang="ru-RU" sz="1800" b="1" i="0" u="none" strike="noStrike" kern="1200" baseline="0" dirty="0" smtClean="0">
                          <a:solidFill>
                            <a:schemeClr val="lt1"/>
                          </a:solidFill>
                          <a:latin typeface="+mn-lt"/>
                          <a:ea typeface="+mn-ea"/>
                          <a:cs typeface="+mn-cs"/>
                        </a:rPr>
                        <a:t>2001</a:t>
                      </a:r>
                      <a:endParaRPr lang="ru-RU" dirty="0"/>
                    </a:p>
                  </a:txBody>
                  <a:tcPr anchor="ctr"/>
                </a:tc>
                <a:tc>
                  <a:txBody>
                    <a:bodyPr/>
                    <a:lstStyle/>
                    <a:p>
                      <a:pPr algn="ctr"/>
                      <a:r>
                        <a:rPr lang="ru-RU" sz="1800" b="1" i="0" u="none" strike="noStrike" kern="1200" baseline="0" dirty="0" smtClean="0">
                          <a:solidFill>
                            <a:schemeClr val="lt1"/>
                          </a:solidFill>
                          <a:latin typeface="+mn-lt"/>
                          <a:ea typeface="+mn-ea"/>
                          <a:cs typeface="+mn-cs"/>
                        </a:rPr>
                        <a:t>2004/</a:t>
                      </a:r>
                    </a:p>
                    <a:p>
                      <a:pPr algn="ctr"/>
                      <a:r>
                        <a:rPr lang="ru-RU" sz="1800" b="1" i="0" u="none" strike="noStrike" kern="1200" baseline="0" dirty="0" smtClean="0">
                          <a:solidFill>
                            <a:schemeClr val="lt1"/>
                          </a:solidFill>
                          <a:latin typeface="+mn-lt"/>
                          <a:ea typeface="+mn-ea"/>
                          <a:cs typeface="+mn-cs"/>
                        </a:rPr>
                        <a:t>2001</a:t>
                      </a:r>
                      <a:endParaRPr lang="ru-RU" dirty="0"/>
                    </a:p>
                  </a:txBody>
                  <a:tcPr anchor="ctr"/>
                </a:tc>
                <a:tc>
                  <a:txBody>
                    <a:bodyPr/>
                    <a:lstStyle/>
                    <a:p>
                      <a:pPr algn="ctr"/>
                      <a:r>
                        <a:rPr lang="ru-RU" sz="1800" b="1" i="0" u="none" strike="noStrike" kern="1200" baseline="0" dirty="0" smtClean="0">
                          <a:solidFill>
                            <a:schemeClr val="lt1"/>
                          </a:solidFill>
                          <a:latin typeface="+mn-lt"/>
                          <a:ea typeface="+mn-ea"/>
                          <a:cs typeface="+mn-cs"/>
                        </a:rPr>
                        <a:t>2005/</a:t>
                      </a:r>
                    </a:p>
                    <a:p>
                      <a:pPr algn="ctr"/>
                      <a:r>
                        <a:rPr lang="ru-RU" sz="1800" b="1" i="0" u="none" strike="noStrike" kern="1200" baseline="0" dirty="0" smtClean="0">
                          <a:solidFill>
                            <a:schemeClr val="lt1"/>
                          </a:solidFill>
                          <a:latin typeface="+mn-lt"/>
                          <a:ea typeface="+mn-ea"/>
                          <a:cs typeface="+mn-cs"/>
                        </a:rPr>
                        <a:t>2001</a:t>
                      </a:r>
                      <a:endParaRPr lang="ru-RU" dirty="0"/>
                    </a:p>
                  </a:txBody>
                  <a:tcPr anchor="ctr"/>
                </a:tc>
                <a:tc>
                  <a:txBody>
                    <a:bodyPr/>
                    <a:lstStyle/>
                    <a:p>
                      <a:pPr algn="ctr"/>
                      <a:r>
                        <a:rPr lang="ru-RU" sz="1800" b="1" i="0" u="none" strike="noStrike" kern="1200" baseline="0" dirty="0" smtClean="0">
                          <a:solidFill>
                            <a:schemeClr val="lt1"/>
                          </a:solidFill>
                          <a:latin typeface="+mn-lt"/>
                          <a:ea typeface="+mn-ea"/>
                          <a:cs typeface="+mn-cs"/>
                        </a:rPr>
                        <a:t>2006/</a:t>
                      </a:r>
                    </a:p>
                    <a:p>
                      <a:pPr algn="ctr"/>
                      <a:r>
                        <a:rPr lang="ru-RU" sz="1800" b="1" i="0" u="none" strike="noStrike" kern="1200" baseline="0" dirty="0" smtClean="0">
                          <a:solidFill>
                            <a:schemeClr val="lt1"/>
                          </a:solidFill>
                          <a:latin typeface="+mn-lt"/>
                          <a:ea typeface="+mn-ea"/>
                          <a:cs typeface="+mn-cs"/>
                        </a:rPr>
                        <a:t>2001</a:t>
                      </a:r>
                      <a:endParaRPr lang="ru-RU" dirty="0"/>
                    </a:p>
                  </a:txBody>
                  <a:tcPr anchor="ctr"/>
                </a:tc>
                <a:tc>
                  <a:txBody>
                    <a:bodyPr/>
                    <a:lstStyle/>
                    <a:p>
                      <a:pPr algn="ctr"/>
                      <a:r>
                        <a:rPr lang="ru-RU" sz="1800" b="1" i="0" u="none" strike="noStrike" kern="1200" baseline="0" dirty="0" smtClean="0">
                          <a:solidFill>
                            <a:schemeClr val="lt1"/>
                          </a:solidFill>
                          <a:latin typeface="+mn-lt"/>
                          <a:ea typeface="+mn-ea"/>
                          <a:cs typeface="+mn-cs"/>
                        </a:rPr>
                        <a:t>2007/</a:t>
                      </a:r>
                    </a:p>
                    <a:p>
                      <a:pPr algn="ctr"/>
                      <a:r>
                        <a:rPr lang="ru-RU" sz="1800" b="1" i="0" u="none" strike="noStrike" kern="1200" baseline="0" dirty="0" smtClean="0">
                          <a:solidFill>
                            <a:schemeClr val="lt1"/>
                          </a:solidFill>
                          <a:latin typeface="+mn-lt"/>
                          <a:ea typeface="+mn-ea"/>
                          <a:cs typeface="+mn-cs"/>
                        </a:rPr>
                        <a:t>2001</a:t>
                      </a:r>
                      <a:endParaRPr lang="ru-RU" dirty="0"/>
                    </a:p>
                  </a:txBody>
                  <a:tcPr anchor="ctr"/>
                </a:tc>
                <a:tc>
                  <a:txBody>
                    <a:bodyPr/>
                    <a:lstStyle/>
                    <a:p>
                      <a:pPr algn="ctr"/>
                      <a:r>
                        <a:rPr lang="ru-RU" sz="1800" b="1" i="0" u="none" strike="noStrike" kern="1200" baseline="0" dirty="0" smtClean="0">
                          <a:solidFill>
                            <a:schemeClr val="lt1"/>
                          </a:solidFill>
                          <a:latin typeface="+mn-lt"/>
                          <a:ea typeface="+mn-ea"/>
                          <a:cs typeface="+mn-cs"/>
                        </a:rPr>
                        <a:t>2008/</a:t>
                      </a:r>
                    </a:p>
                    <a:p>
                      <a:pPr algn="ctr"/>
                      <a:r>
                        <a:rPr lang="ru-RU" sz="1800" b="1" i="0" u="none" strike="noStrike" kern="1200" baseline="0" dirty="0" smtClean="0">
                          <a:solidFill>
                            <a:schemeClr val="lt1"/>
                          </a:solidFill>
                          <a:latin typeface="+mn-lt"/>
                          <a:ea typeface="+mn-ea"/>
                          <a:cs typeface="+mn-cs"/>
                        </a:rPr>
                        <a:t>2001</a:t>
                      </a:r>
                      <a:endParaRPr lang="ru-RU" dirty="0"/>
                    </a:p>
                  </a:txBody>
                  <a:tcPr anchor="ctr"/>
                </a:tc>
              </a:tr>
              <a:tr h="1188156">
                <a:tc>
                  <a:txBody>
                    <a:bodyPr/>
                    <a:lstStyle/>
                    <a:p>
                      <a:r>
                        <a:rPr lang="ru-RU" sz="1400" b="0" i="0" u="none" strike="noStrike" kern="1200" baseline="0" dirty="0" err="1" smtClean="0">
                          <a:solidFill>
                            <a:schemeClr val="dk1"/>
                          </a:solidFill>
                          <a:latin typeface="+mn-lt"/>
                          <a:ea typeface="+mn-ea"/>
                          <a:cs typeface="+mn-cs"/>
                        </a:rPr>
                        <a:t>Сільське</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господарство</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мисливство</a:t>
                      </a:r>
                      <a:r>
                        <a:rPr lang="ru-RU" sz="1400" b="0" i="0" u="none" strike="noStrike" kern="1200" baseline="0" dirty="0" smtClean="0">
                          <a:solidFill>
                            <a:schemeClr val="dk1"/>
                          </a:solidFill>
                          <a:latin typeface="+mn-lt"/>
                          <a:ea typeface="+mn-ea"/>
                          <a:cs typeface="+mn-cs"/>
                        </a:rPr>
                        <a:t>,</a:t>
                      </a:r>
                    </a:p>
                    <a:p>
                      <a:r>
                        <a:rPr lang="ru-RU" sz="1400" b="0" i="0" u="none" strike="noStrike" kern="1200" baseline="0" dirty="0" err="1" smtClean="0">
                          <a:solidFill>
                            <a:schemeClr val="dk1"/>
                          </a:solidFill>
                          <a:latin typeface="+mn-lt"/>
                          <a:ea typeface="+mn-ea"/>
                          <a:cs typeface="+mn-cs"/>
                        </a:rPr>
                        <a:t>лісове</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господарство</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Рибальство</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риб</a:t>
                      </a:r>
                      <a:r>
                        <a:rPr lang="ru-RU" sz="1400" b="0" i="0" u="none" strike="noStrike" kern="1200" baseline="0" dirty="0" smtClean="0">
                          <a:solidFill>
                            <a:schemeClr val="dk1"/>
                          </a:solidFill>
                          <a:latin typeface="+mn-lt"/>
                          <a:ea typeface="+mn-ea"/>
                          <a:cs typeface="+mn-cs"/>
                        </a:rPr>
                        <a:t>-</a:t>
                      </a:r>
                    </a:p>
                    <a:p>
                      <a:r>
                        <a:rPr lang="ru-RU" sz="1400" b="0" i="0" u="none" strike="noStrike" kern="1200" baseline="0" dirty="0" err="1" smtClean="0">
                          <a:solidFill>
                            <a:schemeClr val="dk1"/>
                          </a:solidFill>
                          <a:latin typeface="+mn-lt"/>
                          <a:ea typeface="+mn-ea"/>
                          <a:cs typeface="+mn-cs"/>
                        </a:rPr>
                        <a:t>ництво</a:t>
                      </a:r>
                      <a:endParaRPr lang="ru-RU" sz="1400" dirty="0"/>
                    </a:p>
                  </a:txBody>
                  <a:tcPr/>
                </a:tc>
                <a:tc>
                  <a:txBody>
                    <a:bodyPr/>
                    <a:lstStyle/>
                    <a:p>
                      <a:pPr algn="ctr"/>
                      <a:r>
                        <a:rPr lang="ru-RU" sz="1800" b="0" i="0" u="none" strike="noStrike" kern="1200" baseline="0" dirty="0" smtClean="0">
                          <a:solidFill>
                            <a:schemeClr val="dk1"/>
                          </a:solidFill>
                          <a:latin typeface="+mn-lt"/>
                          <a:ea typeface="+mn-ea"/>
                          <a:cs typeface="+mn-cs"/>
                        </a:rPr>
                        <a:t>102,3</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91,5</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111,2</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111,5</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126,5</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124,7</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152,5</a:t>
                      </a:r>
                      <a:endParaRPr lang="ru-RU" dirty="0"/>
                    </a:p>
                  </a:txBody>
                  <a:tcPr anchor="ctr"/>
                </a:tc>
              </a:tr>
              <a:tr h="592872">
                <a:tc>
                  <a:txBody>
                    <a:bodyPr/>
                    <a:lstStyle/>
                    <a:p>
                      <a:r>
                        <a:rPr lang="ru-RU" sz="1400" b="0" i="0" u="none" strike="noStrike" kern="1200" baseline="0" dirty="0" err="1" smtClean="0">
                          <a:solidFill>
                            <a:schemeClr val="dk1"/>
                          </a:solidFill>
                          <a:latin typeface="+mn-lt"/>
                          <a:ea typeface="+mn-ea"/>
                          <a:cs typeface="+mn-cs"/>
                        </a:rPr>
                        <a:t>Промисловість</a:t>
                      </a:r>
                      <a:endParaRPr lang="ru-RU" sz="1400" dirty="0"/>
                    </a:p>
                  </a:txBody>
                  <a:tcPr/>
                </a:tc>
                <a:tc>
                  <a:txBody>
                    <a:bodyPr/>
                    <a:lstStyle/>
                    <a:p>
                      <a:pPr algn="ctr"/>
                      <a:r>
                        <a:rPr lang="ru-RU" sz="1800" b="0" i="0" u="none" strike="noStrike" kern="1200" baseline="0" dirty="0" smtClean="0">
                          <a:solidFill>
                            <a:schemeClr val="dk1"/>
                          </a:solidFill>
                          <a:latin typeface="+mn-lt"/>
                          <a:ea typeface="+mn-ea"/>
                          <a:cs typeface="+mn-cs"/>
                        </a:rPr>
                        <a:t>111,1</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129,3</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144,3</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145,9</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159,0</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174,1</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172,6</a:t>
                      </a:r>
                      <a:endParaRPr lang="ru-RU" dirty="0"/>
                    </a:p>
                  </a:txBody>
                  <a:tcPr anchor="ctr"/>
                </a:tc>
              </a:tr>
              <a:tr h="558112">
                <a:tc>
                  <a:txBody>
                    <a:bodyPr/>
                    <a:lstStyle/>
                    <a:p>
                      <a:r>
                        <a:rPr lang="ru-RU" sz="1400" b="0" i="0" u="none" strike="noStrike" kern="1200" baseline="0" dirty="0" err="1" smtClean="0">
                          <a:solidFill>
                            <a:schemeClr val="dk1"/>
                          </a:solidFill>
                          <a:latin typeface="+mn-lt"/>
                          <a:ea typeface="+mn-ea"/>
                          <a:cs typeface="+mn-cs"/>
                        </a:rPr>
                        <a:t>Будівництво</a:t>
                      </a:r>
                      <a:endParaRPr lang="ru-RU" sz="1400" dirty="0"/>
                    </a:p>
                  </a:txBody>
                  <a:tcPr/>
                </a:tc>
                <a:tc>
                  <a:txBody>
                    <a:bodyPr/>
                    <a:lstStyle/>
                    <a:p>
                      <a:pPr algn="ctr"/>
                      <a:r>
                        <a:rPr lang="ru-RU" sz="1800" b="0" i="0" u="none" strike="noStrike" kern="1200" baseline="0" dirty="0" smtClean="0">
                          <a:solidFill>
                            <a:schemeClr val="dk1"/>
                          </a:solidFill>
                          <a:latin typeface="+mn-lt"/>
                          <a:ea typeface="+mn-ea"/>
                          <a:cs typeface="+mn-cs"/>
                        </a:rPr>
                        <a:t>100,5</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129,6</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144,1</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120,4</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115,5</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126,4</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88,5</a:t>
                      </a:r>
                      <a:endParaRPr lang="ru-RU" dirty="0"/>
                    </a:p>
                  </a:txBody>
                  <a:tcPr anchor="ctr"/>
                </a:tc>
              </a:tr>
              <a:tr h="1407027">
                <a:tc>
                  <a:txBody>
                    <a:bodyPr/>
                    <a:lstStyle/>
                    <a:p>
                      <a:r>
                        <a:rPr lang="ru-RU" sz="1400" b="0" i="0" u="none" strike="noStrike" kern="1200" baseline="0" dirty="0" err="1" smtClean="0">
                          <a:solidFill>
                            <a:schemeClr val="dk1"/>
                          </a:solidFill>
                          <a:latin typeface="+mn-lt"/>
                          <a:ea typeface="+mn-ea"/>
                          <a:cs typeface="+mn-cs"/>
                        </a:rPr>
                        <a:t>Торгівля</a:t>
                      </a:r>
                      <a:r>
                        <a:rPr lang="ru-RU" sz="1400" b="0" i="0" u="none" strike="noStrike" kern="1200" baseline="0" dirty="0" smtClean="0">
                          <a:solidFill>
                            <a:schemeClr val="dk1"/>
                          </a:solidFill>
                          <a:latin typeface="+mn-lt"/>
                          <a:ea typeface="+mn-ea"/>
                          <a:cs typeface="+mn-cs"/>
                        </a:rPr>
                        <a:t>; ремонт </a:t>
                      </a:r>
                      <a:r>
                        <a:rPr lang="ru-RU" sz="1400" b="0" i="0" u="none" strike="noStrike" kern="1200" baseline="0" dirty="0" err="1" smtClean="0">
                          <a:solidFill>
                            <a:schemeClr val="dk1"/>
                          </a:solidFill>
                          <a:latin typeface="+mn-lt"/>
                          <a:ea typeface="+mn-ea"/>
                          <a:cs typeface="+mn-cs"/>
                        </a:rPr>
                        <a:t>автомобілів</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побутових</a:t>
                      </a:r>
                      <a:endParaRPr lang="ru-RU" sz="1400" b="0" i="0" u="none" strike="noStrike" kern="1200" baseline="0" dirty="0" smtClean="0">
                        <a:solidFill>
                          <a:schemeClr val="dk1"/>
                        </a:solidFill>
                        <a:latin typeface="+mn-lt"/>
                        <a:ea typeface="+mn-ea"/>
                        <a:cs typeface="+mn-cs"/>
                      </a:endParaRPr>
                    </a:p>
                    <a:p>
                      <a:r>
                        <a:rPr lang="ru-RU" sz="1400" b="0" i="0" u="none" strike="noStrike" kern="1200" baseline="0" dirty="0" err="1" smtClean="0">
                          <a:solidFill>
                            <a:schemeClr val="dk1"/>
                          </a:solidFill>
                          <a:latin typeface="+mn-lt"/>
                          <a:ea typeface="+mn-ea"/>
                          <a:cs typeface="+mn-cs"/>
                        </a:rPr>
                        <a:t>виробів</a:t>
                      </a:r>
                      <a:r>
                        <a:rPr lang="ru-RU" sz="1400" b="0" i="0" u="none" strike="noStrike" kern="1200" baseline="0" dirty="0" smtClean="0">
                          <a:solidFill>
                            <a:schemeClr val="dk1"/>
                          </a:solidFill>
                          <a:latin typeface="+mn-lt"/>
                          <a:ea typeface="+mn-ea"/>
                          <a:cs typeface="+mn-cs"/>
                        </a:rPr>
                        <a:t> та </a:t>
                      </a:r>
                      <a:r>
                        <a:rPr lang="ru-RU" sz="1400" b="0" i="0" u="none" strike="noStrike" kern="1200" baseline="0" dirty="0" err="1" smtClean="0">
                          <a:solidFill>
                            <a:schemeClr val="dk1"/>
                          </a:solidFill>
                          <a:latin typeface="+mn-lt"/>
                          <a:ea typeface="+mn-ea"/>
                          <a:cs typeface="+mn-cs"/>
                        </a:rPr>
                        <a:t>предметів</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особистого</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вжитку</a:t>
                      </a:r>
                      <a:r>
                        <a:rPr lang="ru-RU" sz="1400" b="0" i="0" u="none" strike="noStrike" kern="1200" baseline="0" dirty="0" smtClean="0">
                          <a:solidFill>
                            <a:schemeClr val="dk1"/>
                          </a:solidFill>
                          <a:latin typeface="+mn-lt"/>
                          <a:ea typeface="+mn-ea"/>
                          <a:cs typeface="+mn-cs"/>
                        </a:rPr>
                        <a:t>.</a:t>
                      </a:r>
                    </a:p>
                    <a:p>
                      <a:r>
                        <a:rPr lang="ru-RU" sz="1400" b="0" i="0" u="none" strike="noStrike" kern="1200" baseline="0" dirty="0" err="1" smtClean="0">
                          <a:solidFill>
                            <a:schemeClr val="dk1"/>
                          </a:solidFill>
                          <a:latin typeface="+mn-lt"/>
                          <a:ea typeface="+mn-ea"/>
                          <a:cs typeface="+mn-cs"/>
                        </a:rPr>
                        <a:t>Діяльність</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готелів</a:t>
                      </a:r>
                      <a:r>
                        <a:rPr lang="ru-RU" sz="1400" b="0" i="0" u="none" strike="noStrike" kern="1200" baseline="0" dirty="0" smtClean="0">
                          <a:solidFill>
                            <a:schemeClr val="dk1"/>
                          </a:solidFill>
                          <a:latin typeface="+mn-lt"/>
                          <a:ea typeface="+mn-ea"/>
                          <a:cs typeface="+mn-cs"/>
                        </a:rPr>
                        <a:t> та </a:t>
                      </a:r>
                      <a:r>
                        <a:rPr lang="ru-RU" sz="1400" b="0" i="0" u="none" strike="noStrike" kern="1200" baseline="0" dirty="0" err="1" smtClean="0">
                          <a:solidFill>
                            <a:schemeClr val="dk1"/>
                          </a:solidFill>
                          <a:latin typeface="+mn-lt"/>
                          <a:ea typeface="+mn-ea"/>
                          <a:cs typeface="+mn-cs"/>
                        </a:rPr>
                        <a:t>ресторанів</a:t>
                      </a:r>
                      <a:endParaRPr lang="ru-RU" sz="1400" dirty="0"/>
                    </a:p>
                  </a:txBody>
                  <a:tcPr/>
                </a:tc>
                <a:tc>
                  <a:txBody>
                    <a:bodyPr/>
                    <a:lstStyle/>
                    <a:p>
                      <a:pPr algn="ctr"/>
                      <a:r>
                        <a:rPr lang="ru-RU" sz="1800" b="0" i="0" u="none" strike="noStrike" kern="1200" baseline="0" dirty="0" smtClean="0">
                          <a:solidFill>
                            <a:schemeClr val="dk1"/>
                          </a:solidFill>
                          <a:latin typeface="+mn-lt"/>
                          <a:ea typeface="+mn-ea"/>
                          <a:cs typeface="+mn-cs"/>
                        </a:rPr>
                        <a:t>100,7</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118,5</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128,0</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105,1</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119,9</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133,2</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132,7</a:t>
                      </a:r>
                      <a:endParaRPr lang="ru-RU" dirty="0"/>
                    </a:p>
                  </a:txBody>
                  <a:tcPr anchor="ctr"/>
                </a:tc>
              </a:tr>
              <a:tr h="558112">
                <a:tc>
                  <a:txBody>
                    <a:bodyPr/>
                    <a:lstStyle/>
                    <a:p>
                      <a:r>
                        <a:rPr lang="ru-RU" sz="1400" b="0" i="0" u="none" strike="noStrike" kern="1200" baseline="0" dirty="0" err="1" smtClean="0">
                          <a:solidFill>
                            <a:schemeClr val="dk1"/>
                          </a:solidFill>
                          <a:latin typeface="+mn-lt"/>
                          <a:ea typeface="+mn-ea"/>
                          <a:cs typeface="+mn-cs"/>
                        </a:rPr>
                        <a:t>Діяльність</a:t>
                      </a:r>
                      <a:r>
                        <a:rPr lang="ru-RU" sz="1400" b="0" i="0" u="none" strike="noStrike" kern="1200" baseline="0" dirty="0" smtClean="0">
                          <a:solidFill>
                            <a:schemeClr val="dk1"/>
                          </a:solidFill>
                          <a:latin typeface="+mn-lt"/>
                          <a:ea typeface="+mn-ea"/>
                          <a:cs typeface="+mn-cs"/>
                        </a:rPr>
                        <a:t> транспорту та </a:t>
                      </a:r>
                      <a:r>
                        <a:rPr lang="ru-RU" sz="1400" b="0" i="0" u="none" strike="noStrike" kern="1200" baseline="0" dirty="0" err="1" smtClean="0">
                          <a:solidFill>
                            <a:schemeClr val="dk1"/>
                          </a:solidFill>
                          <a:latin typeface="+mn-lt"/>
                          <a:ea typeface="+mn-ea"/>
                          <a:cs typeface="+mn-cs"/>
                        </a:rPr>
                        <a:t>зв’язку</a:t>
                      </a:r>
                      <a:endParaRPr lang="ru-RU" sz="1400" dirty="0"/>
                    </a:p>
                  </a:txBody>
                  <a:tcPr/>
                </a:tc>
                <a:tc>
                  <a:txBody>
                    <a:bodyPr/>
                    <a:lstStyle/>
                    <a:p>
                      <a:pPr algn="ctr"/>
                      <a:r>
                        <a:rPr lang="ru-RU" sz="1800" b="0" i="0" u="none" strike="noStrike" kern="1200" baseline="0" dirty="0" smtClean="0">
                          <a:solidFill>
                            <a:schemeClr val="dk1"/>
                          </a:solidFill>
                          <a:latin typeface="+mn-lt"/>
                          <a:ea typeface="+mn-ea"/>
                          <a:cs typeface="+mn-cs"/>
                        </a:rPr>
                        <a:t>105,2</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116,3</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128,4</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136,5</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144,1</a:t>
                      </a:r>
                      <a:endParaRPr lang="ru-RU" dirty="0"/>
                    </a:p>
                  </a:txBody>
                  <a:tcPr anchor="ctr"/>
                </a:tc>
                <a:tc>
                  <a:txBody>
                    <a:bodyPr/>
                    <a:lstStyle/>
                    <a:p>
                      <a:pPr algn="ctr"/>
                      <a:r>
                        <a:rPr lang="ru-RU" sz="1800" b="0" i="0" u="none" strike="noStrike" kern="1200" baseline="0" smtClean="0">
                          <a:solidFill>
                            <a:schemeClr val="dk1"/>
                          </a:solidFill>
                          <a:latin typeface="+mn-lt"/>
                          <a:ea typeface="+mn-ea"/>
                          <a:cs typeface="+mn-cs"/>
                        </a:rPr>
                        <a:t>155,0</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168,3</a:t>
                      </a:r>
                      <a:endParaRPr lang="ru-RU" dirty="0"/>
                    </a:p>
                  </a:txBody>
                  <a:tcPr anchor="ctr"/>
                </a:tc>
              </a:tr>
              <a:tr h="558112">
                <a:tc>
                  <a:txBody>
                    <a:bodyPr/>
                    <a:lstStyle/>
                    <a:p>
                      <a:r>
                        <a:rPr lang="ru-RU" sz="1400" b="0" i="0" u="none" strike="noStrike" kern="1200" baseline="0" dirty="0" err="1" smtClean="0">
                          <a:solidFill>
                            <a:schemeClr val="dk1"/>
                          </a:solidFill>
                          <a:latin typeface="+mn-lt"/>
                          <a:ea typeface="+mn-ea"/>
                          <a:cs typeface="+mn-cs"/>
                        </a:rPr>
                        <a:t>Освіта</a:t>
                      </a:r>
                      <a:endParaRPr lang="ru-RU" sz="1400" dirty="0"/>
                    </a:p>
                  </a:txBody>
                  <a:tcPr/>
                </a:tc>
                <a:tc>
                  <a:txBody>
                    <a:bodyPr/>
                    <a:lstStyle/>
                    <a:p>
                      <a:pPr algn="ctr"/>
                      <a:r>
                        <a:rPr lang="ru-RU" sz="1800" b="0" i="0" u="none" strike="noStrike" kern="1200" baseline="0" dirty="0" smtClean="0">
                          <a:solidFill>
                            <a:schemeClr val="dk1"/>
                          </a:solidFill>
                          <a:latin typeface="+mn-lt"/>
                          <a:ea typeface="+mn-ea"/>
                          <a:cs typeface="+mn-cs"/>
                        </a:rPr>
                        <a:t>99,0</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108,8</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108,3</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107,0</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107,9</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105,4</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104,4</a:t>
                      </a:r>
                      <a:endParaRPr lang="ru-RU" dirty="0"/>
                    </a:p>
                  </a:txBody>
                  <a:tcPr anchor="ctr"/>
                </a:tc>
              </a:tr>
              <a:tr h="750414">
                <a:tc>
                  <a:txBody>
                    <a:bodyPr/>
                    <a:lstStyle/>
                    <a:p>
                      <a:r>
                        <a:rPr lang="ru-RU" sz="1400" b="0" i="0" u="none" strike="noStrike" kern="1200" baseline="0" dirty="0" err="1" smtClean="0">
                          <a:solidFill>
                            <a:schemeClr val="dk1"/>
                          </a:solidFill>
                          <a:latin typeface="+mn-lt"/>
                          <a:ea typeface="+mn-ea"/>
                          <a:cs typeface="+mn-cs"/>
                        </a:rPr>
                        <a:t>Охорона</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здоров’я</a:t>
                      </a:r>
                      <a:r>
                        <a:rPr lang="ru-RU" sz="1400" b="0" i="0" u="none" strike="noStrike" kern="1200" baseline="0" dirty="0" smtClean="0">
                          <a:solidFill>
                            <a:schemeClr val="dk1"/>
                          </a:solidFill>
                          <a:latin typeface="+mn-lt"/>
                          <a:ea typeface="+mn-ea"/>
                          <a:cs typeface="+mn-cs"/>
                        </a:rPr>
                        <a:t> та </a:t>
                      </a:r>
                      <a:r>
                        <a:rPr lang="ru-RU" sz="1400" b="0" i="0" u="none" strike="noStrike" kern="1200" baseline="0" dirty="0" err="1" smtClean="0">
                          <a:solidFill>
                            <a:schemeClr val="dk1"/>
                          </a:solidFill>
                          <a:latin typeface="+mn-lt"/>
                          <a:ea typeface="+mn-ea"/>
                          <a:cs typeface="+mn-cs"/>
                        </a:rPr>
                        <a:t>надання</a:t>
                      </a:r>
                      <a:r>
                        <a:rPr lang="ru-RU" sz="1400" b="0" i="0" u="none" strike="noStrike" kern="1200" baseline="0" dirty="0" smtClean="0">
                          <a:solidFill>
                            <a:schemeClr val="dk1"/>
                          </a:solidFill>
                          <a:latin typeface="+mn-lt"/>
                          <a:ea typeface="+mn-ea"/>
                          <a:cs typeface="+mn-cs"/>
                        </a:rPr>
                        <a:t> </a:t>
                      </a:r>
                      <a:r>
                        <a:rPr lang="ru-RU" sz="1400" b="0" i="0" u="none" strike="noStrike" kern="1200" baseline="0" dirty="0" err="1" smtClean="0">
                          <a:solidFill>
                            <a:schemeClr val="dk1"/>
                          </a:solidFill>
                          <a:latin typeface="+mn-lt"/>
                          <a:ea typeface="+mn-ea"/>
                          <a:cs typeface="+mn-cs"/>
                        </a:rPr>
                        <a:t>соціальної</a:t>
                      </a:r>
                      <a:endParaRPr lang="ru-RU" sz="1400" b="0" i="0" u="none" strike="noStrike" kern="1200" baseline="0" dirty="0" smtClean="0">
                        <a:solidFill>
                          <a:schemeClr val="dk1"/>
                        </a:solidFill>
                        <a:latin typeface="+mn-lt"/>
                        <a:ea typeface="+mn-ea"/>
                        <a:cs typeface="+mn-cs"/>
                      </a:endParaRPr>
                    </a:p>
                    <a:p>
                      <a:r>
                        <a:rPr lang="ru-RU" sz="1400" b="0" i="0" u="none" strike="noStrike" kern="1200" baseline="0" dirty="0" err="1" smtClean="0">
                          <a:solidFill>
                            <a:schemeClr val="dk1"/>
                          </a:solidFill>
                          <a:latin typeface="+mn-lt"/>
                          <a:ea typeface="+mn-ea"/>
                          <a:cs typeface="+mn-cs"/>
                        </a:rPr>
                        <a:t>допомоги</a:t>
                      </a:r>
                      <a:endParaRPr lang="ru-RU" sz="1400" dirty="0"/>
                    </a:p>
                  </a:txBody>
                  <a:tcPr/>
                </a:tc>
                <a:tc>
                  <a:txBody>
                    <a:bodyPr/>
                    <a:lstStyle/>
                    <a:p>
                      <a:pPr algn="ctr"/>
                      <a:r>
                        <a:rPr lang="ru-RU" sz="1800" b="0" i="0" u="none" strike="noStrike" kern="1200" baseline="0" dirty="0" smtClean="0">
                          <a:solidFill>
                            <a:schemeClr val="dk1"/>
                          </a:solidFill>
                          <a:latin typeface="+mn-lt"/>
                          <a:ea typeface="+mn-ea"/>
                          <a:cs typeface="+mn-cs"/>
                        </a:rPr>
                        <a:t>104,7</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113,5</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116,9</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116,5</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119,4</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119,2</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117,1</a:t>
                      </a:r>
                      <a:endParaRPr lang="ru-RU" dirty="0"/>
                    </a:p>
                  </a:txBody>
                  <a:tcPr anchor="ctr"/>
                </a:tc>
              </a:tr>
              <a:tr h="558112">
                <a:tc>
                  <a:txBody>
                    <a:bodyPr/>
                    <a:lstStyle/>
                    <a:p>
                      <a:r>
                        <a:rPr lang="ru-RU" sz="1400" b="0" i="0" u="none" strike="noStrike" kern="1200" baseline="0" dirty="0" err="1" smtClean="0">
                          <a:solidFill>
                            <a:schemeClr val="dk1"/>
                          </a:solidFill>
                          <a:latin typeface="+mn-lt"/>
                          <a:ea typeface="+mn-ea"/>
                          <a:cs typeface="+mn-cs"/>
                        </a:rPr>
                        <a:t>Всього</a:t>
                      </a:r>
                      <a:endParaRPr lang="ru-RU" sz="1400" dirty="0"/>
                    </a:p>
                  </a:txBody>
                  <a:tcPr/>
                </a:tc>
                <a:tc>
                  <a:txBody>
                    <a:bodyPr/>
                    <a:lstStyle/>
                    <a:p>
                      <a:pPr algn="ctr"/>
                      <a:r>
                        <a:rPr lang="ru-RU" sz="1800" b="0" i="0" u="none" strike="noStrike" kern="1200" baseline="0" dirty="0" smtClean="0">
                          <a:solidFill>
                            <a:schemeClr val="dk1"/>
                          </a:solidFill>
                          <a:latin typeface="+mn-lt"/>
                          <a:ea typeface="+mn-ea"/>
                          <a:cs typeface="+mn-cs"/>
                        </a:rPr>
                        <a:t>105,2</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115,6</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130,3</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128,3</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136,2</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145,9</a:t>
                      </a:r>
                      <a:endParaRPr lang="ru-RU" dirty="0"/>
                    </a:p>
                  </a:txBody>
                  <a:tcPr anchor="ctr"/>
                </a:tc>
                <a:tc>
                  <a:txBody>
                    <a:bodyPr/>
                    <a:lstStyle/>
                    <a:p>
                      <a:pPr algn="ctr"/>
                      <a:r>
                        <a:rPr lang="ru-RU" sz="1800" b="0" i="0" u="none" strike="noStrike" kern="1200" baseline="0" dirty="0" smtClean="0">
                          <a:solidFill>
                            <a:schemeClr val="dk1"/>
                          </a:solidFill>
                          <a:latin typeface="+mn-lt"/>
                          <a:ea typeface="+mn-ea"/>
                          <a:cs typeface="+mn-cs"/>
                        </a:rPr>
                        <a:t>145,4</a:t>
                      </a:r>
                      <a:endParaRPr lang="ru-RU" dirty="0"/>
                    </a:p>
                  </a:txBody>
                  <a:tcPr anchor="ctr"/>
                </a:tc>
              </a:tr>
            </a:tbl>
          </a:graphicData>
        </a:graphic>
      </p:graphicFrame>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9526" y="-35768"/>
            <a:ext cx="8425706" cy="14465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400" dirty="0" err="1">
                <a:latin typeface="+mn-lt"/>
                <a:cs typeface="+mn-cs"/>
              </a:rPr>
              <a:t>Основн</a:t>
            </a:r>
            <a:r>
              <a:rPr lang="uk-UA" sz="4400" dirty="0">
                <a:latin typeface="+mn-lt"/>
                <a:cs typeface="+mn-cs"/>
              </a:rPr>
              <a:t>і</a:t>
            </a:r>
            <a:r>
              <a:rPr lang="ru-RU" sz="4400" dirty="0">
                <a:latin typeface="+mn-lt"/>
                <a:cs typeface="+mn-cs"/>
              </a:rPr>
              <a:t> шляхи</a:t>
            </a:r>
            <a:endParaRPr lang="en-US" sz="4400" dirty="0">
              <a:latin typeface="+mn-lt"/>
              <a:cs typeface="+mn-cs"/>
            </a:endParaRPr>
          </a:p>
          <a:p>
            <a:pPr algn="ctr" fontAlgn="auto">
              <a:spcBef>
                <a:spcPts val="0"/>
              </a:spcBef>
              <a:spcAft>
                <a:spcPts val="0"/>
              </a:spcAft>
              <a:defRPr/>
            </a:pPr>
            <a:r>
              <a:rPr lang="ru-RU" sz="4400" dirty="0">
                <a:latin typeface="+mn-lt"/>
                <a:cs typeface="+mn-cs"/>
              </a:rPr>
              <a:t> </a:t>
            </a:r>
            <a:r>
              <a:rPr lang="ru-RU" sz="4400" dirty="0" err="1">
                <a:latin typeface="+mn-lt"/>
                <a:cs typeface="+mn-cs"/>
              </a:rPr>
              <a:t>підвищення</a:t>
            </a:r>
            <a:r>
              <a:rPr lang="ru-RU" sz="4400" dirty="0">
                <a:latin typeface="+mn-lt"/>
                <a:cs typeface="+mn-cs"/>
              </a:rPr>
              <a:t> </a:t>
            </a:r>
            <a:r>
              <a:rPr lang="ru-RU" sz="4400" dirty="0" err="1">
                <a:latin typeface="+mn-lt"/>
                <a:cs typeface="+mn-cs"/>
              </a:rPr>
              <a:t>продуктивності</a:t>
            </a:r>
            <a:r>
              <a:rPr lang="ru-RU" sz="4400" dirty="0">
                <a:latin typeface="+mn-lt"/>
                <a:cs typeface="+mn-cs"/>
              </a:rPr>
              <a:t> </a:t>
            </a:r>
            <a:r>
              <a:rPr lang="ru-RU" sz="4400" dirty="0" err="1">
                <a:latin typeface="+mn-lt"/>
                <a:cs typeface="+mn-cs"/>
              </a:rPr>
              <a:t>праці</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pic>
        <p:nvPicPr>
          <p:cNvPr id="2050" name="Picture 2" descr="http://www.newsmarket.com.ua/wp-content/uploads/2010/08/ds9e8gae.jpg"/>
          <p:cNvPicPr>
            <a:picLocks noChangeAspect="1" noChangeArrowheads="1"/>
          </p:cNvPicPr>
          <p:nvPr/>
        </p:nvPicPr>
        <p:blipFill>
          <a:blip r:embed="rId2">
            <a:extLst/>
          </a:blip>
          <a:srcRect/>
          <a:stretch>
            <a:fillRect/>
          </a:stretch>
        </p:blipFill>
        <p:spPr bwMode="auto">
          <a:xfrm>
            <a:off x="2416894" y="3880271"/>
            <a:ext cx="3960440" cy="2970330"/>
          </a:xfrm>
          <a:prstGeom prst="rect">
            <a:avLst/>
          </a:prstGeom>
          <a:ln>
            <a:noFill/>
          </a:ln>
          <a:effectLst>
            <a:softEdge rad="635000"/>
          </a:effectLst>
          <a:extLst/>
        </p:spPr>
      </p:pic>
      <p:sp>
        <p:nvSpPr>
          <p:cNvPr id="10" name="Прямоугольник 9"/>
          <p:cNvSpPr/>
          <p:nvPr/>
        </p:nvSpPr>
        <p:spPr>
          <a:xfrm>
            <a:off x="250825" y="1341438"/>
            <a:ext cx="8713788" cy="3086100"/>
          </a:xfrm>
          <a:prstGeom prst="rect">
            <a:avLst/>
          </a:prstGeom>
        </p:spPr>
        <p:txBody>
          <a:bodyPr>
            <a:spAutoFit/>
          </a:bodyPr>
          <a:lstStyle/>
          <a:p>
            <a:pPr marL="342900" indent="-342900" fontAlgn="auto">
              <a:spcBef>
                <a:spcPts val="0"/>
              </a:spcBef>
              <a:spcAft>
                <a:spcPts val="0"/>
              </a:spcAft>
              <a:buFontTx/>
              <a:buChar char="-"/>
              <a:defRPr/>
            </a:pPr>
            <a:r>
              <a:rPr lang="ru-RU" sz="1600" b="1" dirty="0" err="1">
                <a:solidFill>
                  <a:schemeClr val="accent1">
                    <a:lumMod val="20000"/>
                    <a:lumOff val="80000"/>
                  </a:schemeClr>
                </a:solidFill>
                <a:latin typeface="+mn-lt"/>
                <a:cs typeface="+mn-cs"/>
              </a:rPr>
              <a:t>розвиток</a:t>
            </a:r>
            <a:r>
              <a:rPr lang="ru-RU" sz="1600" b="1" dirty="0">
                <a:solidFill>
                  <a:schemeClr val="accent1">
                    <a:lumMod val="20000"/>
                    <a:lumOff val="80000"/>
                  </a:schemeClr>
                </a:solidFill>
                <a:latin typeface="+mn-lt"/>
                <a:cs typeface="+mn-cs"/>
              </a:rPr>
              <a:t> і </a:t>
            </a:r>
            <a:r>
              <a:rPr lang="ru-RU" sz="1600" b="1" dirty="0" err="1">
                <a:solidFill>
                  <a:schemeClr val="accent1">
                    <a:lumMod val="20000"/>
                    <a:lumOff val="80000"/>
                  </a:schemeClr>
                </a:solidFill>
                <a:latin typeface="+mn-lt"/>
                <a:cs typeface="+mn-cs"/>
              </a:rPr>
              <a:t>впровадження</a:t>
            </a:r>
            <a:r>
              <a:rPr lang="ru-RU" sz="1600" b="1" dirty="0">
                <a:solidFill>
                  <a:schemeClr val="accent1">
                    <a:lumMod val="20000"/>
                    <a:lumOff val="80000"/>
                  </a:schemeClr>
                </a:solidFill>
                <a:latin typeface="+mn-lt"/>
                <a:cs typeface="+mn-cs"/>
              </a:rPr>
              <a:t> у </a:t>
            </a:r>
            <a:r>
              <a:rPr lang="ru-RU" sz="1600" b="1" dirty="0" err="1">
                <a:solidFill>
                  <a:schemeClr val="accent1">
                    <a:lumMod val="20000"/>
                    <a:lumOff val="80000"/>
                  </a:schemeClr>
                </a:solidFill>
                <a:latin typeface="+mn-lt"/>
                <a:cs typeface="+mn-cs"/>
              </a:rPr>
              <a:t>виробництво</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досягнень</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науково-технічного</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прогресу</a:t>
            </a:r>
            <a:r>
              <a:rPr lang="ru-RU" sz="1600" b="1" dirty="0">
                <a:solidFill>
                  <a:schemeClr val="accent1">
                    <a:lumMod val="20000"/>
                    <a:lumOff val="80000"/>
                  </a:schemeClr>
                </a:solidFill>
                <a:latin typeface="+mn-lt"/>
                <a:cs typeface="+mn-cs"/>
              </a:rPr>
              <a:t>;</a:t>
            </a:r>
          </a:p>
          <a:p>
            <a:pPr marL="342900" indent="-342900" fontAlgn="auto">
              <a:spcBef>
                <a:spcPts val="0"/>
              </a:spcBef>
              <a:spcAft>
                <a:spcPts val="0"/>
              </a:spcAft>
              <a:buFontTx/>
              <a:buChar char="-"/>
              <a:defRPr/>
            </a:pPr>
            <a:endParaRPr lang="ru-RU" sz="1600" b="1" dirty="0">
              <a:solidFill>
                <a:schemeClr val="accent1">
                  <a:lumMod val="20000"/>
                  <a:lumOff val="80000"/>
                </a:schemeClr>
              </a:solidFill>
              <a:latin typeface="+mn-lt"/>
              <a:cs typeface="+mn-cs"/>
            </a:endParaRPr>
          </a:p>
          <a:p>
            <a:pPr marL="342900" indent="-342900" fontAlgn="auto">
              <a:spcBef>
                <a:spcPts val="0"/>
              </a:spcBef>
              <a:spcAft>
                <a:spcPts val="0"/>
              </a:spcAft>
              <a:buFontTx/>
              <a:buChar char="-"/>
              <a:defRPr/>
            </a:pPr>
            <a:r>
              <a:rPr lang="ru-RU" sz="1600" b="1" dirty="0" err="1">
                <a:solidFill>
                  <a:schemeClr val="accent1">
                    <a:lumMod val="20000"/>
                    <a:lumOff val="80000"/>
                  </a:schemeClr>
                </a:solidFill>
                <a:latin typeface="+mn-lt"/>
                <a:cs typeface="+mn-cs"/>
              </a:rPr>
              <a:t>піднесення</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загальноосвітнього</a:t>
            </a:r>
            <a:r>
              <a:rPr lang="ru-RU" sz="1600" b="1" dirty="0">
                <a:solidFill>
                  <a:schemeClr val="accent1">
                    <a:lumMod val="20000"/>
                    <a:lumOff val="80000"/>
                  </a:schemeClr>
                </a:solidFill>
                <a:latin typeface="+mn-lt"/>
                <a:cs typeface="+mn-cs"/>
              </a:rPr>
              <a:t>, культурно-</a:t>
            </a:r>
            <a:r>
              <a:rPr lang="ru-RU" sz="1600" b="1" dirty="0" err="1">
                <a:solidFill>
                  <a:schemeClr val="accent1">
                    <a:lumMod val="20000"/>
                    <a:lumOff val="80000"/>
                  </a:schemeClr>
                </a:solidFill>
                <a:latin typeface="+mn-lt"/>
                <a:cs typeface="+mn-cs"/>
              </a:rPr>
              <a:t>технічного</a:t>
            </a:r>
            <a:r>
              <a:rPr lang="ru-RU" sz="1600" b="1" dirty="0">
                <a:solidFill>
                  <a:schemeClr val="accent1">
                    <a:lumMod val="20000"/>
                    <a:lumOff val="80000"/>
                  </a:schemeClr>
                </a:solidFill>
                <a:latin typeface="+mn-lt"/>
                <a:cs typeface="+mn-cs"/>
              </a:rPr>
              <a:t> та </a:t>
            </a:r>
            <a:r>
              <a:rPr lang="ru-RU" sz="1600" b="1" dirty="0" err="1">
                <a:solidFill>
                  <a:schemeClr val="accent1">
                    <a:lumMod val="20000"/>
                    <a:lumOff val="80000"/>
                  </a:schemeClr>
                </a:solidFill>
                <a:latin typeface="+mn-lt"/>
                <a:cs typeface="+mn-cs"/>
              </a:rPr>
              <a:t>професійного</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рівня</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працівників</a:t>
            </a:r>
            <a:r>
              <a:rPr lang="ru-RU" sz="1600" b="1" dirty="0">
                <a:solidFill>
                  <a:schemeClr val="accent1">
                    <a:lumMod val="20000"/>
                    <a:lumOff val="80000"/>
                  </a:schemeClr>
                </a:solidFill>
                <a:latin typeface="+mn-lt"/>
                <a:cs typeface="+mn-cs"/>
              </a:rPr>
              <a:t>;</a:t>
            </a:r>
          </a:p>
          <a:p>
            <a:pPr marL="342900" indent="-342900" fontAlgn="auto">
              <a:spcBef>
                <a:spcPts val="0"/>
              </a:spcBef>
              <a:spcAft>
                <a:spcPts val="0"/>
              </a:spcAft>
              <a:buFontTx/>
              <a:buChar char="-"/>
              <a:defRPr/>
            </a:pPr>
            <a:endParaRPr lang="ru-RU" sz="1600" b="1" dirty="0">
              <a:solidFill>
                <a:schemeClr val="accent1">
                  <a:lumMod val="20000"/>
                  <a:lumOff val="80000"/>
                </a:schemeClr>
              </a:solidFill>
              <a:latin typeface="+mn-lt"/>
              <a:cs typeface="+mn-cs"/>
            </a:endParaRPr>
          </a:p>
          <a:p>
            <a:pPr marL="342900" indent="-342900" fontAlgn="auto">
              <a:spcBef>
                <a:spcPts val="0"/>
              </a:spcBef>
              <a:spcAft>
                <a:spcPts val="0"/>
              </a:spcAft>
              <a:buFontTx/>
              <a:buChar char="-"/>
              <a:defRPr/>
            </a:pPr>
            <a:r>
              <a:rPr lang="ru-RU" sz="1600" b="1" dirty="0" err="1">
                <a:solidFill>
                  <a:schemeClr val="accent1">
                    <a:lumMod val="20000"/>
                    <a:lumOff val="80000"/>
                  </a:schemeClr>
                </a:solidFill>
                <a:latin typeface="+mn-lt"/>
                <a:cs typeface="+mn-cs"/>
              </a:rPr>
              <a:t>раціональне</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використання</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природних</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матеріальних</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трудових</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ресурсів</a:t>
            </a:r>
            <a:r>
              <a:rPr lang="ru-RU" sz="1600" b="1" dirty="0">
                <a:solidFill>
                  <a:schemeClr val="accent1">
                    <a:lumMod val="20000"/>
                    <a:lumOff val="80000"/>
                  </a:schemeClr>
                </a:solidFill>
                <a:latin typeface="+mn-lt"/>
                <a:cs typeface="+mn-cs"/>
              </a:rPr>
              <a:t>;</a:t>
            </a:r>
          </a:p>
          <a:p>
            <a:pPr marL="342900" indent="-342900" fontAlgn="auto">
              <a:spcBef>
                <a:spcPts val="0"/>
              </a:spcBef>
              <a:spcAft>
                <a:spcPts val="0"/>
              </a:spcAft>
              <a:buFontTx/>
              <a:buChar char="-"/>
              <a:defRPr/>
            </a:pPr>
            <a:endParaRPr lang="ru-RU" sz="1600" b="1" dirty="0">
              <a:solidFill>
                <a:schemeClr val="accent1">
                  <a:lumMod val="20000"/>
                  <a:lumOff val="80000"/>
                </a:schemeClr>
              </a:solidFill>
              <a:latin typeface="+mn-lt"/>
              <a:cs typeface="+mn-cs"/>
            </a:endParaRPr>
          </a:p>
          <a:p>
            <a:pPr marL="342900" indent="-342900" fontAlgn="auto">
              <a:spcBef>
                <a:spcPts val="0"/>
              </a:spcBef>
              <a:spcAft>
                <a:spcPts val="0"/>
              </a:spcAft>
              <a:buFontTx/>
              <a:buChar char="-"/>
              <a:defRPr/>
            </a:pPr>
            <a:r>
              <a:rPr lang="ru-RU" sz="1600" b="1" dirty="0" err="1">
                <a:solidFill>
                  <a:schemeClr val="accent1">
                    <a:lumMod val="20000"/>
                    <a:lumOff val="80000"/>
                  </a:schemeClr>
                </a:solidFill>
                <a:latin typeface="+mn-lt"/>
                <a:cs typeface="+mn-cs"/>
              </a:rPr>
              <a:t>поліпшення</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організації</a:t>
            </a:r>
            <a:r>
              <a:rPr lang="ru-RU" sz="1600" b="1" dirty="0">
                <a:solidFill>
                  <a:schemeClr val="accent1">
                    <a:lumMod val="20000"/>
                    <a:lumOff val="80000"/>
                  </a:schemeClr>
                </a:solidFill>
                <a:latin typeface="+mn-lt"/>
                <a:cs typeface="+mn-cs"/>
              </a:rPr>
              <a:t> та </a:t>
            </a:r>
            <a:r>
              <a:rPr lang="ru-RU" sz="1600" b="1" dirty="0" err="1">
                <a:solidFill>
                  <a:schemeClr val="accent1">
                    <a:lumMod val="20000"/>
                    <a:lumOff val="80000"/>
                  </a:schemeClr>
                </a:solidFill>
                <a:latin typeface="+mn-lt"/>
                <a:cs typeface="+mn-cs"/>
              </a:rPr>
              <a:t>управління</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виробництвом</a:t>
            </a:r>
            <a:r>
              <a:rPr lang="ru-RU" sz="1600" b="1" dirty="0">
                <a:solidFill>
                  <a:schemeClr val="accent1">
                    <a:lumMod val="20000"/>
                    <a:lumOff val="80000"/>
                  </a:schemeClr>
                </a:solidFill>
                <a:latin typeface="+mn-lt"/>
                <a:cs typeface="+mn-cs"/>
              </a:rPr>
              <a:t>;</a:t>
            </a:r>
          </a:p>
          <a:p>
            <a:pPr marL="342900" indent="-342900" fontAlgn="auto">
              <a:spcBef>
                <a:spcPts val="0"/>
              </a:spcBef>
              <a:spcAft>
                <a:spcPts val="0"/>
              </a:spcAft>
              <a:buFontTx/>
              <a:buChar char="-"/>
              <a:defRPr/>
            </a:pPr>
            <a:endParaRPr lang="ru-RU" sz="1600" b="1" dirty="0">
              <a:solidFill>
                <a:schemeClr val="accent1">
                  <a:lumMod val="20000"/>
                  <a:lumOff val="80000"/>
                </a:schemeClr>
              </a:solidFill>
              <a:latin typeface="+mn-lt"/>
              <a:cs typeface="+mn-cs"/>
            </a:endParaRPr>
          </a:p>
          <a:p>
            <a:pPr marL="342900" indent="-342900" fontAlgn="auto">
              <a:spcBef>
                <a:spcPts val="0"/>
              </a:spcBef>
              <a:spcAft>
                <a:spcPts val="0"/>
              </a:spcAft>
              <a:buFontTx/>
              <a:buChar char="-"/>
              <a:defRPr/>
            </a:pPr>
            <a:r>
              <a:rPr lang="ru-RU" sz="1600" b="1" dirty="0" err="1">
                <a:solidFill>
                  <a:schemeClr val="accent1">
                    <a:lumMod val="20000"/>
                    <a:lumOff val="80000"/>
                  </a:schemeClr>
                </a:solidFill>
                <a:latin typeface="+mn-lt"/>
                <a:cs typeface="+mn-cs"/>
              </a:rPr>
              <a:t>впровадження</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ефективних</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матеріальних</a:t>
            </a:r>
            <a:r>
              <a:rPr lang="ru-RU" sz="1600" b="1" dirty="0">
                <a:solidFill>
                  <a:schemeClr val="accent1">
                    <a:lumMod val="20000"/>
                    <a:lumOff val="80000"/>
                  </a:schemeClr>
                </a:solidFill>
                <a:latin typeface="+mn-lt"/>
                <a:cs typeface="+mn-cs"/>
              </a:rPr>
              <a:t> і </a:t>
            </a:r>
            <a:r>
              <a:rPr lang="ru-RU" sz="1600" b="1" dirty="0" err="1">
                <a:solidFill>
                  <a:schemeClr val="accent1">
                    <a:lumMod val="20000"/>
                    <a:lumOff val="80000"/>
                  </a:schemeClr>
                </a:solidFill>
                <a:latin typeface="+mn-lt"/>
                <a:cs typeface="+mn-cs"/>
              </a:rPr>
              <a:t>моральних</a:t>
            </a:r>
            <a:r>
              <a:rPr lang="ru-RU" sz="1600" b="1" dirty="0">
                <a:solidFill>
                  <a:schemeClr val="accent1">
                    <a:lumMod val="20000"/>
                    <a:lumOff val="80000"/>
                  </a:schemeClr>
                </a:solidFill>
                <a:latin typeface="+mn-lt"/>
                <a:cs typeface="+mn-cs"/>
              </a:rPr>
              <a:t> </a:t>
            </a:r>
            <a:r>
              <a:rPr lang="ru-RU" sz="1600" b="1" dirty="0" err="1">
                <a:solidFill>
                  <a:schemeClr val="accent1">
                    <a:lumMod val="20000"/>
                    <a:lumOff val="80000"/>
                  </a:schemeClr>
                </a:solidFill>
                <a:latin typeface="+mn-lt"/>
                <a:cs typeface="+mn-cs"/>
              </a:rPr>
              <a:t>стимулів</a:t>
            </a:r>
            <a:r>
              <a:rPr lang="ru-RU" sz="1600" b="1" dirty="0">
                <a:solidFill>
                  <a:schemeClr val="accent1">
                    <a:lumMod val="20000"/>
                    <a:lumOff val="80000"/>
                  </a:schemeClr>
                </a:solidFill>
                <a:latin typeface="+mn-lt"/>
                <a:cs typeface="+mn-cs"/>
              </a:rPr>
              <a:t> до </a:t>
            </a:r>
            <a:r>
              <a:rPr lang="ru-RU" sz="1600" b="1" dirty="0" err="1">
                <a:solidFill>
                  <a:schemeClr val="accent1">
                    <a:lumMod val="20000"/>
                    <a:lumOff val="80000"/>
                  </a:schemeClr>
                </a:solidFill>
                <a:latin typeface="+mn-lt"/>
                <a:cs typeface="+mn-cs"/>
              </a:rPr>
              <a:t>праці</a:t>
            </a:r>
            <a:r>
              <a:rPr lang="ru-RU" sz="1600" b="1" dirty="0">
                <a:solidFill>
                  <a:schemeClr val="accent1">
                    <a:lumMod val="20000"/>
                    <a:lumOff val="80000"/>
                  </a:schemeClr>
                </a:solidFill>
                <a:latin typeface="+mn-lt"/>
                <a:cs typeface="+mn-cs"/>
              </a:rPr>
              <a:t>.</a:t>
            </a:r>
          </a:p>
          <a:p>
            <a:pPr fontAlgn="auto">
              <a:spcBef>
                <a:spcPts val="0"/>
              </a:spcBef>
              <a:spcAft>
                <a:spcPts val="0"/>
              </a:spcAft>
              <a:defRPr/>
            </a:pPr>
            <a:endParaRPr lang="ru-RU" sz="2000" b="1" dirty="0">
              <a:solidFill>
                <a:schemeClr val="accent3">
                  <a:lumMod val="60000"/>
                  <a:lumOff val="40000"/>
                </a:schemeClr>
              </a:solidFill>
              <a:latin typeface="+mn-lt"/>
              <a:cs typeface="+mn-cs"/>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3"/>
          <p:cNvSpPr>
            <a:spLocks noChangeArrowheads="1"/>
          </p:cNvSpPr>
          <p:nvPr/>
        </p:nvSpPr>
        <p:spPr bwMode="auto">
          <a:xfrm>
            <a:off x="358775" y="260350"/>
            <a:ext cx="8785225" cy="1187450"/>
          </a:xfrm>
          <a:prstGeom prst="rect">
            <a:avLst/>
          </a:prstGeom>
          <a:noFill/>
          <a:ln w="9525">
            <a:noFill/>
            <a:miter lim="800000"/>
            <a:headEnd/>
            <a:tailEnd/>
          </a:ln>
        </p:spPr>
        <p:txBody>
          <a:bodyPr>
            <a:spAutoFit/>
          </a:bodyPr>
          <a:lstStyle/>
          <a:p>
            <a:r>
              <a:rPr lang="ru-RU" sz="2400">
                <a:solidFill>
                  <a:schemeClr val="tx2"/>
                </a:solidFill>
                <a:latin typeface="Calibri" pitchFamily="34" charset="0"/>
              </a:rPr>
              <a:t>В ринкових умовах важливу роль для зростання продуктивності праці має максимальне </a:t>
            </a:r>
            <a:r>
              <a:rPr lang="ru-RU" sz="2400" b="1">
                <a:solidFill>
                  <a:schemeClr val="tx2"/>
                </a:solidFill>
                <a:latin typeface="Calibri" pitchFamily="34" charset="0"/>
              </a:rPr>
              <a:t>використання діючих потужностей</a:t>
            </a:r>
            <a:r>
              <a:rPr lang="ru-RU" sz="2400">
                <a:solidFill>
                  <a:schemeClr val="tx2"/>
                </a:solidFill>
                <a:latin typeface="Calibri" pitchFamily="34" charset="0"/>
              </a:rPr>
              <a:t>.</a:t>
            </a:r>
          </a:p>
        </p:txBody>
      </p:sp>
      <p:sp>
        <p:nvSpPr>
          <p:cNvPr id="5" name="Прямоугольник 4"/>
          <p:cNvSpPr/>
          <p:nvPr/>
        </p:nvSpPr>
        <p:spPr>
          <a:xfrm>
            <a:off x="355600" y="1484313"/>
            <a:ext cx="8758238" cy="1917700"/>
          </a:xfrm>
          <a:prstGeom prst="rect">
            <a:avLst/>
          </a:prstGeom>
        </p:spPr>
        <p:txBody>
          <a:bodyPr>
            <a:spAutoFit/>
          </a:bodyPr>
          <a:lstStyle/>
          <a:p>
            <a:r>
              <a:rPr lang="ru-RU" sz="2400">
                <a:solidFill>
                  <a:schemeClr val="tx2"/>
                </a:solidFill>
                <a:latin typeface="Calibri" pitchFamily="34" charset="0"/>
              </a:rPr>
              <a:t>Поліпшення використання засобів праці здійснюється за </a:t>
            </a:r>
            <a:r>
              <a:rPr lang="uk-UA" sz="2400">
                <a:solidFill>
                  <a:schemeClr val="tx2"/>
                </a:solidFill>
                <a:latin typeface="Calibri" pitchFamily="34" charset="0"/>
              </a:rPr>
              <a:t>трьома</a:t>
            </a:r>
            <a:r>
              <a:rPr lang="ru-RU" sz="2400">
                <a:solidFill>
                  <a:schemeClr val="tx2"/>
                </a:solidFill>
                <a:latin typeface="Calibri" pitchFamily="34" charset="0"/>
              </a:rPr>
              <a:t> напрямками:</a:t>
            </a:r>
            <a:r>
              <a:rPr lang="uk-UA" sz="2400">
                <a:solidFill>
                  <a:schemeClr val="tx2"/>
                </a:solidFill>
                <a:latin typeface="Calibri" pitchFamily="34" charset="0"/>
              </a:rPr>
              <a:t>       </a:t>
            </a:r>
            <a:endParaRPr lang="ru-RU" sz="2400">
              <a:solidFill>
                <a:schemeClr val="tx2"/>
              </a:solidFill>
              <a:latin typeface="Calibri" pitchFamily="34" charset="0"/>
            </a:endParaRPr>
          </a:p>
          <a:p>
            <a:pPr>
              <a:buFont typeface="Arial" charset="0"/>
              <a:buChar char="•"/>
            </a:pPr>
            <a:r>
              <a:rPr lang="uk-UA" sz="2400">
                <a:solidFill>
                  <a:schemeClr val="tx2"/>
                </a:solidFill>
                <a:latin typeface="Calibri" pitchFamily="34" charset="0"/>
              </a:rPr>
              <a:t>екстенсивність використання праці;</a:t>
            </a:r>
            <a:endParaRPr lang="ru-RU" sz="2400">
              <a:solidFill>
                <a:schemeClr val="tx2"/>
              </a:solidFill>
              <a:latin typeface="Calibri" pitchFamily="34" charset="0"/>
            </a:endParaRPr>
          </a:p>
          <a:p>
            <a:pPr>
              <a:buFont typeface="Arial" charset="0"/>
              <a:buChar char="•"/>
            </a:pPr>
            <a:r>
              <a:rPr lang="uk-UA" sz="2400">
                <a:solidFill>
                  <a:schemeClr val="tx2"/>
                </a:solidFill>
                <a:latin typeface="Calibri" pitchFamily="34" charset="0"/>
              </a:rPr>
              <a:t>інтенсивність праці;</a:t>
            </a:r>
            <a:endParaRPr lang="ru-RU" sz="2400">
              <a:solidFill>
                <a:schemeClr val="tx2"/>
              </a:solidFill>
              <a:latin typeface="Calibri" pitchFamily="34" charset="0"/>
            </a:endParaRPr>
          </a:p>
          <a:p>
            <a:pPr>
              <a:buFont typeface="Arial" charset="0"/>
              <a:buChar char="•"/>
            </a:pPr>
            <a:r>
              <a:rPr lang="uk-UA" sz="2400">
                <a:solidFill>
                  <a:schemeClr val="tx2"/>
                </a:solidFill>
                <a:latin typeface="Calibri" pitchFamily="34" charset="0"/>
              </a:rPr>
              <a:t>техніко-технологічний рівень вдосконалення виробництва.</a:t>
            </a:r>
            <a:endParaRPr lang="ru-RU" sz="2400">
              <a:solidFill>
                <a:schemeClr val="tx2"/>
              </a:solidFill>
              <a:latin typeface="Calibri" pitchFamily="34" charset="0"/>
            </a:endParaRPr>
          </a:p>
        </p:txBody>
      </p:sp>
      <p:pic>
        <p:nvPicPr>
          <p:cNvPr id="32772" name="Picture 4" descr="1331624202-130"/>
          <p:cNvPicPr>
            <a:picLocks noChangeAspect="1" noChangeArrowheads="1"/>
          </p:cNvPicPr>
          <p:nvPr/>
        </p:nvPicPr>
        <p:blipFill>
          <a:blip r:embed="rId2"/>
          <a:srcRect/>
          <a:stretch>
            <a:fillRect/>
          </a:stretch>
        </p:blipFill>
        <p:spPr bwMode="auto">
          <a:xfrm>
            <a:off x="2051050" y="3357563"/>
            <a:ext cx="4824413" cy="3232150"/>
          </a:xfrm>
          <a:prstGeom prst="rect">
            <a:avLst/>
          </a:prstGeom>
          <a:noFill/>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0975" y="188913"/>
            <a:ext cx="8640763" cy="3416300"/>
          </a:xfrm>
          <a:prstGeom prst="rect">
            <a:avLst/>
          </a:prstGeom>
        </p:spPr>
        <p:txBody>
          <a:bodyPr>
            <a:spAutoFit/>
          </a:bodyPr>
          <a:lstStyle/>
          <a:p>
            <a:pPr fontAlgn="auto">
              <a:spcBef>
                <a:spcPts val="0"/>
              </a:spcBef>
              <a:spcAft>
                <a:spcPts val="0"/>
              </a:spcAft>
              <a:defRPr/>
            </a:pPr>
            <a:r>
              <a:rPr lang="uk-UA" sz="2400" dirty="0">
                <a:solidFill>
                  <a:schemeClr val="tx2"/>
                </a:solidFill>
                <a:latin typeface="+mn-lt"/>
                <a:cs typeface="+mn-cs"/>
              </a:rPr>
              <a:t>Велике значення для підвищення продуктивності праці мають</a:t>
            </a:r>
            <a:r>
              <a:rPr lang="ru-RU" sz="2400" dirty="0">
                <a:solidFill>
                  <a:schemeClr val="tx2"/>
                </a:solidFill>
                <a:latin typeface="+mn-lt"/>
                <a:cs typeface="+mn-cs"/>
              </a:rPr>
              <a:t> </a:t>
            </a:r>
            <a:r>
              <a:rPr lang="uk-UA" sz="2400" b="1" dirty="0">
                <a:solidFill>
                  <a:schemeClr val="tx2"/>
                </a:solidFill>
                <a:latin typeface="+mn-lt"/>
                <a:cs typeface="+mn-cs"/>
              </a:rPr>
              <a:t>організаційно-економічні фактори</a:t>
            </a:r>
            <a:r>
              <a:rPr lang="uk-UA" sz="2400" dirty="0">
                <a:solidFill>
                  <a:schemeClr val="tx2"/>
                </a:solidFill>
                <a:latin typeface="+mn-lt"/>
                <a:cs typeface="+mn-cs"/>
              </a:rPr>
              <a:t>, які визначаються рівнем організації виробництва, праці й управління. До таких факторів належать:</a:t>
            </a:r>
            <a:endParaRPr lang="ru-RU" sz="2400" dirty="0">
              <a:solidFill>
                <a:schemeClr val="tx2"/>
              </a:solidFill>
              <a:latin typeface="+mn-lt"/>
              <a:cs typeface="+mn-cs"/>
            </a:endParaRPr>
          </a:p>
          <a:p>
            <a:pPr marL="342900" indent="-342900" fontAlgn="auto">
              <a:spcBef>
                <a:spcPts val="0"/>
              </a:spcBef>
              <a:spcAft>
                <a:spcPts val="0"/>
              </a:spcAft>
              <a:buFont typeface="Arial" panose="020B0604020202020204" pitchFamily="34" charset="0"/>
              <a:buChar char="•"/>
              <a:defRPr/>
            </a:pPr>
            <a:r>
              <a:rPr lang="uk-UA" sz="2400" dirty="0">
                <a:solidFill>
                  <a:schemeClr val="tx2"/>
                </a:solidFill>
                <a:latin typeface="+mn-lt"/>
                <a:cs typeface="+mn-cs"/>
              </a:rPr>
              <a:t>удосконалення форм організації суспільного виробництва;</a:t>
            </a:r>
          </a:p>
          <a:p>
            <a:pPr marL="342900" indent="-342900" fontAlgn="auto">
              <a:spcBef>
                <a:spcPts val="0"/>
              </a:spcBef>
              <a:spcAft>
                <a:spcPts val="0"/>
              </a:spcAft>
              <a:buFont typeface="Arial" panose="020B0604020202020204" pitchFamily="34" charset="0"/>
              <a:buChar char="•"/>
              <a:defRPr/>
            </a:pPr>
            <a:endParaRPr lang="ru-RU" sz="2400" dirty="0">
              <a:solidFill>
                <a:schemeClr val="tx2"/>
              </a:solidFill>
              <a:latin typeface="+mn-lt"/>
              <a:cs typeface="+mn-cs"/>
            </a:endParaRPr>
          </a:p>
          <a:p>
            <a:pPr marL="342900" indent="-342900" fontAlgn="auto">
              <a:spcBef>
                <a:spcPts val="0"/>
              </a:spcBef>
              <a:spcAft>
                <a:spcPts val="0"/>
              </a:spcAft>
              <a:buFont typeface="Arial" panose="020B0604020202020204" pitchFamily="34" charset="0"/>
              <a:buChar char="•"/>
              <a:defRPr/>
            </a:pPr>
            <a:r>
              <a:rPr lang="uk-UA" sz="2400" dirty="0">
                <a:solidFill>
                  <a:schemeClr val="tx2"/>
                </a:solidFill>
                <a:latin typeface="+mn-lt"/>
                <a:cs typeface="+mn-cs"/>
              </a:rPr>
              <a:t>удосконалення організації праці;</a:t>
            </a:r>
          </a:p>
          <a:p>
            <a:pPr marL="342900" indent="-342900" fontAlgn="auto">
              <a:spcBef>
                <a:spcPts val="0"/>
              </a:spcBef>
              <a:spcAft>
                <a:spcPts val="0"/>
              </a:spcAft>
              <a:buFont typeface="Arial" panose="020B0604020202020204" pitchFamily="34" charset="0"/>
              <a:buChar char="•"/>
              <a:defRPr/>
            </a:pPr>
            <a:r>
              <a:rPr lang="uk-UA" sz="2400" dirty="0">
                <a:solidFill>
                  <a:schemeClr val="tx2"/>
                </a:solidFill>
                <a:latin typeface="+mn-lt"/>
                <a:cs typeface="+mn-cs"/>
              </a:rPr>
              <a:t> </a:t>
            </a:r>
            <a:endParaRPr lang="ru-RU" sz="2400" dirty="0">
              <a:solidFill>
                <a:schemeClr val="tx2"/>
              </a:solidFill>
              <a:latin typeface="+mn-lt"/>
              <a:cs typeface="+mn-cs"/>
            </a:endParaRPr>
          </a:p>
          <a:p>
            <a:pPr marL="342900" indent="-342900" fontAlgn="auto">
              <a:spcBef>
                <a:spcPts val="0"/>
              </a:spcBef>
              <a:spcAft>
                <a:spcPts val="0"/>
              </a:spcAft>
              <a:buFont typeface="Arial" panose="020B0604020202020204" pitchFamily="34" charset="0"/>
              <a:buChar char="•"/>
              <a:defRPr/>
            </a:pPr>
            <a:r>
              <a:rPr lang="uk-UA" sz="2400" dirty="0">
                <a:solidFill>
                  <a:schemeClr val="tx2"/>
                </a:solidFill>
                <a:latin typeface="+mn-lt"/>
                <a:cs typeface="+mn-cs"/>
              </a:rPr>
              <a:t>удосконалення організації управління виробництвом.</a:t>
            </a:r>
            <a:endParaRPr lang="ru-RU" sz="2400" dirty="0">
              <a:solidFill>
                <a:schemeClr val="tx2"/>
              </a:solidFill>
              <a:latin typeface="+mn-lt"/>
              <a:cs typeface="+mn-cs"/>
            </a:endParaRPr>
          </a:p>
        </p:txBody>
      </p:sp>
      <p:pic>
        <p:nvPicPr>
          <p:cNvPr id="2052" name="Picture 4" descr="http://images.franchising.ua/184/7e3/grafic.jpg"/>
          <p:cNvPicPr>
            <a:picLocks noChangeAspect="1" noChangeArrowheads="1"/>
          </p:cNvPicPr>
          <p:nvPr/>
        </p:nvPicPr>
        <p:blipFill>
          <a:blip r:embed="rId2">
            <a:extLst/>
          </a:blip>
          <a:srcRect/>
          <a:stretch>
            <a:fillRect/>
          </a:stretch>
        </p:blipFill>
        <p:spPr bwMode="auto">
          <a:xfrm>
            <a:off x="2487829" y="3577196"/>
            <a:ext cx="3810000" cy="2857500"/>
          </a:xfrm>
          <a:prstGeom prst="rect">
            <a:avLst/>
          </a:prstGeom>
          <a:ln>
            <a:noFill/>
          </a:ln>
          <a:effectLst>
            <a:softEdge rad="635000"/>
          </a:effectLst>
          <a:extLst/>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ъект 2"/>
          <p:cNvSpPr>
            <a:spLocks noGrp="1"/>
          </p:cNvSpPr>
          <p:nvPr>
            <p:ph idx="1"/>
          </p:nvPr>
        </p:nvSpPr>
        <p:spPr>
          <a:xfrm>
            <a:off x="539750" y="333375"/>
            <a:ext cx="8229600" cy="4525963"/>
          </a:xfrm>
        </p:spPr>
        <p:txBody>
          <a:bodyPr/>
          <a:lstStyle/>
          <a:p>
            <a:pPr marL="0" indent="0">
              <a:buFont typeface="Arial" charset="0"/>
              <a:buNone/>
            </a:pPr>
            <a:r>
              <a:rPr lang="ru-RU" smtClean="0"/>
              <a:t>Для формування належного ставлення до праці необхідно створювати такі умови, щоб персонал сприймав свою працю як свідому діяльність. </a:t>
            </a:r>
            <a:r>
              <a:rPr lang="ru-RU" b="1" smtClean="0"/>
              <a:t>Система мотивації </a:t>
            </a:r>
            <a:r>
              <a:rPr lang="ru-RU" smtClean="0"/>
              <a:t>повинна розвивати почуття належності до конкретної організації. І основу будь-якої моделі мотивації накладають передусім психологічні аспекти. </a:t>
            </a:r>
          </a:p>
        </p:txBody>
      </p:sp>
      <p:pic>
        <p:nvPicPr>
          <p:cNvPr id="34819" name="Picture 3" descr="clip_image001"/>
          <p:cNvPicPr>
            <a:picLocks noChangeAspect="1" noChangeArrowheads="1"/>
          </p:cNvPicPr>
          <p:nvPr/>
        </p:nvPicPr>
        <p:blipFill>
          <a:blip r:embed="rId2"/>
          <a:srcRect/>
          <a:stretch>
            <a:fillRect/>
          </a:stretch>
        </p:blipFill>
        <p:spPr bwMode="auto">
          <a:xfrm>
            <a:off x="2339975" y="2781300"/>
            <a:ext cx="4762500" cy="3171825"/>
          </a:xfrm>
          <a:prstGeom prst="rect">
            <a:avLst/>
          </a:prstGeom>
          <a:noFill/>
        </p:spPr>
      </p:pic>
    </p:spTree>
  </p:cSld>
  <p:clrMapOvr>
    <a:masterClrMapping/>
  </p:clrMapOvr>
  <p:transition spd="slow">
    <p:wip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775</TotalTime>
  <Words>490</Words>
  <Application>Microsoft Office PowerPoint</Application>
  <PresentationFormat>Экран (4:3)</PresentationFormat>
  <Paragraphs>123</Paragraphs>
  <Slides>14</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Паркет</vt:lpstr>
      <vt:lpstr>Базовая</vt:lpstr>
      <vt:lpstr>Презентация PowerPoint</vt:lpstr>
      <vt:lpstr>Продуктивність праці як показник економічної ефективності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Продуктивність праці як показник економічної ефективності </dc:title>
  <dc:creator>Богма Сергій Дмитрович</dc:creator>
  <cp:lastModifiedBy>cs</cp:lastModifiedBy>
  <cp:revision>30</cp:revision>
  <dcterms:created xsi:type="dcterms:W3CDTF">2013-09-18T07:30:58Z</dcterms:created>
  <dcterms:modified xsi:type="dcterms:W3CDTF">2013-10-10T08:21:58Z</dcterms:modified>
</cp:coreProperties>
</file>