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2" r:id="rId4"/>
    <p:sldId id="257" r:id="rId5"/>
    <p:sldId id="258" r:id="rId6"/>
    <p:sldId id="259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2" d="100"/>
          <a:sy n="62" d="100"/>
        </p:scale>
        <p:origin x="-16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01A0-6F35-4F9F-AFB3-2340A3DC03E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Ігор_Римарук._Підпи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6252729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e927-------------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65" y="1730514"/>
            <a:ext cx="4143793" cy="493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58655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i="1" dirty="0" err="1" smtClean="0"/>
              <a:t>Може</a:t>
            </a:r>
            <a:r>
              <a:rPr lang="ru-RU" i="1" dirty="0" smtClean="0"/>
              <a:t>, так </a:t>
            </a:r>
            <a:r>
              <a:rPr lang="ru-RU" i="1" dirty="0" err="1" smtClean="0"/>
              <a:t>би</a:t>
            </a:r>
            <a:r>
              <a:rPr lang="ru-RU" i="1" dirty="0" smtClean="0"/>
              <a:t> невидимо </a:t>
            </a:r>
            <a:r>
              <a:rPr lang="ru-RU" i="1" dirty="0" err="1" smtClean="0"/>
              <a:t>й</a:t>
            </a:r>
            <a:r>
              <a:rPr lang="ru-RU" i="1" dirty="0" smtClean="0"/>
              <a:t> жив —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/>
              <a:t>та </a:t>
            </a:r>
            <a:r>
              <a:rPr lang="ru-RU" i="1" dirty="0" err="1" smtClean="0"/>
              <a:t>котроїсь</a:t>
            </a:r>
            <a:r>
              <a:rPr lang="ru-RU" i="1" dirty="0" smtClean="0"/>
              <a:t> </a:t>
            </a:r>
            <a:r>
              <a:rPr lang="ru-RU" i="1" dirty="0" err="1" smtClean="0"/>
              <a:t>липневої</a:t>
            </a:r>
            <a:r>
              <a:rPr lang="ru-RU" i="1" dirty="0" smtClean="0"/>
              <a:t> </a:t>
            </a:r>
            <a:r>
              <a:rPr lang="ru-RU" i="1" dirty="0" err="1" smtClean="0"/>
              <a:t>ночі</a:t>
            </a:r>
            <a:r>
              <a:rPr lang="ru-RU" i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/>
              <a:t>впала </a:t>
            </a:r>
            <a:r>
              <a:rPr lang="ru-RU" i="1" dirty="0" err="1" smtClean="0"/>
              <a:t>зірка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високих</a:t>
            </a:r>
            <a:r>
              <a:rPr lang="ru-RU" i="1" dirty="0" smtClean="0"/>
              <a:t> </a:t>
            </a:r>
            <a:r>
              <a:rPr lang="ru-RU" i="1" dirty="0" err="1" smtClean="0"/>
              <a:t>верхів</a:t>
            </a:r>
            <a:r>
              <a:rPr lang="ru-RU" i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/>
              <a:t>у </a:t>
            </a:r>
            <a:r>
              <a:rPr lang="ru-RU" i="1" dirty="0" err="1" smtClean="0"/>
              <a:t>дитячі</a:t>
            </a:r>
            <a:r>
              <a:rPr lang="ru-RU" i="1" dirty="0" smtClean="0"/>
              <a:t> </a:t>
            </a:r>
            <a:r>
              <a:rPr lang="ru-RU" i="1" dirty="0" err="1" smtClean="0"/>
              <a:t>незамкнені</a:t>
            </a:r>
            <a:r>
              <a:rPr lang="ru-RU" i="1" dirty="0" smtClean="0"/>
              <a:t> </a:t>
            </a:r>
            <a:r>
              <a:rPr lang="ru-RU" i="1" dirty="0" err="1" smtClean="0"/>
              <a:t>очі</a:t>
            </a:r>
            <a:r>
              <a:rPr lang="ru-RU" i="1" dirty="0" smtClean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/>
              <a:t>пропекла </a:t>
            </a:r>
            <a:r>
              <a:rPr lang="ru-RU" i="1" dirty="0" err="1" smtClean="0"/>
              <a:t>борозну</a:t>
            </a:r>
            <a:r>
              <a:rPr lang="ru-RU" i="1" dirty="0" smtClean="0"/>
              <a:t> межи </a:t>
            </a:r>
            <a:r>
              <a:rPr lang="ru-RU" i="1" dirty="0" err="1" smtClean="0"/>
              <a:t>брів</a:t>
            </a:r>
            <a:r>
              <a:rPr lang="ru-RU" i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/>
              <a:t>і </a:t>
            </a:r>
            <a:r>
              <a:rPr lang="ru-RU" i="1" dirty="0" err="1" smtClean="0"/>
              <a:t>засіяла</a:t>
            </a:r>
            <a:r>
              <a:rPr lang="ru-RU" i="1" dirty="0" smtClean="0"/>
              <a:t> </a:t>
            </a:r>
            <a:r>
              <a:rPr lang="ru-RU" i="1" dirty="0" err="1" smtClean="0"/>
              <a:t>пам'ять</a:t>
            </a:r>
            <a:r>
              <a:rPr lang="ru-RU" i="1" dirty="0" smtClean="0"/>
              <a:t> золою...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err="1" smtClean="0"/>
              <a:t>Затулитись</a:t>
            </a:r>
            <a:r>
              <a:rPr lang="ru-RU" i="1" dirty="0" smtClean="0"/>
              <a:t> од </a:t>
            </a:r>
            <a:r>
              <a:rPr lang="ru-RU" i="1" dirty="0" err="1" smtClean="0"/>
              <a:t>неї</a:t>
            </a:r>
            <a:r>
              <a:rPr lang="ru-RU" i="1" dirty="0" smtClean="0"/>
              <a:t> </a:t>
            </a:r>
            <a:r>
              <a:rPr lang="ru-RU" i="1" dirty="0" err="1" smtClean="0"/>
              <a:t>хотів</a:t>
            </a:r>
            <a:r>
              <a:rPr lang="ru-RU" i="1" dirty="0" smtClean="0"/>
              <a:t> —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/>
              <a:t>та </a:t>
            </a:r>
            <a:r>
              <a:rPr lang="ru-RU" i="1" dirty="0" err="1" smtClean="0"/>
              <a:t>долоня</a:t>
            </a:r>
            <a:r>
              <a:rPr lang="ru-RU" i="1" dirty="0" smtClean="0"/>
              <a:t>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замалою</a:t>
            </a:r>
            <a:r>
              <a:rPr lang="ru-RU" i="1" dirty="0" smtClean="0"/>
              <a:t>. </a:t>
            </a:r>
            <a:endParaRPr lang="en-US" i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dirty="0" smtClean="0"/>
              <a:t>   </a:t>
            </a:r>
            <a:r>
              <a:rPr lang="ru-RU" sz="4000" b="1" i="1" dirty="0" err="1" smtClean="0"/>
              <a:t>Ігор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Римарук</a:t>
            </a:r>
            <a:r>
              <a:rPr lang="ru-RU" sz="4000" b="1" i="1" dirty="0" smtClean="0"/>
              <a:t>.</a:t>
            </a:r>
            <a:r>
              <a:rPr lang="en-US" sz="4000" b="1" i="1" dirty="0" smtClean="0"/>
              <a:t> </a:t>
            </a:r>
            <a:r>
              <a:rPr lang="uk-UA" sz="4000" b="1" i="1" dirty="0"/>
              <a:t>У</a:t>
            </a:r>
            <a:r>
              <a:rPr lang="uk-UA" sz="4000" b="1" i="1" dirty="0" smtClean="0"/>
              <a:t>ривок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uk-UA" sz="4000" b="1" i="1" dirty="0" smtClean="0"/>
              <a:t>   з </a:t>
            </a:r>
            <a:r>
              <a:rPr lang="ru-RU" sz="4000" b="1" i="1" dirty="0" err="1" smtClean="0"/>
              <a:t>поез</a:t>
            </a:r>
            <a:r>
              <a:rPr lang="uk-UA" sz="4000" b="1" i="1" dirty="0" err="1" smtClean="0"/>
              <a:t>ії</a:t>
            </a:r>
            <a:r>
              <a:rPr lang="uk-UA" sz="4000" b="1" i="1" dirty="0" smtClean="0"/>
              <a:t> </a:t>
            </a:r>
            <a:r>
              <a:rPr lang="uk-UA" sz="4000" b="1" i="1" dirty="0" err="1" smtClean="0"/>
              <a:t>“Зірка”</a:t>
            </a:r>
            <a:endParaRPr lang="ru-RU" sz="4000" b="1" i="1" dirty="0" smtClean="0"/>
          </a:p>
          <a:p>
            <a:endParaRPr lang="ru-RU" sz="4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7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400" dirty="0"/>
              <a:t>І́гор Микола́йович Римару́к  — український поет. Народився 4 липня 1958 року на Хмельниччині.  </a:t>
            </a:r>
            <a:br>
              <a:rPr lang="vi-VN" sz="2400" dirty="0"/>
            </a:br>
            <a:r>
              <a:rPr lang="en-US" sz="2400" dirty="0"/>
              <a:t>I</a:t>
            </a:r>
            <a:r>
              <a:rPr lang="vi-VN" sz="2400" dirty="0"/>
              <a:t>гор Римарук — один з тих, хто захищає гідність сучасної української поезії. Шевченківська премія 2002 року в галузі літератури та нагорода Форуму книговидавців у Львові за збірку «Діва Обида» лише суспільно це означили. Був Президентом Асоціації українських </a:t>
            </a:r>
            <a:r>
              <a:rPr lang="vi-VN" sz="2400" dirty="0" smtClean="0"/>
              <a:t>письменників</a:t>
            </a:r>
            <a:r>
              <a:rPr lang="uk-UA" sz="2400" dirty="0" smtClean="0"/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2400" dirty="0" smtClean="0"/>
              <a:t> </a:t>
            </a:r>
            <a:r>
              <a:rPr lang="vi-VN" sz="2400" dirty="0" smtClean="0"/>
              <a:t>радником</a:t>
            </a:r>
            <a:r>
              <a:rPr lang="vi-VN" sz="2400" dirty="0"/>
              <a:t> міністра культури з питань книговидання.</a:t>
            </a:r>
          </a:p>
          <a:p>
            <a:endParaRPr lang="ru-RU" sz="2400" dirty="0" smtClean="0"/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Працював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пресі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видавництвах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Багаторічний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головний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редактор журналу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Сучасність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завідувач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редакції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сучасної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видавництва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Дніпро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sz="54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Особливості</a:t>
            </a:r>
            <a:r>
              <a:rPr sz="5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sz="54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поезії</a:t>
            </a:r>
            <a:endParaRPr lang="ru-RU" sz="5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897" y="980728"/>
            <a:ext cx="8750206" cy="4525963"/>
          </a:xfrm>
        </p:spPr>
        <p:txBody>
          <a:bodyPr/>
          <a:lstStyle/>
          <a:p>
            <a:r>
              <a:rPr lang="ru-RU" dirty="0" err="1" smtClean="0"/>
              <a:t>Римарук</a:t>
            </a:r>
            <a:r>
              <a:rPr lang="ru-RU" dirty="0" smtClean="0"/>
              <a:t> — </a:t>
            </a:r>
            <a:r>
              <a:rPr lang="ru-RU" dirty="0" err="1" smtClean="0"/>
              <a:t>вічний</a:t>
            </a:r>
            <a:r>
              <a:rPr lang="ru-RU" dirty="0" smtClean="0"/>
              <a:t> і </a:t>
            </a:r>
            <a:r>
              <a:rPr lang="ru-RU" dirty="0" err="1" smtClean="0"/>
              <a:t>відданий</a:t>
            </a:r>
            <a:r>
              <a:rPr lang="ru-RU" dirty="0" smtClean="0"/>
              <a:t> </a:t>
            </a:r>
            <a:r>
              <a:rPr lang="ru-RU" dirty="0" err="1" smtClean="0"/>
              <a:t>неофіт</a:t>
            </a:r>
            <a:r>
              <a:rPr lang="ru-RU" dirty="0" smtClean="0"/>
              <a:t> </a:t>
            </a:r>
            <a:r>
              <a:rPr lang="ru-RU" dirty="0" err="1" smtClean="0"/>
              <a:t>модернізму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уособив</a:t>
            </a:r>
            <a:r>
              <a:rPr lang="ru-RU" dirty="0" smtClean="0"/>
              <a:t> </a:t>
            </a:r>
            <a:r>
              <a:rPr lang="ru-RU" dirty="0" err="1" smtClean="0"/>
              <a:t>фаховість</a:t>
            </a:r>
            <a:r>
              <a:rPr lang="ru-RU" dirty="0" smtClean="0"/>
              <a:t> та </a:t>
            </a:r>
            <a:r>
              <a:rPr lang="ru-RU" dirty="0" err="1" smtClean="0"/>
              <a:t>ерудовану</a:t>
            </a:r>
            <a:r>
              <a:rPr lang="ru-RU" dirty="0" smtClean="0"/>
              <a:t> </a:t>
            </a:r>
            <a:r>
              <a:rPr lang="ru-RU" dirty="0" err="1" smtClean="0"/>
              <a:t>інтелігентність</a:t>
            </a:r>
            <a:r>
              <a:rPr lang="ru-RU" dirty="0" smtClean="0"/>
              <a:t> «</a:t>
            </a:r>
            <a:r>
              <a:rPr lang="ru-RU" dirty="0" err="1" smtClean="0"/>
              <a:t>вісімдесятників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24847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26686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sz="54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Збірки</a:t>
            </a:r>
            <a:endParaRPr lang="ru-RU" sz="5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57798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Висока</a:t>
            </a:r>
            <a:r>
              <a:rPr lang="ru-RU" dirty="0" smtClean="0"/>
              <a:t> вода» (1984)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снігопаду</a:t>
            </a:r>
            <a:r>
              <a:rPr lang="ru-RU" dirty="0" smtClean="0"/>
              <a:t>» (1988)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Нічні</a:t>
            </a:r>
            <a:r>
              <a:rPr lang="ru-RU" dirty="0" smtClean="0"/>
              <a:t> голоси» (1991)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de-DE" dirty="0" smtClean="0"/>
              <a:t>Goldener Regen» («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», 1996, </a:t>
            </a:r>
            <a:r>
              <a:rPr lang="ru-RU" dirty="0" err="1" smtClean="0"/>
              <a:t>видавництво</a:t>
            </a:r>
            <a:r>
              <a:rPr lang="ru-RU" dirty="0" smtClean="0"/>
              <a:t> «</a:t>
            </a:r>
            <a:r>
              <a:rPr lang="de-DE" dirty="0" err="1" smtClean="0"/>
              <a:t>Brodina</a:t>
            </a:r>
            <a:r>
              <a:rPr lang="de-DE" dirty="0" smtClean="0"/>
              <a:t>», </a:t>
            </a:r>
            <a:r>
              <a:rPr lang="ru-RU" dirty="0" err="1" smtClean="0"/>
              <a:t>німецькою</a:t>
            </a:r>
            <a:r>
              <a:rPr lang="ru-RU" dirty="0" smtClean="0"/>
              <a:t> та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Діва</a:t>
            </a:r>
            <a:r>
              <a:rPr lang="ru-RU" dirty="0" smtClean="0"/>
              <a:t> Обида» (2000, 2002)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Бермудський</a:t>
            </a:r>
            <a:r>
              <a:rPr lang="ru-RU" dirty="0" smtClean="0"/>
              <a:t> </a:t>
            </a:r>
            <a:r>
              <a:rPr lang="ru-RU" dirty="0" err="1" smtClean="0"/>
              <a:t>трикутник</a:t>
            </a:r>
            <a:r>
              <a:rPr lang="ru-RU" dirty="0" smtClean="0"/>
              <a:t>» (2007)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Сльоза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» (2009).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«Доброе время Твое» </a:t>
            </a:r>
            <a:r>
              <a:rPr lang="ru-RU" dirty="0" smtClean="0"/>
              <a:t>(2011)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«</a:t>
            </a:r>
            <a:r>
              <a:rPr lang="ru-RU" dirty="0" err="1" smtClean="0"/>
              <a:t>Божественний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: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» (2012)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18297"/>
            <a:ext cx="464400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36" y="0"/>
            <a:ext cx="449999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0818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8024" cy="6919466"/>
          </a:xfrm>
          <a:prstGeom prst="rect">
            <a:avLst/>
          </a:prstGeom>
        </p:spPr>
      </p:pic>
      <p:pic>
        <p:nvPicPr>
          <p:cNvPr id="8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063" y="-18296"/>
            <a:ext cx="4513089" cy="6876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416" y="134204"/>
            <a:ext cx="5112568" cy="64807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/>
              <a:t>Книга “</a:t>
            </a:r>
            <a:r>
              <a:rPr lang="ru-RU" sz="2100" dirty="0" err="1"/>
              <a:t>Діва</a:t>
            </a:r>
            <a:r>
              <a:rPr lang="ru-RU" sz="2100" dirty="0"/>
              <a:t> Обида” </a:t>
            </a:r>
            <a:r>
              <a:rPr lang="ru-RU" sz="2100" dirty="0" err="1"/>
              <a:t>Ігоря</a:t>
            </a:r>
            <a:r>
              <a:rPr lang="ru-RU" sz="2100" dirty="0"/>
              <a:t> </a:t>
            </a:r>
            <a:r>
              <a:rPr lang="ru-RU" sz="2100" dirty="0" err="1"/>
              <a:t>Римарука</a:t>
            </a:r>
            <a:r>
              <a:rPr lang="ru-RU" sz="2100" dirty="0"/>
              <a:t> – </a:t>
            </a:r>
            <a:r>
              <a:rPr lang="ru-RU" sz="2100" dirty="0" err="1"/>
              <a:t>цікава</a:t>
            </a:r>
            <a:r>
              <a:rPr lang="ru-RU" sz="2100" dirty="0"/>
              <a:t> і </a:t>
            </a:r>
            <a:r>
              <a:rPr lang="ru-RU" sz="2100" dirty="0" err="1"/>
              <a:t>помічена</a:t>
            </a:r>
            <a:r>
              <a:rPr lang="ru-RU" sz="2100" dirty="0"/>
              <a:t> в </a:t>
            </a:r>
            <a:r>
              <a:rPr lang="ru-RU" sz="2100" dirty="0" err="1"/>
              <a:t>українській</a:t>
            </a:r>
            <a:r>
              <a:rPr lang="ru-RU" sz="2100" dirty="0"/>
              <a:t> </a:t>
            </a:r>
            <a:r>
              <a:rPr lang="ru-RU" sz="2100" dirty="0" err="1"/>
              <a:t>сучасній</a:t>
            </a:r>
            <a:r>
              <a:rPr lang="ru-RU" sz="2100" dirty="0"/>
              <a:t> </a:t>
            </a:r>
            <a:r>
              <a:rPr lang="ru-RU" sz="2100" dirty="0" err="1"/>
              <a:t>літературі</a:t>
            </a:r>
            <a:r>
              <a:rPr lang="ru-RU" sz="2100" dirty="0"/>
              <a:t>.</a:t>
            </a:r>
          </a:p>
          <a:p>
            <a:pPr marL="0" indent="0">
              <a:buNone/>
            </a:pPr>
            <a:r>
              <a:rPr lang="ru-RU" sz="2100" dirty="0"/>
              <a:t>У </a:t>
            </a:r>
            <a:r>
              <a:rPr lang="ru-RU" sz="2100" dirty="0" err="1"/>
              <a:t>книзі</a:t>
            </a:r>
            <a:r>
              <a:rPr lang="ru-RU" sz="2100" dirty="0"/>
              <a:t> </a:t>
            </a:r>
            <a:r>
              <a:rPr lang="ru-RU" sz="2100" dirty="0" err="1"/>
              <a:t>цій</a:t>
            </a:r>
            <a:r>
              <a:rPr lang="ru-RU" sz="2100" dirty="0"/>
              <a:t>, </a:t>
            </a:r>
            <a:r>
              <a:rPr lang="ru-RU" sz="2100" dirty="0" err="1"/>
              <a:t>досконало</a:t>
            </a:r>
            <a:r>
              <a:rPr lang="ru-RU" sz="2100" dirty="0"/>
              <a:t> </a:t>
            </a:r>
            <a:r>
              <a:rPr lang="ru-RU" sz="2100" dirty="0" err="1"/>
              <a:t>скомпонованій</a:t>
            </a:r>
            <a:r>
              <a:rPr lang="ru-RU" sz="2100" dirty="0"/>
              <a:t>, є </a:t>
            </a:r>
            <a:r>
              <a:rPr lang="ru-RU" sz="2100" dirty="0" err="1"/>
              <a:t>вірші</a:t>
            </a:r>
            <a:r>
              <a:rPr lang="ru-RU" sz="2100" dirty="0"/>
              <a:t> </a:t>
            </a:r>
            <a:r>
              <a:rPr lang="ru-RU" sz="2100" dirty="0" err="1"/>
              <a:t>відносно</a:t>
            </a:r>
            <a:r>
              <a:rPr lang="ru-RU" sz="2100" dirty="0"/>
              <a:t> </a:t>
            </a:r>
            <a:r>
              <a:rPr lang="ru-RU" sz="2100" dirty="0" err="1"/>
              <a:t>більш</a:t>
            </a:r>
            <a:r>
              <a:rPr lang="ru-RU" sz="2100" dirty="0"/>
              <a:t> </a:t>
            </a:r>
            <a:r>
              <a:rPr lang="ru-RU" sz="2100" dirty="0" err="1"/>
              <a:t>давні</a:t>
            </a:r>
            <a:r>
              <a:rPr lang="ru-RU" sz="2100" dirty="0"/>
              <a:t> (</a:t>
            </a:r>
            <a:r>
              <a:rPr lang="ru-RU" sz="2100" dirty="0" err="1"/>
              <a:t>себто</a:t>
            </a:r>
            <a:r>
              <a:rPr lang="ru-RU" sz="2100" dirty="0"/>
              <a:t> </a:t>
            </a:r>
            <a:r>
              <a:rPr lang="ru-RU" sz="2100" dirty="0" err="1"/>
              <a:t>раніше</a:t>
            </a:r>
            <a:r>
              <a:rPr lang="ru-RU" sz="2100" dirty="0"/>
              <a:t> </a:t>
            </a:r>
            <a:r>
              <a:rPr lang="ru-RU" sz="2100" dirty="0" err="1"/>
              <a:t>друковані</a:t>
            </a:r>
            <a:r>
              <a:rPr lang="ru-RU" sz="2100" dirty="0"/>
              <a:t>) – і </a:t>
            </a:r>
            <a:r>
              <a:rPr lang="ru-RU" sz="2100" dirty="0" err="1"/>
              <a:t>зовсім</a:t>
            </a:r>
            <a:r>
              <a:rPr lang="ru-RU" sz="2100" dirty="0"/>
              <a:t> </a:t>
            </a:r>
            <a:r>
              <a:rPr lang="ru-RU" sz="2100" dirty="0" err="1"/>
              <a:t>нові</a:t>
            </a:r>
            <a:r>
              <a:rPr lang="ru-RU" sz="2100" dirty="0"/>
              <a:t>. </a:t>
            </a:r>
            <a:r>
              <a:rPr lang="ru-RU" sz="2100" dirty="0" err="1"/>
              <a:t>Проте</a:t>
            </a:r>
            <a:r>
              <a:rPr lang="ru-RU" sz="2100" dirty="0"/>
              <a:t> вони </a:t>
            </a:r>
            <a:r>
              <a:rPr lang="ru-RU" sz="2100" dirty="0" err="1"/>
              <a:t>творять</a:t>
            </a:r>
            <a:r>
              <a:rPr lang="ru-RU" sz="2100" dirty="0"/>
              <a:t> </a:t>
            </a:r>
            <a:r>
              <a:rPr lang="ru-RU" sz="2100" dirty="0" err="1"/>
              <a:t>досконале</a:t>
            </a:r>
            <a:r>
              <a:rPr lang="ru-RU" sz="2100" dirty="0"/>
              <a:t> полотно Тексту, яке </a:t>
            </a:r>
            <a:r>
              <a:rPr lang="ru-RU" sz="2100" dirty="0" smtClean="0"/>
              <a:t> </a:t>
            </a:r>
            <a:r>
              <a:rPr lang="ru-RU" sz="2100" dirty="0" err="1"/>
              <a:t>найбільше</a:t>
            </a:r>
            <a:r>
              <a:rPr lang="ru-RU" sz="2100" dirty="0"/>
              <a:t> </a:t>
            </a:r>
            <a:r>
              <a:rPr lang="ru-RU" sz="2100" dirty="0" err="1"/>
              <a:t>асоціюється</a:t>
            </a:r>
            <a:r>
              <a:rPr lang="ru-RU" sz="2100" dirty="0"/>
              <a:t> з полотном </a:t>
            </a:r>
            <a:r>
              <a:rPr lang="ru-RU" sz="2100" dirty="0" err="1"/>
              <a:t>домотканим</a:t>
            </a:r>
            <a:r>
              <a:rPr lang="ru-RU" sz="2100" dirty="0"/>
              <a:t>: </a:t>
            </a:r>
            <a:r>
              <a:rPr lang="ru-RU" sz="2100" dirty="0" err="1"/>
              <a:t>віртуоз</a:t>
            </a:r>
            <a:r>
              <a:rPr lang="ru-RU" sz="2100" dirty="0"/>
              <a:t> </a:t>
            </a:r>
            <a:r>
              <a:rPr lang="ru-RU" sz="2100" dirty="0" err="1"/>
              <a:t>форми</a:t>
            </a:r>
            <a:r>
              <a:rPr lang="ru-RU" sz="2100" dirty="0"/>
              <a:t>, </a:t>
            </a:r>
            <a:r>
              <a:rPr lang="ru-RU" sz="2100" dirty="0" err="1" smtClean="0"/>
              <a:t>Римарук</a:t>
            </a:r>
            <a:r>
              <a:rPr lang="ru-RU" sz="2100" dirty="0" smtClean="0"/>
              <a:t> </a:t>
            </a:r>
            <a:r>
              <a:rPr lang="ru-RU" sz="2100" dirty="0"/>
              <a:t>не </a:t>
            </a:r>
            <a:r>
              <a:rPr lang="ru-RU" sz="2100" dirty="0" err="1"/>
              <a:t>піддається</a:t>
            </a:r>
            <a:r>
              <a:rPr lang="ru-RU" sz="2100" dirty="0"/>
              <a:t> </a:t>
            </a:r>
            <a:r>
              <a:rPr lang="ru-RU" sz="2100" dirty="0" err="1"/>
              <a:t>спокусі</a:t>
            </a:r>
            <a:r>
              <a:rPr lang="ru-RU" sz="2100" dirty="0"/>
              <a:t> </a:t>
            </a:r>
            <a:r>
              <a:rPr lang="ru-RU" sz="2100" dirty="0" err="1"/>
              <a:t>писати</a:t>
            </a:r>
            <a:r>
              <a:rPr lang="ru-RU" sz="2100" dirty="0"/>
              <a:t> гладенько і </a:t>
            </a:r>
            <a:r>
              <a:rPr lang="ru-RU" sz="2100" dirty="0" err="1"/>
              <a:t>рівненько</a:t>
            </a:r>
            <a:r>
              <a:rPr lang="ru-RU" sz="2100" dirty="0"/>
              <a:t>, </a:t>
            </a:r>
            <a:r>
              <a:rPr lang="ru-RU" sz="2100" dirty="0" err="1"/>
              <a:t>мережано-римовано</a:t>
            </a:r>
            <a:r>
              <a:rPr lang="ru-RU" sz="2100" dirty="0"/>
              <a:t>, </a:t>
            </a:r>
            <a:r>
              <a:rPr lang="ru-RU" sz="2100" dirty="0" err="1"/>
              <a:t>він</a:t>
            </a:r>
            <a:r>
              <a:rPr lang="ru-RU" sz="2100" dirty="0"/>
              <a:t> </a:t>
            </a:r>
            <a:r>
              <a:rPr lang="ru-RU" sz="2100" dirty="0" err="1"/>
              <a:t>пише</a:t>
            </a:r>
            <a:r>
              <a:rPr lang="ru-RU" sz="2100" dirty="0"/>
              <a:t> </a:t>
            </a:r>
            <a:r>
              <a:rPr lang="ru-RU" sz="2100" dirty="0" err="1"/>
              <a:t>насамперед</a:t>
            </a:r>
            <a:r>
              <a:rPr lang="ru-RU" sz="2100" dirty="0"/>
              <a:t> </a:t>
            </a:r>
            <a:r>
              <a:rPr lang="ru-RU" sz="2100" dirty="0" err="1"/>
              <a:t>органічно</a:t>
            </a:r>
            <a:r>
              <a:rPr lang="ru-RU" sz="2100" dirty="0"/>
              <a:t> – </a:t>
            </a:r>
            <a:r>
              <a:rPr lang="ru-RU" sz="2100" dirty="0" err="1"/>
              <a:t>зламаний</a:t>
            </a:r>
            <a:r>
              <a:rPr lang="ru-RU" sz="2100" dirty="0"/>
              <a:t> ритм, не все і не </a:t>
            </a:r>
            <a:r>
              <a:rPr lang="ru-RU" sz="2100" dirty="0" err="1"/>
              <a:t>всюди</a:t>
            </a:r>
            <a:r>
              <a:rPr lang="ru-RU" sz="2100" dirty="0"/>
              <a:t> (</a:t>
            </a:r>
            <a:r>
              <a:rPr lang="ru-RU" sz="2100" dirty="0" err="1"/>
              <a:t>цілком</a:t>
            </a:r>
            <a:r>
              <a:rPr lang="ru-RU" sz="2100" dirty="0"/>
              <a:t> </a:t>
            </a:r>
            <a:r>
              <a:rPr lang="ru-RU" sz="2100" dirty="0" err="1"/>
              <a:t>свідомо</a:t>
            </a:r>
            <a:r>
              <a:rPr lang="ru-RU" sz="2100" dirty="0"/>
              <a:t>!) </a:t>
            </a:r>
            <a:r>
              <a:rPr lang="ru-RU" sz="2100" dirty="0" err="1"/>
              <a:t>витриманий</a:t>
            </a:r>
            <a:r>
              <a:rPr lang="ru-RU" sz="2100" dirty="0"/>
              <a:t> </a:t>
            </a:r>
            <a:r>
              <a:rPr lang="ru-RU" sz="2100" dirty="0" err="1"/>
              <a:t>розмір</a:t>
            </a:r>
            <a:r>
              <a:rPr lang="ru-RU" sz="2100" dirty="0"/>
              <a:t> </a:t>
            </a:r>
            <a:r>
              <a:rPr lang="ru-RU" sz="2100" dirty="0" err="1"/>
              <a:t>творять</a:t>
            </a:r>
            <a:r>
              <a:rPr lang="ru-RU" sz="2100" dirty="0"/>
              <a:t> живу, </a:t>
            </a:r>
            <a:r>
              <a:rPr lang="ru-RU" sz="2100" dirty="0" err="1"/>
              <a:t>дихаючу</a:t>
            </a:r>
            <a:r>
              <a:rPr lang="ru-RU" sz="2100" dirty="0"/>
              <a:t> фактуру, де </a:t>
            </a:r>
            <a:r>
              <a:rPr lang="ru-RU" sz="2100" dirty="0" err="1"/>
              <a:t>потовщення</a:t>
            </a:r>
            <a:r>
              <a:rPr lang="ru-RU" sz="2100" dirty="0"/>
              <a:t> нитки є </a:t>
            </a:r>
            <a:r>
              <a:rPr lang="ru-RU" sz="2100" dirty="0" err="1"/>
              <a:t>природним</a:t>
            </a:r>
            <a:r>
              <a:rPr lang="ru-RU" sz="2100" dirty="0"/>
              <a:t>, </a:t>
            </a:r>
            <a:r>
              <a:rPr lang="ru-RU" sz="2100" dirty="0" err="1"/>
              <a:t>бо</a:t>
            </a:r>
            <a:r>
              <a:rPr lang="ru-RU" sz="2100" dirty="0"/>
              <a:t> </a:t>
            </a:r>
            <a:r>
              <a:rPr lang="ru-RU" sz="2100" dirty="0" err="1"/>
              <a:t>свідчить</a:t>
            </a:r>
            <a:r>
              <a:rPr lang="ru-RU" sz="2100" dirty="0"/>
              <a:t> про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достеменність</a:t>
            </a:r>
            <a:r>
              <a:rPr lang="ru-RU" sz="2100" dirty="0"/>
              <a:t>, про те, </a:t>
            </a:r>
            <a:r>
              <a:rPr lang="ru-RU" sz="2100" dirty="0" err="1"/>
              <a:t>що</a:t>
            </a:r>
            <a:r>
              <a:rPr lang="ru-RU" sz="2100" dirty="0"/>
              <a:t> вона прядена рукою, а не машиною.</a:t>
            </a:r>
          </a:p>
          <a:p>
            <a:pPr marL="0" indent="0">
              <a:buNone/>
            </a:pPr>
            <a:r>
              <a:rPr lang="ru-RU" sz="2100" dirty="0" err="1" smtClean="0"/>
              <a:t>Діва</a:t>
            </a:r>
            <a:r>
              <a:rPr lang="ru-RU" sz="2100" dirty="0" smtClean="0"/>
              <a:t> </a:t>
            </a:r>
            <a:r>
              <a:rPr lang="ru-RU" sz="2100" dirty="0"/>
              <a:t>Обида — </a:t>
            </a:r>
            <a:r>
              <a:rPr lang="ru-RU" sz="2100" dirty="0" err="1"/>
              <a:t>це</a:t>
            </a:r>
            <a:r>
              <a:rPr lang="ru-RU" sz="2100" dirty="0"/>
              <a:t> стан. Стан </a:t>
            </a:r>
            <a:r>
              <a:rPr lang="ru-RU" sz="2100" dirty="0" err="1"/>
              <a:t>слів</a:t>
            </a:r>
            <a:r>
              <a:rPr lang="ru-RU" sz="2100" dirty="0"/>
              <a:t> та </a:t>
            </a:r>
            <a:r>
              <a:rPr lang="ru-RU" sz="2100" dirty="0" smtClean="0"/>
              <a:t>  речей</a:t>
            </a:r>
            <a:r>
              <a:rPr lang="ru-RU" sz="2100" dirty="0"/>
              <a:t>. </a:t>
            </a:r>
            <a:br>
              <a:rPr lang="ru-RU" sz="2100" dirty="0"/>
            </a:br>
            <a:endParaRPr lang="ru-RU" sz="2100" dirty="0"/>
          </a:p>
          <a:p>
            <a:endParaRPr lang="vi-VN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0" y="502216"/>
            <a:ext cx="3786922" cy="559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У “</a:t>
            </a:r>
            <a:r>
              <a:rPr lang="ru-RU" sz="3400" dirty="0" err="1"/>
              <a:t>Глосаліях</a:t>
            </a:r>
            <a:r>
              <a:rPr lang="ru-RU" sz="3400" dirty="0" smtClean="0"/>
              <a:t>”, </a:t>
            </a:r>
            <a:r>
              <a:rPr lang="ru-RU" sz="3400" dirty="0" err="1" smtClean="0"/>
              <a:t>які</a:t>
            </a:r>
            <a:r>
              <a:rPr lang="ru-RU" sz="3400" dirty="0" smtClean="0"/>
              <a:t> </a:t>
            </a:r>
            <a:r>
              <a:rPr lang="ru-RU" sz="3400" dirty="0" err="1"/>
              <a:t>самі</a:t>
            </a:r>
            <a:r>
              <a:rPr lang="ru-RU" sz="3400" dirty="0"/>
              <a:t> по </a:t>
            </a:r>
            <a:r>
              <a:rPr lang="ru-RU" sz="3400" dirty="0" err="1"/>
              <a:t>собі</a:t>
            </a:r>
            <a:r>
              <a:rPr lang="ru-RU" sz="3400" dirty="0"/>
              <a:t> є </a:t>
            </a:r>
            <a:r>
              <a:rPr lang="ru-RU" sz="3400" dirty="0" err="1"/>
              <a:t>унікальним</a:t>
            </a:r>
            <a:r>
              <a:rPr lang="ru-RU" sz="3400" dirty="0"/>
              <a:t> за красою і </a:t>
            </a:r>
            <a:r>
              <a:rPr lang="ru-RU" sz="3400" dirty="0" err="1"/>
              <a:t>вивершеністю</a:t>
            </a:r>
            <a:r>
              <a:rPr lang="ru-RU" sz="3400" dirty="0"/>
              <a:t> </a:t>
            </a:r>
            <a:r>
              <a:rPr lang="ru-RU" sz="3400" dirty="0" err="1"/>
              <a:t>зразком</a:t>
            </a:r>
            <a:r>
              <a:rPr lang="ru-RU" sz="3400" dirty="0"/>
              <a:t> </a:t>
            </a:r>
            <a:r>
              <a:rPr lang="ru-RU" sz="3400" dirty="0" err="1"/>
              <a:t>сучасної</a:t>
            </a:r>
            <a:r>
              <a:rPr lang="ru-RU" sz="3400" dirty="0"/>
              <a:t> (</a:t>
            </a:r>
            <a:r>
              <a:rPr lang="ru-RU" sz="3400" dirty="0" err="1"/>
              <a:t>модерної</a:t>
            </a:r>
            <a:r>
              <a:rPr lang="ru-RU" sz="3400" dirty="0"/>
              <a:t>) </a:t>
            </a:r>
            <a:r>
              <a:rPr lang="ru-RU" sz="3400" dirty="0" err="1"/>
              <a:t>поезії</a:t>
            </a:r>
            <a:r>
              <a:rPr lang="ru-RU" sz="3400" dirty="0"/>
              <a:t>, </a:t>
            </a:r>
            <a:r>
              <a:rPr lang="ru-RU" sz="3400" dirty="0" err="1"/>
              <a:t>виведено</a:t>
            </a:r>
            <a:r>
              <a:rPr lang="ru-RU" sz="3400" dirty="0"/>
              <a:t> слова-</a:t>
            </a:r>
            <a:r>
              <a:rPr lang="ru-RU" sz="3400" dirty="0" err="1"/>
              <a:t>концепти</a:t>
            </a:r>
            <a:r>
              <a:rPr lang="ru-RU" sz="3400" dirty="0"/>
              <a:t> </a:t>
            </a:r>
            <a:r>
              <a:rPr lang="ru-RU" sz="3400" dirty="0" err="1"/>
              <a:t>Римарукового</a:t>
            </a:r>
            <a:r>
              <a:rPr lang="ru-RU" sz="3400" dirty="0"/>
              <a:t> </a:t>
            </a:r>
            <a:r>
              <a:rPr lang="ru-RU" sz="3400" dirty="0" err="1"/>
              <a:t>поетичного</a:t>
            </a:r>
            <a:r>
              <a:rPr lang="ru-RU" sz="3400" dirty="0"/>
              <a:t> космосу:</a:t>
            </a:r>
          </a:p>
          <a:p>
            <a:pPr marL="0" indent="0" algn="ctr">
              <a:buNone/>
            </a:pPr>
            <a:r>
              <a:rPr lang="ru-RU" sz="3400" i="1" dirty="0" err="1"/>
              <a:t>Істинно</a:t>
            </a:r>
            <a:r>
              <a:rPr lang="ru-RU" sz="3400" i="1" dirty="0"/>
              <a:t> кажу вам трава </a:t>
            </a:r>
            <a:br>
              <a:rPr lang="ru-RU" sz="3400" i="1" dirty="0"/>
            </a:br>
            <a:r>
              <a:rPr lang="ru-RU" sz="3400" i="1" dirty="0" err="1"/>
              <a:t>істинно</a:t>
            </a:r>
            <a:r>
              <a:rPr lang="ru-RU" sz="3400" i="1" dirty="0"/>
              <a:t> кажу вам вода </a:t>
            </a:r>
            <a:br>
              <a:rPr lang="ru-RU" sz="3400" i="1" dirty="0"/>
            </a:br>
            <a:r>
              <a:rPr lang="ru-RU" sz="3400" i="1" dirty="0" err="1"/>
              <a:t>істинні</a:t>
            </a:r>
            <a:r>
              <a:rPr lang="ru-RU" sz="3400" i="1" dirty="0"/>
              <a:t> кажу вам слова </a:t>
            </a:r>
            <a:br>
              <a:rPr lang="ru-RU" sz="3400" i="1" dirty="0"/>
            </a:br>
            <a:r>
              <a:rPr lang="ru-RU" sz="3400" i="1" dirty="0" err="1"/>
              <a:t>допоки</a:t>
            </a:r>
            <a:r>
              <a:rPr lang="ru-RU" sz="3400" i="1" dirty="0"/>
              <a:t> </a:t>
            </a:r>
            <a:r>
              <a:rPr lang="ru-RU" sz="3400" i="1" dirty="0" err="1"/>
              <a:t>горить</a:t>
            </a:r>
            <a:r>
              <a:rPr lang="ru-RU" sz="3400" i="1" dirty="0"/>
              <a:t> </a:t>
            </a:r>
            <a:r>
              <a:rPr lang="ru-RU" sz="3400" i="1" dirty="0" err="1"/>
              <a:t>звізда</a:t>
            </a:r>
            <a:r>
              <a:rPr lang="ru-RU" sz="3400" i="1" dirty="0"/>
              <a:t> [...] </a:t>
            </a:r>
            <a:br>
              <a:rPr lang="ru-RU" sz="3400" i="1" dirty="0"/>
            </a:br>
            <a:r>
              <a:rPr lang="ru-RU" sz="3400" i="1" dirty="0" err="1"/>
              <a:t>істинно</a:t>
            </a:r>
            <a:r>
              <a:rPr lang="ru-RU" sz="3400" i="1" dirty="0"/>
              <a:t> кажу вам огонь </a:t>
            </a:r>
            <a:br>
              <a:rPr lang="ru-RU" sz="3400" i="1" dirty="0"/>
            </a:br>
            <a:r>
              <a:rPr lang="ru-RU" sz="3400" i="1" dirty="0" err="1"/>
              <a:t>істинно</a:t>
            </a:r>
            <a:r>
              <a:rPr lang="ru-RU" sz="3400" i="1" dirty="0"/>
              <a:t> кажу вам земля </a:t>
            </a:r>
            <a:br>
              <a:rPr lang="ru-RU" sz="3400" i="1" dirty="0"/>
            </a:br>
            <a:r>
              <a:rPr lang="ru-RU" sz="3400" i="1" dirty="0" err="1"/>
              <a:t>істинно</a:t>
            </a:r>
            <a:r>
              <a:rPr lang="ru-RU" sz="3400" i="1" dirty="0"/>
              <a:t> не з лона кажу </a:t>
            </a:r>
            <a:br>
              <a:rPr lang="ru-RU" sz="3400" i="1" dirty="0"/>
            </a:br>
            <a:r>
              <a:rPr lang="ru-RU" sz="3400" i="1" dirty="0"/>
              <a:t>з </a:t>
            </a:r>
            <a:r>
              <a:rPr lang="ru-RU" sz="3400" i="1" dirty="0" err="1"/>
              <a:t>долонь</a:t>
            </a:r>
            <a:r>
              <a:rPr lang="ru-RU" sz="3400" i="1" dirty="0"/>
              <a:t> </a:t>
            </a:r>
            <a:r>
              <a:rPr lang="ru-RU" sz="3400" i="1" dirty="0" err="1"/>
              <a:t>пробитих</a:t>
            </a:r>
            <a:r>
              <a:rPr lang="ru-RU" sz="3400" i="1" dirty="0"/>
              <a:t> вам </a:t>
            </a:r>
            <a:r>
              <a:rPr lang="ru-RU" sz="3400" i="1" dirty="0" err="1"/>
              <a:t>немовля</a:t>
            </a:r>
            <a:r>
              <a:rPr lang="ru-RU" sz="3400" i="1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Маємо</a:t>
            </a:r>
            <a:r>
              <a:rPr lang="ru-RU" sz="3400" dirty="0"/>
              <a:t> тут </a:t>
            </a:r>
            <a:r>
              <a:rPr lang="ru-RU" sz="3400" dirty="0" err="1"/>
              <a:t>живе</a:t>
            </a:r>
            <a:r>
              <a:rPr lang="ru-RU" sz="3400" dirty="0"/>
              <a:t> і </a:t>
            </a:r>
            <a:r>
              <a:rPr lang="ru-RU" sz="3400" dirty="0" err="1"/>
              <a:t>пульсуюче</a:t>
            </a:r>
            <a:r>
              <a:rPr lang="ru-RU" sz="3400" dirty="0"/>
              <a:t> </a:t>
            </a:r>
            <a:r>
              <a:rPr lang="ru-RU" sz="3400" dirty="0" err="1"/>
              <a:t>проявлення</a:t>
            </a:r>
            <a:r>
              <a:rPr lang="ru-RU" sz="3400" dirty="0"/>
              <a:t> слова-як-</a:t>
            </a:r>
            <a:r>
              <a:rPr lang="ru-RU" sz="3400" dirty="0" err="1"/>
              <a:t>сутності</a:t>
            </a:r>
            <a:r>
              <a:rPr lang="ru-RU" sz="3400" dirty="0"/>
              <a:t> (</a:t>
            </a:r>
            <a:r>
              <a:rPr lang="ru-RU" sz="3400" dirty="0" err="1"/>
              <a:t>значущими</a:t>
            </a:r>
            <a:r>
              <a:rPr lang="ru-RU" sz="3400" dirty="0"/>
              <a:t> є і паузи-</a:t>
            </a:r>
            <a:r>
              <a:rPr lang="ru-RU" sz="3400" dirty="0" err="1"/>
              <a:t>мовчання</a:t>
            </a:r>
            <a:r>
              <a:rPr lang="ru-RU" sz="3400" dirty="0"/>
              <a:t>), слова, на </a:t>
            </a:r>
            <a:r>
              <a:rPr lang="ru-RU" sz="3400" dirty="0" err="1"/>
              <a:t>якому</a:t>
            </a:r>
            <a:r>
              <a:rPr lang="ru-RU" sz="3400" dirty="0"/>
              <a:t> </a:t>
            </a:r>
            <a:r>
              <a:rPr lang="ru-RU" sz="3400" dirty="0" err="1"/>
              <a:t>тримається</a:t>
            </a:r>
            <a:r>
              <a:rPr lang="ru-RU" sz="3400" dirty="0"/>
              <a:t> все (не ми творимо </a:t>
            </a:r>
            <a:r>
              <a:rPr lang="ru-RU" sz="3400" dirty="0" err="1"/>
              <a:t>мову</a:t>
            </a:r>
            <a:r>
              <a:rPr lang="ru-RU" sz="3400" dirty="0"/>
              <a:t>, а </a:t>
            </a:r>
            <a:r>
              <a:rPr lang="ru-RU" sz="3400" dirty="0" err="1"/>
              <a:t>мова</a:t>
            </a:r>
            <a:r>
              <a:rPr lang="ru-RU" sz="3400" dirty="0"/>
              <a:t> творить нас), </a:t>
            </a:r>
            <a:r>
              <a:rPr lang="ru-RU" sz="3400" dirty="0" err="1"/>
              <a:t>бо</a:t>
            </a:r>
            <a:r>
              <a:rPr lang="ru-RU" sz="3400" dirty="0"/>
              <a:t>:</a:t>
            </a:r>
          </a:p>
          <a:p>
            <a:pPr marL="0" indent="0" algn="ctr">
              <a:buNone/>
            </a:pPr>
            <a:r>
              <a:rPr lang="ru-RU" sz="3400" i="1" dirty="0" smtClean="0"/>
              <a:t>Слово </a:t>
            </a:r>
            <a:r>
              <a:rPr lang="ru-RU" sz="3400" i="1" dirty="0" err="1" smtClean="0"/>
              <a:t>звізда</a:t>
            </a:r>
            <a:r>
              <a:rPr lang="ru-RU" sz="3400" i="1" dirty="0"/>
              <a:t> </a:t>
            </a:r>
            <a:br>
              <a:rPr lang="ru-RU" sz="3400" i="1" dirty="0"/>
            </a:br>
            <a:r>
              <a:rPr lang="ru-RU" sz="3400" i="1" dirty="0" err="1" smtClean="0"/>
              <a:t>істинно</a:t>
            </a:r>
            <a:r>
              <a:rPr lang="ru-RU" sz="3400" i="1" dirty="0" smtClean="0"/>
              <a:t> вам кажу</a:t>
            </a:r>
            <a:r>
              <a:rPr lang="ru-RU" sz="3400" i="1" dirty="0"/>
              <a:t>...</a:t>
            </a:r>
          </a:p>
          <a:p>
            <a:pPr marL="0" indent="0">
              <a:buNone/>
            </a:pPr>
            <a:r>
              <a:rPr lang="ru-RU" sz="3400" dirty="0"/>
              <a:t>І попри все </a:t>
            </a:r>
            <a:r>
              <a:rPr lang="ru-RU" sz="3400" dirty="0" err="1"/>
              <a:t>язичництво</a:t>
            </a:r>
            <a:r>
              <a:rPr lang="ru-RU" sz="3400" dirty="0"/>
              <a:t>, </a:t>
            </a:r>
            <a:r>
              <a:rPr lang="ru-RU" sz="3400" dirty="0" err="1"/>
              <a:t>немає</a:t>
            </a:r>
            <a:r>
              <a:rPr lang="ru-RU" sz="3400" dirty="0"/>
              <a:t> у </a:t>
            </a:r>
            <a:r>
              <a:rPr lang="ru-RU" sz="3400" dirty="0" err="1"/>
              <a:t>Римарука</a:t>
            </a:r>
            <a:r>
              <a:rPr lang="ru-RU" sz="3400" dirty="0"/>
              <a:t> </a:t>
            </a:r>
            <a:r>
              <a:rPr lang="ru-RU" sz="3400" dirty="0" err="1"/>
              <a:t>проявів</a:t>
            </a:r>
            <a:r>
              <a:rPr lang="ru-RU" sz="3400" dirty="0"/>
              <a:t> </a:t>
            </a:r>
            <a:r>
              <a:rPr lang="ru-RU" sz="3400" dirty="0" err="1"/>
              <a:t>багатобожжя</a:t>
            </a:r>
            <a:r>
              <a:rPr lang="ru-RU" sz="3400" dirty="0"/>
              <a:t>, </a:t>
            </a:r>
            <a:r>
              <a:rPr lang="ru-RU" sz="3400" dirty="0" err="1"/>
              <a:t>бо</a:t>
            </a:r>
            <a:r>
              <a:rPr lang="ru-RU" sz="3400" dirty="0"/>
              <a:t> ж сказано: “</a:t>
            </a:r>
            <a:r>
              <a:rPr lang="ru-RU" sz="3400" dirty="0" err="1"/>
              <a:t>Спочатку</a:t>
            </a:r>
            <a:r>
              <a:rPr lang="ru-RU" sz="3400" dirty="0"/>
              <a:t> </a:t>
            </a:r>
            <a:r>
              <a:rPr lang="ru-RU" sz="3400" dirty="0" err="1"/>
              <a:t>було</a:t>
            </a:r>
            <a:r>
              <a:rPr lang="ru-RU" sz="3400" dirty="0"/>
              <a:t> Слово, і Слово </a:t>
            </a:r>
            <a:r>
              <a:rPr lang="ru-RU" sz="3400" dirty="0" err="1"/>
              <a:t>було</a:t>
            </a:r>
            <a:r>
              <a:rPr lang="ru-RU" sz="3400" dirty="0"/>
              <a:t> Бог</a:t>
            </a:r>
            <a:r>
              <a:rPr lang="ru-RU" sz="3400" dirty="0" smtClean="0"/>
              <a:t>...”. І </a:t>
            </a:r>
            <a:r>
              <a:rPr lang="ru-RU" sz="3400" dirty="0"/>
              <a:t>в кожному </a:t>
            </a:r>
            <a:r>
              <a:rPr lang="ru-RU" sz="3400" dirty="0" err="1"/>
              <a:t>образі</a:t>
            </a:r>
            <a:r>
              <a:rPr lang="ru-RU" sz="3400" dirty="0"/>
              <a:t> </a:t>
            </a:r>
            <a:r>
              <a:rPr lang="ru-RU" sz="3400" dirty="0" err="1"/>
              <a:t>впізнаєш</a:t>
            </a:r>
            <a:r>
              <a:rPr lang="ru-RU" sz="3400" dirty="0"/>
              <a:t> </a:t>
            </a:r>
            <a:r>
              <a:rPr lang="ru-RU" sz="3400" dirty="0" err="1"/>
              <a:t>дещицю</a:t>
            </a:r>
            <a:r>
              <a:rPr lang="ru-RU" sz="3400" dirty="0"/>
              <a:t> себе, </a:t>
            </a:r>
            <a:r>
              <a:rPr lang="ru-RU" sz="3400" dirty="0" err="1"/>
              <a:t>читаючи</a:t>
            </a:r>
            <a:r>
              <a:rPr lang="ru-RU" sz="3400" dirty="0"/>
              <a:t> </a:t>
            </a:r>
            <a:r>
              <a:rPr lang="ru-RU" sz="3400" dirty="0" err="1"/>
              <a:t>цю</a:t>
            </a:r>
            <a:r>
              <a:rPr lang="ru-RU" sz="3400" dirty="0"/>
              <a:t> книгу як </a:t>
            </a:r>
            <a:r>
              <a:rPr lang="ru-RU" sz="3400" dirty="0" err="1"/>
              <a:t>одкровення</a:t>
            </a:r>
            <a:r>
              <a:rPr lang="ru-RU" sz="3400" dirty="0"/>
              <a:t> – </a:t>
            </a:r>
            <a:r>
              <a:rPr lang="ru-RU" sz="3400" dirty="0" err="1"/>
              <a:t>одкровення</a:t>
            </a:r>
            <a:r>
              <a:rPr lang="ru-RU" sz="3400" dirty="0"/>
              <a:t> </a:t>
            </a:r>
            <a:r>
              <a:rPr lang="ru-RU" sz="3400" dirty="0" err="1"/>
              <a:t>цілком</a:t>
            </a:r>
            <a:r>
              <a:rPr lang="ru-RU" sz="3400" dirty="0"/>
              <a:t> </a:t>
            </a:r>
            <a:r>
              <a:rPr lang="ru-RU" sz="3400" dirty="0" err="1" smtClean="0"/>
              <a:t>українсько-слов’янське</a:t>
            </a:r>
            <a:r>
              <a:rPr lang="ru-RU" sz="3400" dirty="0"/>
              <a:t>.</a:t>
            </a:r>
            <a:endParaRPr lang="ru-RU" sz="3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565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5"/>
            <a:ext cx="9144000" cy="33562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Феномен </a:t>
            </a:r>
            <a:r>
              <a:rPr lang="ru-RU" dirty="0" err="1"/>
              <a:t>Римарука</a:t>
            </a:r>
            <a:r>
              <a:rPr lang="ru-RU" dirty="0"/>
              <a:t> у тому ж, у </a:t>
            </a:r>
            <a:r>
              <a:rPr lang="ru-RU" dirty="0" err="1"/>
              <a:t>чому</a:t>
            </a:r>
            <a:r>
              <a:rPr lang="ru-RU" dirty="0"/>
              <a:t> й феномен (і загадка) </a:t>
            </a:r>
            <a:r>
              <a:rPr lang="ru-RU" dirty="0" err="1"/>
              <a:t>найдавнішого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мелосу, </a:t>
            </a:r>
            <a:r>
              <a:rPr lang="ru-RU" dirty="0" err="1"/>
              <a:t>зокрема</a:t>
            </a:r>
            <a:r>
              <a:rPr lang="ru-RU" dirty="0"/>
              <a:t> – колядок і </a:t>
            </a:r>
            <a:r>
              <a:rPr lang="ru-RU" dirty="0" err="1"/>
              <a:t>щедрівок</a:t>
            </a:r>
            <a:r>
              <a:rPr lang="ru-RU" dirty="0"/>
              <a:t>: </a:t>
            </a:r>
            <a:r>
              <a:rPr lang="ru-RU" dirty="0" err="1"/>
              <a:t>заховані</a:t>
            </a:r>
            <a:r>
              <a:rPr lang="ru-RU" dirty="0"/>
              <a:t> у </a:t>
            </a:r>
            <a:r>
              <a:rPr lang="ru-RU" dirty="0" smtClean="0"/>
              <a:t>них </a:t>
            </a:r>
            <a:r>
              <a:rPr lang="ru-RU" dirty="0"/>
              <a:t>слова – то </a:t>
            </a:r>
            <a:r>
              <a:rPr lang="ru-RU" dirty="0" err="1"/>
              <a:t>насправді</a:t>
            </a:r>
            <a:r>
              <a:rPr lang="ru-RU" dirty="0"/>
              <a:t> слова </a:t>
            </a:r>
            <a:r>
              <a:rPr lang="ru-RU" dirty="0" err="1"/>
              <a:t>посаджені</a:t>
            </a:r>
            <a:r>
              <a:rPr lang="ru-RU" dirty="0"/>
              <a:t> і </a:t>
            </a:r>
            <a:r>
              <a:rPr lang="ru-RU" dirty="0" err="1"/>
              <a:t>пророслі</a:t>
            </a:r>
            <a:r>
              <a:rPr lang="ru-RU" dirty="0"/>
              <a:t>, слова </a:t>
            </a:r>
            <a:r>
              <a:rPr lang="ru-RU" dirty="0" err="1"/>
              <a:t>вкорінені</a:t>
            </a:r>
            <a:r>
              <a:rPr lang="ru-RU" dirty="0"/>
              <a:t>, 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плоди...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996952"/>
            <a:ext cx="4716015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0" y="2996952"/>
            <a:ext cx="494544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53827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FEF848-419D-42F3-BF1D-92A4EE6CD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TP102538272_template</Template>
  <TotalTime>231</TotalTime>
  <Words>291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TP102538272_template</vt:lpstr>
      <vt:lpstr>Презентация PowerPoint</vt:lpstr>
      <vt:lpstr>Презентация PowerPoint</vt:lpstr>
      <vt:lpstr>Презентация PowerPoint</vt:lpstr>
      <vt:lpstr>Особливості поезії</vt:lpstr>
      <vt:lpstr>Збірки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Ігор Римарук</dc:title>
  <dc:subject/>
  <dc:creator>Admin</dc:creator>
  <cp:keywords/>
  <dc:description/>
  <cp:lastModifiedBy>NASTIA</cp:lastModifiedBy>
  <cp:revision>11</cp:revision>
  <dcterms:created xsi:type="dcterms:W3CDTF">2014-05-06T17:57:54Z</dcterms:created>
  <dcterms:modified xsi:type="dcterms:W3CDTF">2014-05-06T22:13:16Z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TC025382739991</vt:lpwstr>
  </property>
</Properties>
</file>