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8305800" cy="1371600"/>
          </a:xfrm>
        </p:spPr>
        <p:txBody>
          <a:bodyPr/>
          <a:lstStyle/>
          <a:p>
            <a:pPr algn="ctr"/>
            <a:r>
              <a:rPr lang="en-US" sz="4800" dirty="0" smtClean="0"/>
              <a:t>National British gallery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9800" y="5334000"/>
            <a:ext cx="2895600" cy="1203960"/>
          </a:xfrm>
        </p:spPr>
        <p:txBody>
          <a:bodyPr>
            <a:noAutofit/>
          </a:bodyPr>
          <a:lstStyle/>
          <a:p>
            <a:pPr algn="r"/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84268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8092736" cy="505182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200" dirty="0" smtClean="0"/>
              <a:t> The most amazing exhibits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6019800"/>
            <a:ext cx="5179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Four Scenes from the Life of St. </a:t>
            </a:r>
            <a:r>
              <a:rPr lang="en-US" sz="2000" b="1" i="1" dirty="0" err="1" smtClean="0"/>
              <a:t>Zenobius</a:t>
            </a:r>
            <a:r>
              <a:rPr lang="en-US" sz="2000" b="1" i="1" dirty="0" smtClean="0"/>
              <a:t> early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84269_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934416" cy="495300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 The most amazing exhibits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5943600"/>
            <a:ext cx="3598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Madonna and Child with Saints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5943600"/>
            <a:ext cx="2438400" cy="426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/>
              <a:t>Raising of Lazarus</a:t>
            </a:r>
            <a:endParaRPr lang="ru-RU" sz="20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 The most amazing exhibits</a:t>
            </a:r>
            <a:endParaRPr lang="ru-RU" sz="3200" dirty="0"/>
          </a:p>
        </p:txBody>
      </p:sp>
      <p:pic>
        <p:nvPicPr>
          <p:cNvPr id="5" name="Рисунок 4" descr="2084273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934418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5791200"/>
            <a:ext cx="1676400" cy="65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/>
              <a:t>Love letter</a:t>
            </a:r>
            <a:endParaRPr lang="ru-RU" sz="20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 The most amazing exhibits</a:t>
            </a:r>
            <a:endParaRPr lang="ru-RU" sz="3200" dirty="0"/>
          </a:p>
        </p:txBody>
      </p:sp>
      <p:pic>
        <p:nvPicPr>
          <p:cNvPr id="5" name="Рисунок 4" descr="2084275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8036511" cy="501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84298_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8001000" cy="499456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 The most amazing exhibits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5867400"/>
            <a:ext cx="4148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Kornard</a:t>
            </a:r>
            <a:r>
              <a:rPr lang="en-US" sz="2000" b="1" i="1" dirty="0" smtClean="0"/>
              <a:t> forest near Sudbury, Suffolk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800" y="6629400"/>
            <a:ext cx="990600" cy="2286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Содержимое 6" descr="london-national-gallery-maur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381000"/>
            <a:ext cx="5750942" cy="3810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" y="4648200"/>
            <a:ext cx="8915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for your attention!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sz="3200" dirty="0" smtClean="0"/>
              <a:t>History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09600"/>
            <a:ext cx="8610600" cy="6096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 smtClean="0"/>
              <a:t>The </a:t>
            </a:r>
            <a:r>
              <a:rPr lang="en-US" sz="1800" b="1" dirty="0" smtClean="0"/>
              <a:t>National Gallery</a:t>
            </a:r>
            <a:r>
              <a:rPr lang="en-US" sz="1800" dirty="0" smtClean="0"/>
              <a:t> is an art museum on Trafalgar Square in London. It was  founded  </a:t>
            </a:r>
          </a:p>
          <a:p>
            <a:pPr algn="just">
              <a:buNone/>
            </a:pPr>
            <a:r>
              <a:rPr lang="en-US" sz="1800" dirty="0" smtClean="0"/>
              <a:t>on April of 1824 by  art  dealer, painter, and official functionary in the art  world  </a:t>
            </a:r>
            <a:r>
              <a:rPr lang="en-US" sz="1800" b="1" dirty="0" smtClean="0"/>
              <a:t>William</a:t>
            </a:r>
          </a:p>
          <a:p>
            <a:pPr algn="just">
              <a:buNone/>
            </a:pPr>
            <a:r>
              <a:rPr lang="en-US" sz="1800" b="1" dirty="0" err="1" smtClean="0"/>
              <a:t>Seguier</a:t>
            </a:r>
            <a:r>
              <a:rPr lang="en-US" sz="1800" b="1" dirty="0" smtClean="0"/>
              <a:t>, </a:t>
            </a:r>
            <a:r>
              <a:rPr lang="en-US" sz="1800" dirty="0" smtClean="0"/>
              <a:t>but officially it was opened to the  public  on May 1824. Gallery was housed in </a:t>
            </a:r>
          </a:p>
          <a:p>
            <a:pPr algn="just">
              <a:buNone/>
            </a:pPr>
            <a:r>
              <a:rPr lang="en-US" sz="1800" dirty="0" smtClean="0"/>
              <a:t>Angerstein's townhouse on Pall Mall -  is a street in the City of  Westminster, London. </a:t>
            </a:r>
          </a:p>
          <a:p>
            <a:pPr algn="just">
              <a:buNone/>
            </a:pPr>
            <a:r>
              <a:rPr lang="en-US" sz="1800" dirty="0" smtClean="0"/>
              <a:t>Angerstein's 35  paintings were  joined   in 1826 and after the exhibition, all of these </a:t>
            </a:r>
          </a:p>
          <a:p>
            <a:pPr algn="just">
              <a:buNone/>
            </a:pPr>
            <a:r>
              <a:rPr lang="en-US" sz="1800" dirty="0" smtClean="0"/>
              <a:t>paintings have brought great success to the museum.</a:t>
            </a:r>
          </a:p>
          <a:p>
            <a:pPr algn="just">
              <a:buNone/>
            </a:pPr>
            <a:r>
              <a:rPr lang="en-US" sz="1800" dirty="0" smtClean="0"/>
              <a:t>In 1832 construction began on a new building by </a:t>
            </a:r>
            <a:r>
              <a:rPr lang="en-US" sz="1800" b="1" dirty="0" smtClean="0"/>
              <a:t>William Wilkins. </a:t>
            </a:r>
            <a:r>
              <a:rPr lang="en-US" sz="1800" dirty="0" smtClean="0"/>
              <a:t>The location was a </a:t>
            </a:r>
          </a:p>
          <a:p>
            <a:pPr algn="just">
              <a:buNone/>
            </a:pPr>
            <a:r>
              <a:rPr lang="en-US" sz="1800" dirty="0" smtClean="0"/>
              <a:t>significant one, between the wealthy West End and poorer areas to the east. </a:t>
            </a:r>
            <a:r>
              <a:rPr lang="ru-RU" sz="1800" dirty="0" smtClean="0"/>
              <a:t>«</a:t>
            </a:r>
            <a:r>
              <a:rPr lang="en-US" sz="1800" dirty="0" smtClean="0"/>
              <a:t>The </a:t>
            </a:r>
          </a:p>
          <a:p>
            <a:pPr algn="just">
              <a:buNone/>
            </a:pPr>
            <a:r>
              <a:rPr lang="en-US" sz="1800" dirty="0" smtClean="0"/>
              <a:t>collection could be accessed by people of all social classes</a:t>
            </a:r>
            <a:r>
              <a:rPr lang="ru-RU" sz="1800" dirty="0" smtClean="0"/>
              <a:t>»</a:t>
            </a:r>
            <a:r>
              <a:rPr lang="en-US" sz="1800" dirty="0" smtClean="0"/>
              <a:t> - was the main argument for </a:t>
            </a:r>
          </a:p>
          <a:p>
            <a:pPr algn="just">
              <a:buNone/>
            </a:pPr>
            <a:r>
              <a:rPr lang="en-US" sz="1800" dirty="0" smtClean="0"/>
              <a:t>that. </a:t>
            </a:r>
            <a:endParaRPr lang="en-US" sz="1800" b="1" dirty="0" smtClean="0"/>
          </a:p>
        </p:txBody>
      </p:sp>
      <p:pic>
        <p:nvPicPr>
          <p:cNvPr id="4" name="Рисунок 3" descr="nacga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984609"/>
            <a:ext cx="5105400" cy="287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85800"/>
            <a:ext cx="8458200" cy="6172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100" i="1" dirty="0" smtClean="0"/>
              <a:t>15th- and 16th-century Italian paintings were at the core of the National Gallery and for the first 30 years were the </a:t>
            </a:r>
            <a:r>
              <a:rPr lang="en-US" sz="2100" i="1" dirty="0" err="1" smtClean="0"/>
              <a:t>mainest</a:t>
            </a:r>
            <a:r>
              <a:rPr lang="en-US" sz="2100" i="1" dirty="0" smtClean="0"/>
              <a:t> works. </a:t>
            </a:r>
            <a:endParaRPr lang="ru-RU" sz="21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endParaRPr lang="ru-RU" sz="1800" i="1" dirty="0" smtClean="0"/>
          </a:p>
          <a:p>
            <a:pPr>
              <a:buNone/>
            </a:pPr>
            <a:r>
              <a:rPr lang="en-US" sz="1800" i="1" u="sng" dirty="0" smtClean="0"/>
              <a:t>The</a:t>
            </a:r>
            <a:r>
              <a:rPr lang="ru-RU" sz="1800" i="1" u="sng" dirty="0" smtClean="0"/>
              <a:t>\</a:t>
            </a:r>
            <a:r>
              <a:rPr lang="en-US" sz="1800" i="1" u="sng" dirty="0" smtClean="0"/>
              <a:t>Jesus Christ in his grave.</a:t>
            </a:r>
          </a:p>
          <a:p>
            <a:pPr>
              <a:buNone/>
            </a:pPr>
            <a:endParaRPr lang="ru-RU" sz="1800" i="1" u="sng" dirty="0" smtClean="0"/>
          </a:p>
          <a:p>
            <a:pPr algn="r">
              <a:buNone/>
            </a:pPr>
            <a:r>
              <a:rPr lang="en-US" sz="2100" b="1" i="1" u="sng" dirty="0" smtClean="0"/>
              <a:t>Jesus Christ in his grave</a:t>
            </a:r>
          </a:p>
          <a:p>
            <a:pPr algn="r">
              <a:buNone/>
            </a:pPr>
            <a:r>
              <a:rPr lang="en-US" sz="2100" i="1" dirty="0" smtClean="0"/>
              <a:t>by </a:t>
            </a:r>
            <a:r>
              <a:rPr lang="en-US" sz="2100" i="1" dirty="0" err="1" smtClean="0"/>
              <a:t>Sisto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Badalocchio</a:t>
            </a:r>
            <a:endParaRPr lang="ru-RU" sz="2100" i="1" u="sng" dirty="0" smtClean="0"/>
          </a:p>
          <a:p>
            <a:pPr>
              <a:buNone/>
            </a:pPr>
            <a:endParaRPr lang="ru-RU" sz="1800" b="1" i="1" u="sng" dirty="0" smtClean="0"/>
          </a:p>
          <a:p>
            <a:pPr>
              <a:buNone/>
            </a:pPr>
            <a:r>
              <a:rPr lang="en-US" sz="1800" b="1" i="1" u="sng" dirty="0" smtClean="0"/>
              <a:t> </a:t>
            </a:r>
            <a:r>
              <a:rPr lang="en-US" sz="2100" b="1" i="1" u="sng" dirty="0" smtClean="0"/>
              <a:t>Baptism of </a:t>
            </a:r>
            <a:r>
              <a:rPr lang="ru-RU" sz="2100" b="1" i="1" u="sng" dirty="0" smtClean="0"/>
              <a:t> </a:t>
            </a:r>
            <a:r>
              <a:rPr lang="en-US" sz="2100" b="1" i="1" u="sng" dirty="0" smtClean="0"/>
              <a:t>Jesus Christ</a:t>
            </a:r>
            <a:br>
              <a:rPr lang="en-US" sz="2100" b="1" i="1" u="sng" dirty="0" smtClean="0"/>
            </a:br>
            <a:r>
              <a:rPr lang="en-US" sz="2100" i="1" dirty="0" smtClean="0"/>
              <a:t>by </a:t>
            </a:r>
            <a:r>
              <a:rPr lang="en-US" sz="2100" i="1" dirty="0" err="1" smtClean="0"/>
              <a:t>Piero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della</a:t>
            </a:r>
            <a:r>
              <a:rPr lang="en-US" sz="2100" i="1" dirty="0" smtClean="0"/>
              <a:t> Francesca.                                </a:t>
            </a:r>
            <a:endParaRPr lang="ru-RU" sz="21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History</a:t>
            </a:r>
            <a:endParaRPr lang="ru-RU" sz="3200" dirty="0"/>
          </a:p>
        </p:txBody>
      </p:sp>
      <p:pic>
        <p:nvPicPr>
          <p:cNvPr id="7" name="Рисунок 6" descr="410px-Piero,_battesimo_di_cristo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3124200" cy="4564380"/>
          </a:xfrm>
          <a:prstGeom prst="rect">
            <a:avLst/>
          </a:prstGeom>
        </p:spPr>
      </p:pic>
      <p:pic>
        <p:nvPicPr>
          <p:cNvPr id="8" name="Рисунок 7" descr="2084253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3064" y="2057400"/>
            <a:ext cx="4943752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History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Sir </a:t>
            </a:r>
            <a:r>
              <a:rPr lang="en-US" sz="1800" b="1" i="1" dirty="0" smtClean="0"/>
              <a:t>Charles Lock Eastlake</a:t>
            </a:r>
            <a:r>
              <a:rPr lang="en-US" sz="1800" dirty="0" smtClean="0"/>
              <a:t>, who was President of the Royal Academy, played an essential </a:t>
            </a:r>
          </a:p>
          <a:p>
            <a:pPr>
              <a:buNone/>
            </a:pPr>
            <a:r>
              <a:rPr lang="en-US" sz="1800" dirty="0" smtClean="0"/>
              <a:t>role in the foundation of the National Gallery. When Eastlake became a new keeper of </a:t>
            </a:r>
          </a:p>
          <a:p>
            <a:pPr>
              <a:buNone/>
            </a:pPr>
            <a:r>
              <a:rPr lang="en-US" sz="1800" dirty="0" smtClean="0"/>
              <a:t>museum, </a:t>
            </a:r>
            <a:r>
              <a:rPr lang="en-US" sz="1800" i="1" dirty="0" smtClean="0"/>
              <a:t>he made ​​annual tours to the continent and to Italy to buy there painting. The most </a:t>
            </a:r>
          </a:p>
          <a:p>
            <a:pPr>
              <a:buNone/>
            </a:pPr>
            <a:r>
              <a:rPr lang="en-US" sz="1800" i="1" dirty="0" smtClean="0"/>
              <a:t>famous works of that times in the National Gallery were </a:t>
            </a:r>
            <a:r>
              <a:rPr lang="en-US" sz="1800" dirty="0" smtClean="0"/>
              <a:t>paintings of Paolo Uccello's </a:t>
            </a:r>
            <a:r>
              <a:rPr lang="en-US" sz="1800" b="1" i="1" dirty="0" smtClean="0"/>
              <a:t>Battle </a:t>
            </a:r>
          </a:p>
          <a:p>
            <a:pPr>
              <a:buNone/>
            </a:pPr>
            <a:r>
              <a:rPr lang="en-US" sz="1800" b="1" i="1" dirty="0" smtClean="0"/>
              <a:t>of San Romano </a:t>
            </a:r>
            <a:r>
              <a:rPr lang="en-US" sz="1800" i="1" dirty="0" smtClean="0"/>
              <a:t>and </a:t>
            </a:r>
            <a:r>
              <a:rPr lang="en-US" sz="1800" b="1" i="1" dirty="0" smtClean="0"/>
              <a:t>Episodes hermit life.</a:t>
            </a:r>
            <a:endParaRPr lang="ru-RU" sz="1800" b="1" i="1" dirty="0"/>
          </a:p>
        </p:txBody>
      </p:sp>
      <p:pic>
        <p:nvPicPr>
          <p:cNvPr id="6" name="Рисунок 5" descr="41_00244422~_paolo-uccello_la-theba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4434734" cy="3200400"/>
          </a:xfrm>
          <a:prstGeom prst="rect">
            <a:avLst/>
          </a:prstGeom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3" cstate="print"/>
          <a:srcRect l="22000" t="2941" r="25000" b="-545"/>
          <a:stretch>
            <a:fillRect/>
          </a:stretch>
        </p:blipFill>
        <p:spPr>
          <a:xfrm>
            <a:off x="5181600" y="2590800"/>
            <a:ext cx="375012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763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dirty="0" smtClean="0"/>
              <a:t>The third director, </a:t>
            </a:r>
            <a:r>
              <a:rPr lang="en-US" sz="1800" b="1" i="1" dirty="0" smtClean="0"/>
              <a:t>Sir Frederick William Burton</a:t>
            </a:r>
            <a:r>
              <a:rPr lang="en-US" sz="1800" i="1" dirty="0" smtClean="0"/>
              <a:t>, laid the foundations of the collection of </a:t>
            </a:r>
          </a:p>
          <a:p>
            <a:pPr>
              <a:buNone/>
            </a:pPr>
            <a:r>
              <a:rPr lang="en-US" sz="1800" i="1" dirty="0" smtClean="0"/>
              <a:t>18th-century art and made several outstanding purchase from English private collections. </a:t>
            </a:r>
          </a:p>
          <a:p>
            <a:pPr>
              <a:buNone/>
            </a:pPr>
            <a:r>
              <a:rPr lang="en-US" sz="1800" i="1" dirty="0" smtClean="0"/>
              <a:t>The purchase in 1885 of two paintings from Blenheim  Palace, Raphael's </a:t>
            </a:r>
            <a:r>
              <a:rPr lang="en-US" sz="1800" b="1" i="1" dirty="0" err="1" smtClean="0"/>
              <a:t>Ansidei</a:t>
            </a:r>
            <a:r>
              <a:rPr lang="en-US" sz="1800" b="1" i="1" dirty="0" smtClean="0"/>
              <a:t> Madonna</a:t>
            </a:r>
          </a:p>
          <a:p>
            <a:pPr>
              <a:buNone/>
            </a:pPr>
            <a:r>
              <a:rPr lang="en-US" sz="1800" i="1" dirty="0" smtClean="0"/>
              <a:t>and Van </a:t>
            </a:r>
            <a:r>
              <a:rPr lang="en-US" sz="1800" i="1" dirty="0" err="1" smtClean="0"/>
              <a:t>Dyck's</a:t>
            </a:r>
            <a:r>
              <a:rPr lang="en-US" sz="1800" i="1" dirty="0" smtClean="0"/>
              <a:t> </a:t>
            </a:r>
            <a:r>
              <a:rPr lang="en-US" sz="1800" b="1" i="1" dirty="0" smtClean="0"/>
              <a:t>Equestrian Portrait of  Charles I. </a:t>
            </a:r>
            <a:endParaRPr lang="ru-RU" sz="18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History</a:t>
            </a:r>
            <a:endParaRPr lang="ru-RU" sz="3200" dirty="0"/>
          </a:p>
        </p:txBody>
      </p:sp>
      <p:pic>
        <p:nvPicPr>
          <p:cNvPr id="5" name="Рисунок 4" descr="raphael-the-madonna-and-child-with-st-john-the-baptist-and-st-nicholas-of-bari-168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057400"/>
            <a:ext cx="3048000" cy="4632219"/>
          </a:xfrm>
          <a:prstGeom prst="rect">
            <a:avLst/>
          </a:prstGeom>
        </p:spPr>
      </p:pic>
      <p:pic>
        <p:nvPicPr>
          <p:cNvPr id="6" name="Рисунок 5" descr="dyck_959charl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057400"/>
            <a:ext cx="346456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686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dirty="0" smtClean="0"/>
              <a:t>In the 20 century in National Gallery were many new paintings and purchase, but most </a:t>
            </a:r>
          </a:p>
          <a:p>
            <a:pPr>
              <a:buNone/>
            </a:pPr>
            <a:r>
              <a:rPr lang="en-US" sz="1800" i="1" dirty="0" smtClean="0"/>
              <a:t>impressive were Seurat's </a:t>
            </a:r>
            <a:r>
              <a:rPr lang="en-US" sz="1800" b="1" i="1" dirty="0" smtClean="0"/>
              <a:t>Bathers at </a:t>
            </a:r>
            <a:r>
              <a:rPr lang="en-US" sz="1800" b="1" i="1" dirty="0" err="1" smtClean="0"/>
              <a:t>Asnières</a:t>
            </a:r>
            <a:r>
              <a:rPr lang="en-US" sz="1800" b="1" i="1" dirty="0" smtClean="0"/>
              <a:t> </a:t>
            </a:r>
            <a:r>
              <a:rPr lang="en-US" sz="1800" i="1" dirty="0" smtClean="0"/>
              <a:t>and Rembrandt's </a:t>
            </a:r>
            <a:r>
              <a:rPr lang="en-US" sz="1800" b="1" i="1" dirty="0" smtClean="0"/>
              <a:t>Portrait of </a:t>
            </a:r>
            <a:r>
              <a:rPr lang="en-US" sz="1800" b="1" i="1" dirty="0" err="1" smtClean="0"/>
              <a:t>Margaretha</a:t>
            </a:r>
            <a:r>
              <a:rPr lang="en-US" sz="1800" b="1" i="1" dirty="0" smtClean="0"/>
              <a:t> de </a:t>
            </a:r>
          </a:p>
          <a:p>
            <a:pPr>
              <a:buNone/>
            </a:pPr>
            <a:r>
              <a:rPr lang="en-US" sz="1800" b="1" i="1" dirty="0" smtClean="0"/>
              <a:t>Geer.</a:t>
            </a:r>
            <a:endParaRPr lang="ru-RU" sz="18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sz="3200" dirty="0" smtClean="0"/>
              <a:t>History</a:t>
            </a:r>
            <a:endParaRPr lang="ru-RU" sz="3200" dirty="0"/>
          </a:p>
        </p:txBody>
      </p:sp>
      <p:pic>
        <p:nvPicPr>
          <p:cNvPr id="5" name="Рисунок 4" descr="800px-Baigneurs_a_Asni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4953000" cy="3491865"/>
          </a:xfrm>
          <a:prstGeom prst="rect">
            <a:avLst/>
          </a:prstGeom>
        </p:spPr>
      </p:pic>
      <p:pic>
        <p:nvPicPr>
          <p:cNvPr id="7" name="Рисунок 6" descr="rembrant_221portret_margarity_de_gir_zheny_yakoba_tripa_ok1661_london_nats_galere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828800"/>
            <a:ext cx="327641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dirty="0" smtClean="0"/>
              <a:t>Nowadays Gallery is one of the main attractions of the UK. It is visited by over a  million </a:t>
            </a:r>
          </a:p>
          <a:p>
            <a:pPr>
              <a:buNone/>
            </a:pPr>
            <a:r>
              <a:rPr lang="en-US" sz="1800" i="1" dirty="0" smtClean="0"/>
              <a:t>people a year. Tourists love this museum and pictures that are out there. Today Nicholas </a:t>
            </a:r>
          </a:p>
          <a:p>
            <a:pPr>
              <a:buNone/>
            </a:pPr>
            <a:r>
              <a:rPr lang="en-US" sz="1800" i="1" dirty="0" smtClean="0"/>
              <a:t>Kenny is director of the gallery.</a:t>
            </a:r>
            <a:endParaRPr lang="ru-RU" sz="18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algn="ctr"/>
            <a:r>
              <a:rPr lang="en-US" sz="3200" dirty="0" smtClean="0"/>
              <a:t>History</a:t>
            </a:r>
            <a:endParaRPr lang="ru-RU" sz="3200" dirty="0"/>
          </a:p>
        </p:txBody>
      </p:sp>
      <p:pic>
        <p:nvPicPr>
          <p:cNvPr id="5" name="Рисунок 4" descr="aboutus-constitution-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086349"/>
            <a:ext cx="8763000" cy="1771651"/>
          </a:xfrm>
          <a:prstGeom prst="rect">
            <a:avLst/>
          </a:prstGeom>
        </p:spPr>
      </p:pic>
      <p:pic>
        <p:nvPicPr>
          <p:cNvPr id="6" name="Рисунок 5" descr="74938954_3996158_The_National_Gallery_London_RM36__Paintings_17001900_British_Portraits_17501800__The_Barry_Rooms__View_to_RM37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05000"/>
            <a:ext cx="4191000" cy="2946400"/>
          </a:xfrm>
          <a:prstGeom prst="rect">
            <a:avLst/>
          </a:prstGeom>
        </p:spPr>
      </p:pic>
      <p:pic>
        <p:nvPicPr>
          <p:cNvPr id="7" name="Рисунок 6" descr="National_Portrait_Gallery_London.jpeg"/>
          <p:cNvPicPr>
            <a:picLocks noChangeAspect="1"/>
          </p:cNvPicPr>
          <p:nvPr/>
        </p:nvPicPr>
        <p:blipFill>
          <a:blip r:embed="rId4" cstate="print"/>
          <a:srcRect b="8008"/>
          <a:stretch>
            <a:fillRect/>
          </a:stretch>
        </p:blipFill>
        <p:spPr>
          <a:xfrm>
            <a:off x="609600" y="1905000"/>
            <a:ext cx="419862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 The most amazing exhibits</a:t>
            </a:r>
            <a:endParaRPr lang="ru-RU" sz="3200" dirty="0"/>
          </a:p>
        </p:txBody>
      </p:sp>
      <p:pic>
        <p:nvPicPr>
          <p:cNvPr id="4" name="Содержимое 3" descr="2084255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8056486" cy="5029200"/>
          </a:xfrm>
        </p:spPr>
      </p:pic>
      <p:sp>
        <p:nvSpPr>
          <p:cNvPr id="5" name="TextBox 4"/>
          <p:cNvSpPr txBox="1"/>
          <p:nvPr/>
        </p:nvSpPr>
        <p:spPr>
          <a:xfrm>
            <a:off x="3505200" y="5867400"/>
            <a:ext cx="2310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Mystic of Christmas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5791200"/>
            <a:ext cx="30480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/>
              <a:t>Adoration of the Magi</a:t>
            </a:r>
            <a:endParaRPr lang="ru-RU" sz="20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 The most amazing exhibits</a:t>
            </a:r>
            <a:endParaRPr lang="ru-RU" sz="3200" dirty="0"/>
          </a:p>
        </p:txBody>
      </p:sp>
      <p:pic>
        <p:nvPicPr>
          <p:cNvPr id="5" name="Рисунок 4" descr="2084262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758344" cy="4843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150</TotalTime>
  <Words>243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National British gallery</vt:lpstr>
      <vt:lpstr>History</vt:lpstr>
      <vt:lpstr>History</vt:lpstr>
      <vt:lpstr>History</vt:lpstr>
      <vt:lpstr>History</vt:lpstr>
      <vt:lpstr>History</vt:lpstr>
      <vt:lpstr>History</vt:lpstr>
      <vt:lpstr> The most amazing exhibits</vt:lpstr>
      <vt:lpstr> The most amazing exhibits</vt:lpstr>
      <vt:lpstr> The most amazing exhibits</vt:lpstr>
      <vt:lpstr> The most amazing exhibits</vt:lpstr>
      <vt:lpstr> The most amazing exhibits</vt:lpstr>
      <vt:lpstr> The most amazing exhibits</vt:lpstr>
      <vt:lpstr> The most amazing exhibits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British gallery</dc:title>
  <cp:lastModifiedBy>Арина </cp:lastModifiedBy>
  <cp:revision>18</cp:revision>
  <dcterms:modified xsi:type="dcterms:W3CDTF">2015-04-26T14:20:15Z</dcterms:modified>
</cp:coreProperties>
</file>