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C33F-20CD-4B5C-B6C1-E2461531190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D3E92-F4CD-48FD-BA36-EAD7FFCFD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0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3E92-F4CD-48FD-BA36-EAD7FFCFDD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4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3E92-F4CD-48FD-BA36-EAD7FFCFDD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0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3E92-F4CD-48FD-BA36-EAD7FFCFDD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3E92-F4CD-48FD-BA36-EAD7FFCFDD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7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3E92-F4CD-48FD-BA36-EAD7FFCFDD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3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3E92-F4CD-48FD-BA36-EAD7FFCFDD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3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959232"/>
          </a:xfrm>
        </p:spPr>
        <p:txBody>
          <a:bodyPr>
            <a:noAutofit/>
          </a:bodyPr>
          <a:lstStyle/>
          <a:p>
            <a:r>
              <a:rPr lang="uk-UA" sz="2400" smtClean="0"/>
              <a:t>Регіональні центри народних промислів і ремесл</a:t>
            </a:r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796136" y="463729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Виконала учениця </a:t>
            </a:r>
          </a:p>
          <a:p>
            <a:r>
              <a:rPr lang="uk-UA" sz="2400" smtClean="0"/>
              <a:t>5(9)-В класу</a:t>
            </a:r>
          </a:p>
          <a:p>
            <a:r>
              <a:rPr lang="uk-UA" sz="2400" smtClean="0"/>
              <a:t>Покачайло Анастасія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5968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/>
              <a:t>Протягом віків в Україні формувалися регіональні особливості</a:t>
            </a:r>
          </a:p>
          <a:p>
            <a:pPr algn="l">
              <a:spcBef>
                <a:spcPts val="0"/>
              </a:spcBef>
            </a:pPr>
            <a:r>
              <a:rPr lang="ru-RU"/>
              <a:t>декоративного розпису з своєрідною образною стилістикою. </a:t>
            </a:r>
            <a:r>
              <a:rPr lang="ru-RU"/>
              <a:t>Розписи </a:t>
            </a:r>
            <a:r>
              <a:rPr lang="ru-RU" smtClean="0"/>
              <a:t>широко використовували </a:t>
            </a:r>
            <a:r>
              <a:rPr lang="ru-RU"/>
              <a:t>для орнаментації житла, керамічних і </a:t>
            </a:r>
            <a:r>
              <a:rPr lang="ru-RU"/>
              <a:t>дерев'яних </a:t>
            </a:r>
            <a:r>
              <a:rPr lang="ru-RU" smtClean="0"/>
              <a:t>виробів, у </a:t>
            </a:r>
            <a:r>
              <a:rPr lang="ru-RU"/>
              <a:t>текстильній та порцеляново-фаянсовій промисловості, поліграфії</a:t>
            </a:r>
            <a:r>
              <a:rPr lang="ru-RU"/>
              <a:t>. </a:t>
            </a:r>
            <a:r>
              <a:rPr lang="ru-RU"/>
              <a:t>Найбільш відомим центром декоративного розпису не тільки в нашій країні,</a:t>
            </a:r>
          </a:p>
          <a:p>
            <a:pPr algn="l">
              <a:spcBef>
                <a:spcPts val="0"/>
              </a:spcBef>
            </a:pPr>
            <a:r>
              <a:rPr lang="ru-RU"/>
              <a:t>але й за її межами, є с. Петріківка Дніпропетровської обл</a:t>
            </a:r>
            <a:r>
              <a:rPr lang="ru-RU"/>
              <a:t>.. </a:t>
            </a:r>
            <a:r>
              <a:rPr lang="ru-RU" smtClean="0"/>
              <a:t>Колективне за </a:t>
            </a:r>
            <a:r>
              <a:rPr lang="ru-RU"/>
              <a:t>своїм характером петриківське малювання розвивалось </a:t>
            </a:r>
            <a:r>
              <a:rPr lang="ru-RU"/>
              <a:t>упродовж </a:t>
            </a:r>
            <a:r>
              <a:rPr lang="ru-RU" smtClean="0"/>
              <a:t>століть на </a:t>
            </a:r>
            <a:r>
              <a:rPr lang="ru-RU"/>
              <a:t>основі яскравих художницьких індивідуальностей. </a:t>
            </a:r>
            <a:r>
              <a:rPr lang="ru-RU"/>
              <a:t>Твори </a:t>
            </a:r>
            <a:r>
              <a:rPr lang="ru-RU" smtClean="0"/>
              <a:t>петриківських майстрів увійшли в золотий </a:t>
            </a:r>
            <a:r>
              <a:rPr lang="ru-RU"/>
              <a:t>фонд </a:t>
            </a:r>
            <a:r>
              <a:rPr lang="ru-RU"/>
              <a:t>народного </a:t>
            </a:r>
            <a:r>
              <a:rPr lang="ru-RU" smtClean="0"/>
              <a:t>мистецтва </a:t>
            </a:r>
            <a:r>
              <a:rPr lang="ru-RU"/>
              <a:t>України. Їх багата </a:t>
            </a:r>
            <a:r>
              <a:rPr lang="ru-RU"/>
              <a:t>творча </a:t>
            </a:r>
            <a:r>
              <a:rPr lang="ru-RU" smtClean="0"/>
              <a:t>фантазія базована </a:t>
            </a:r>
            <a:r>
              <a:rPr lang="ru-RU"/>
              <a:t>на досконалому володінні традиційним </a:t>
            </a:r>
            <a:r>
              <a:rPr lang="ru-RU"/>
              <a:t>петриківськім </a:t>
            </a:r>
            <a:r>
              <a:rPr lang="ru-RU" smtClean="0"/>
              <a:t>орнаментом.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smtClean="0"/>
              <a:t>ДЕКОРАТИВНИЙ РОЗПИС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5342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68508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8" y="34280"/>
            <a:ext cx="3995936" cy="6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914251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066"/>
            <a:ext cx="7272808" cy="60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16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uk-UA" smtClean="0"/>
              <a:t>Гончарний промисел, один з найдавніших в історії людства, поширився по всій Україні. Але в кожному регіоні використовуються різні види глини, існує власна техніка виготовлення та оздоблення. Наприклад, опішнянські вироби у селищі Опішне на Полтавщині—тонкостінні з двокольоровим малюнком у вигляді рисочок, кривуль, а подільські—яскраво-червоні з пишними квітами, гілками, волинянські—сірі або чорні. Крім кухонного посуду гончарі виготовляють підсвічники, дитячі іграшки, столові сервізи та різноманітні сувеніри. 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smtClean="0"/>
              <a:t>Гончарство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9276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8190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2" y="0"/>
            <a:ext cx="921036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2" y="0"/>
            <a:ext cx="917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uk-UA" smtClean="0"/>
              <a:t>Одним із найшанованіших народних мистецтв є вишивка, яка з давнини мала магічний зміст. Вишиті вироби були не тільки гарними, але й виступали оберегом. Кожна майстриня вишиває своєю технікою—гладдю та хрестиком, рушниковим чи тамбурним швом. У кожному регіоні є також улюблені кольори і сюжети.</a:t>
            </a:r>
          </a:p>
          <a:p>
            <a:pPr algn="l"/>
            <a:r>
              <a:rPr lang="uk-UA" smtClean="0"/>
              <a:t>Вишивка завжди була жіночим мистецтвом, в якому майстриня передавала свої почуття і враження: надії і сподівання, горе і радість, бажання та утрати. Колір, обраний стіжок, зображення мають певне символічне значення.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smtClean="0"/>
              <a:t>Вишивання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7791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0" y="-1"/>
            <a:ext cx="4374946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1409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3885"/>
            <a:ext cx="4572000" cy="3154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6509"/>
            <a:ext cx="9144000" cy="36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77</TotalTime>
  <Words>285</Words>
  <Application>Microsoft Office PowerPoint</Application>
  <PresentationFormat>Экран (4:3)</PresentationFormat>
  <Paragraphs>19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Регіональні центри народних промислів і ремесл</vt:lpstr>
      <vt:lpstr>Гончарство</vt:lpstr>
      <vt:lpstr>Презентация PowerPoint</vt:lpstr>
      <vt:lpstr>Презентация PowerPoint</vt:lpstr>
      <vt:lpstr>Презентация PowerPoint</vt:lpstr>
      <vt:lpstr>Вишивання</vt:lpstr>
      <vt:lpstr>Презентация PowerPoint</vt:lpstr>
      <vt:lpstr>Презентация PowerPoint</vt:lpstr>
      <vt:lpstr>Презентация PowerPoint</vt:lpstr>
      <vt:lpstr>ДЕКОРАТИВНИЙ РОЗПИС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nastia</dc:creator>
  <cp:lastModifiedBy>office</cp:lastModifiedBy>
  <cp:revision>8</cp:revision>
  <dcterms:created xsi:type="dcterms:W3CDTF">2012-04-04T18:18:55Z</dcterms:created>
  <dcterms:modified xsi:type="dcterms:W3CDTF">2012-04-04T19:47:31Z</dcterms:modified>
</cp:coreProperties>
</file>