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1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32" autoAdjust="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09B2F-ADBE-4A5B-B89B-CCCAC1B0BC7B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F2924-90EB-4FA3-8617-BEC2EF7E39E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F2924-90EB-4FA3-8617-BEC2EF7E39E4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3FA07F-574A-4ACE-A36C-17E2029A0AAC}" type="datetimeFigureOut">
              <a:rPr lang="ru-RU" smtClean="0"/>
              <a:t>26.05.2014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AF78AE-BD36-4320-9C0E-D0CF5F5C413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0%B0%D0%B9%D0%BB:Clothes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428759"/>
          </a:xfrm>
        </p:spPr>
        <p:txBody>
          <a:bodyPr/>
          <a:lstStyle/>
          <a:p>
            <a:r>
              <a:rPr lang="uk-UA" dirty="0" smtClean="0"/>
              <a:t>         </a:t>
            </a:r>
            <a:r>
              <a:rPr lang="uk-UA" b="1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Презентація на тему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428868"/>
            <a:ext cx="6715172" cy="3714776"/>
          </a:xfrm>
        </p:spPr>
        <p:txBody>
          <a:bodyPr>
            <a:normAutofit/>
          </a:bodyPr>
          <a:lstStyle/>
          <a:p>
            <a:r>
              <a:rPr lang="uk-UA" sz="2800" dirty="0" smtClean="0"/>
              <a:t> </a:t>
            </a:r>
            <a:r>
              <a:rPr lang="uk-UA" sz="28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“Технологія</a:t>
            </a:r>
            <a:r>
              <a:rPr lang="uk-UA" sz="28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uk-UA" sz="28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пошиття швейного виробу “</a:t>
            </a:r>
            <a:endParaRPr lang="uk-UA" sz="2800" i="1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b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/>
            </a:r>
            <a:b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Виконали :</a:t>
            </a:r>
            <a:b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учениці 9класу</a:t>
            </a:r>
          </a:p>
          <a:p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 МЗОШ №26</a:t>
            </a:r>
            <a:b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</a:br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Гринько Анна</a:t>
            </a:r>
          </a:p>
          <a:p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                                           </a:t>
            </a:r>
            <a:r>
              <a:rPr lang="uk-UA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Хриштакян</a:t>
            </a:r>
            <a:r>
              <a:rPr lang="uk-UA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Карина</a:t>
            </a:r>
            <a:endParaRPr lang="ru-RU" i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Зміст 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1.Основні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швейних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2.1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2.2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деталей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деталей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Волого-теплова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обробка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швейних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Дефекти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виготовленні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i="1" dirty="0" err="1" smtClean="0"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ru-RU" sz="2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857cc7d714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3071810"/>
            <a:ext cx="3143240" cy="2286016"/>
          </a:xfrm>
          <a:prstGeom prst="round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00101" y="990311"/>
          <a:ext cx="4929222" cy="4402019"/>
        </p:xfrm>
        <a:graphic>
          <a:graphicData uri="http://schemas.openxmlformats.org/drawingml/2006/table">
            <a:tbl>
              <a:tblPr/>
              <a:tblGrid>
                <a:gridCol w="1660385"/>
                <a:gridCol w="3268837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ru-RU" i="1" dirty="0" err="1">
                          <a:latin typeface="Times New Roman" pitchFamily="18" charset="0"/>
                          <a:cs typeface="Times New Roman" pitchFamily="18" charset="0"/>
                        </a:rPr>
                        <a:t>Етапи</a:t>
                      </a:r>
                      <a:r>
                        <a:rPr lang="ru-RU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i="1" dirty="0" err="1">
                          <a:latin typeface="Times New Roman" pitchFamily="18" charset="0"/>
                          <a:cs typeface="Times New Roman" pitchFamily="18" charset="0"/>
                        </a:rPr>
                        <a:t>виготовлення</a:t>
                      </a:r>
                      <a:r>
                        <a:rPr lang="ru-RU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i="1" dirty="0" err="1">
                          <a:latin typeface="Times New Roman" pitchFamily="18" charset="0"/>
                          <a:cs typeface="Times New Roman" pitchFamily="18" charset="0"/>
                        </a:rPr>
                        <a:t>одягу</a:t>
                      </a:r>
                      <a:r>
                        <a:rPr lang="ru-RU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i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7817">
                <a:tc>
                  <a:txBody>
                    <a:bodyPr/>
                    <a:lstStyle/>
                    <a:p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Етап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проектування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2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Моделювання</a:t>
                      </a:r>
                      <a:r>
                        <a:rPr lang="ru-RU" sz="20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2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Конструювання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817">
                <a:tc>
                  <a:txBody>
                    <a:bodyPr/>
                    <a:lstStyle/>
                    <a:p>
                      <a:r>
                        <a:rPr lang="ru-RU" sz="2000" i="1">
                          <a:latin typeface="Times New Roman" pitchFamily="18" charset="0"/>
                          <a:cs typeface="Times New Roman" pitchFamily="18" charset="0"/>
                        </a:rPr>
                        <a:t>Підготовчо - розкрійний етап </a:t>
                      </a:r>
                      <a:br>
                        <a:rPr lang="ru-RU" sz="2000" i="1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Підготовчі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операції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2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Операції</a:t>
                      </a:r>
                      <a:r>
                        <a:rPr lang="ru-RU" sz="20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розкрою</a:t>
                      </a:r>
                      <a:r>
                        <a:rPr lang="ru-RU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545">
                <a:tc gridSpan="2">
                  <a:txBody>
                    <a:bodyPr/>
                    <a:lstStyle/>
                    <a:p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Пошиття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одягу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7817">
                <a:tc>
                  <a:txBody>
                    <a:bodyPr/>
                    <a:lstStyle/>
                    <a:p>
                      <a:r>
                        <a:rPr lang="ru-RU" sz="2000" i="1">
                          <a:latin typeface="Times New Roman" pitchFamily="18" charset="0"/>
                          <a:cs typeface="Times New Roman" pitchFamily="18" charset="0"/>
                        </a:rPr>
                        <a:t>Оздоблення </a:t>
                      </a:r>
                      <a:br>
                        <a:rPr lang="ru-RU" sz="2000" i="1"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Волого-теплова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обробка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Заключне-оздоблювальні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i="1" dirty="0" err="1">
                          <a:latin typeface="Times New Roman" pitchFamily="18" charset="0"/>
                          <a:cs typeface="Times New Roman" pitchFamily="18" charset="0"/>
                        </a:rPr>
                        <a:t>операції</a:t>
                      </a:r>
                      <a:r>
                        <a:rPr lang="ru-RU" sz="2000" i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7140890" cy="1143000"/>
          </a:xfrm>
        </p:spPr>
        <p:txBody>
          <a:bodyPr>
            <a:normAutofit/>
          </a:bodyPr>
          <a:lstStyle/>
          <a:p>
            <a:r>
              <a:rPr lang="uk-UA" sz="3200" b="1" i="1" dirty="0" err="1" smtClean="0">
                <a:latin typeface="Times New Roman" pitchFamily="18" charset="0"/>
                <a:cs typeface="Times New Roman" pitchFamily="18" charset="0"/>
              </a:rPr>
              <a:t>Матеріа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ли для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використовувані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класифікуютьсязаознакою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розподіляють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за такими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групами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покривні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верху;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підкладкові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прокладочні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теплозахисні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деталей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швейні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нитки,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клеї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оздоблювальні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фурнітура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гудзики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кнопки, пряжки,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застібки-блискавки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14290"/>
            <a:ext cx="8072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одяг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тканинний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синтетичний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 та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вовняний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i="1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 flipH="1">
            <a:off x="-357222" y="0"/>
            <a:ext cx="357222" cy="1446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/>
              </a:rPr>
              <a:t>  </a:t>
            </a:r>
            <a:r>
              <a:rPr kumimoji="0" lang="ru-RU" sz="37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                                                       </a:t>
            </a:r>
          </a:p>
        </p:txBody>
      </p:sp>
      <p:pic>
        <p:nvPicPr>
          <p:cNvPr id="30722" name="Picture 2" descr="http://upload.wikimedia.org/wikipedia/commons/thumb/9/96/Clothes.jpg/400px-Clothes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1142984"/>
            <a:ext cx="7715304" cy="542928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14282" y="642918"/>
            <a:ext cx="8572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деталей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 нитки,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клейові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5400000" flipV="1">
            <a:off x="-2045120" y="3935135"/>
            <a:ext cx="495350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Історія</a:t>
            </a:r>
            <a:r>
              <a:rPr lang="ru-RU" dirty="0" smtClean="0"/>
              <a:t> 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моди</a:t>
            </a:r>
            <a:r>
              <a:rPr lang="ru-RU" dirty="0" smtClean="0"/>
              <a:t> та </a:t>
            </a:r>
            <a:r>
              <a:rPr lang="ru-RU" dirty="0" err="1" smtClean="0"/>
              <a:t>одягу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501122" cy="841248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деталей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357298"/>
            <a:ext cx="64294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Деталі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з'єднують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способами: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нитковим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клейовими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зварних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клепаних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з'єднання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кожному конкретному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пред'являються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виду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з'єднуються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88c2efe5301115fd8623c9b2bd8e1fd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214818"/>
            <a:ext cx="3610766" cy="1357322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10572792" y="171448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00034" y="5857892"/>
            <a:ext cx="1786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Сметочный шов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428860" y="5857892"/>
            <a:ext cx="24007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Обметувальний</a:t>
            </a:r>
            <a:r>
              <a:rPr lang="ru-RU" dirty="0" smtClean="0"/>
              <a:t> шов </a:t>
            </a:r>
            <a:endParaRPr lang="ru-RU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524000" y="3215640"/>
          <a:ext cx="6096000" cy="42672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2771" name="Picture 3" descr="Способи з’єднання деталей одяг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143380"/>
            <a:ext cx="1785950" cy="1428760"/>
          </a:xfrm>
          <a:prstGeom prst="rect">
            <a:avLst/>
          </a:prstGeom>
          <a:noFill/>
        </p:spPr>
      </p:pic>
      <p:pic>
        <p:nvPicPr>
          <p:cNvPr id="32772" name="Picture 4" descr="Способи з’єднання деталей одяг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2066" y="4143380"/>
            <a:ext cx="1785950" cy="1428760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7072330" y="5786454"/>
            <a:ext cx="18573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prstClr val="black"/>
                </a:solidFill>
              </a:rPr>
              <a:t>Петельний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prstClr val="black"/>
                </a:solidFill>
              </a:rPr>
              <a:t> шов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3500430" y="3613664"/>
            <a:ext cx="1714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072066" y="5786454"/>
            <a:ext cx="16430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Потайний</a:t>
            </a:r>
            <a:r>
              <a:rPr lang="ru-RU" dirty="0" smtClean="0"/>
              <a:t> шов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488550" cy="1857388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Волого-теплова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обробка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швейних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357298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Для волого-теплової обробки використовують різні устаткування і пристрої: прасувальні дошки, колодки, столи, праски, преси, пароповітряні манекени.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500306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Процеси волого-теплової обробки різні. Різне і призначення їх.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244334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Пропрасування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розпрасування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припрасування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спрасування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запрасування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 ,відпарювання ,відтягування.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305" y="2811776"/>
            <a:ext cx="428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/>
              <a:t> </a:t>
            </a:r>
            <a:endParaRPr lang="ru-RU" dirty="0"/>
          </a:p>
        </p:txBody>
      </p:sp>
      <p:pic>
        <p:nvPicPr>
          <p:cNvPr id="9" name="Рисунок 8" descr="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286256"/>
            <a:ext cx="2928958" cy="171451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57158" y="6160572"/>
            <a:ext cx="25467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err="1" smtClean="0">
                <a:solidFill>
                  <a:prstClr val="black"/>
                </a:solidFill>
              </a:rPr>
              <a:t>розпрасування</a:t>
            </a:r>
            <a:endParaRPr lang="ru-RU" dirty="0"/>
          </a:p>
        </p:txBody>
      </p:sp>
      <p:pic>
        <p:nvPicPr>
          <p:cNvPr id="15" name="Рисунок 14" descr="6a00e55224287c8833010534abd476970c800w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4357694"/>
            <a:ext cx="3071834" cy="1643074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4500562" y="6143644"/>
            <a:ext cx="2428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err="1" smtClean="0"/>
              <a:t>запрасування</a:t>
            </a:r>
            <a:r>
              <a:rPr lang="uk-UA" i="1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Дефекти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виготовленні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500174"/>
            <a:ext cx="8572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Всі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дефекти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при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виготовленні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одягу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можна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розділити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наступні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групи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загальні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дефекти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дефекти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посадки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виробу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фігурі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дефекти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з'єднань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(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швів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строчок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стібків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),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дефектів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волого-теплової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обробки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заключних</a:t>
            </a:r>
            <a:r>
              <a:rPr lang="ru-RU" sz="2400" i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операцій</a:t>
            </a:r>
            <a:r>
              <a:rPr lang="ru-RU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ru-RU" sz="2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214686"/>
            <a:ext cx="3786214" cy="2857520"/>
          </a:xfrm>
          <a:prstGeom prst="rect">
            <a:avLst/>
          </a:prstGeom>
        </p:spPr>
      </p:pic>
      <p:pic>
        <p:nvPicPr>
          <p:cNvPr id="7" name="Рисунок 6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3214686"/>
            <a:ext cx="3929089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285860"/>
            <a:ext cx="764386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моди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відчувається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всюди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- в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архітектурі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у предметах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побуту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одязі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космонавтів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.Мода -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користується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найбільшою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популярністю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визнанням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одяг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модною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коли вона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прийнята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мільйонамии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людей.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Людині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властиво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оновлення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навколишній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нас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Мода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ногу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століттям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У наш час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бурхливий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нам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тканини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прискорений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темп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вимагає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зручного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одягу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165</TotalTime>
  <Words>354</Words>
  <Application>Microsoft Office PowerPoint</Application>
  <PresentationFormat>Экран (4:3)</PresentationFormat>
  <Paragraphs>41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         Презентація на тему:</vt:lpstr>
      <vt:lpstr>    Зміст :</vt:lpstr>
      <vt:lpstr>Слайд 3</vt:lpstr>
      <vt:lpstr>Матеріали для виготовлення одягу</vt:lpstr>
      <vt:lpstr>Слайд 5</vt:lpstr>
      <vt:lpstr>Способи з'єднання деталей одягу  </vt:lpstr>
      <vt:lpstr>Волого-теплова обробка швейних виробів  </vt:lpstr>
      <vt:lpstr>Дефекти при виготовленні одягу  </vt:lpstr>
      <vt:lpstr> Висновок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Master</dc:creator>
  <cp:lastModifiedBy>Master</cp:lastModifiedBy>
  <cp:revision>18</cp:revision>
  <dcterms:created xsi:type="dcterms:W3CDTF">2014-05-26T05:51:22Z</dcterms:created>
  <dcterms:modified xsi:type="dcterms:W3CDTF">2014-05-26T08:36:55Z</dcterms:modified>
</cp:coreProperties>
</file>