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64" r:id="rId15"/>
    <p:sldId id="270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E78-0316-4219-BFB6-ADA139AF28AB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30A3-D023-41E2-96C4-3E7BDE1AEBB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E78-0316-4219-BFB6-ADA139AF28AB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30A3-D023-41E2-96C4-3E7BDE1AEB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E78-0316-4219-BFB6-ADA139AF28AB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30A3-D023-41E2-96C4-3E7BDE1AEB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E78-0316-4219-BFB6-ADA139AF28AB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30A3-D023-41E2-96C4-3E7BDE1AEB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E78-0316-4219-BFB6-ADA139AF28AB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30A3-D023-41E2-96C4-3E7BDE1AEBB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E78-0316-4219-BFB6-ADA139AF28AB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30A3-D023-41E2-96C4-3E7BDE1AEB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E78-0316-4219-BFB6-ADA139AF28AB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30A3-D023-41E2-96C4-3E7BDE1AEB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E78-0316-4219-BFB6-ADA139AF28AB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30A3-D023-41E2-96C4-3E7BDE1AEB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E78-0316-4219-BFB6-ADA139AF28AB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30A3-D023-41E2-96C4-3E7BDE1AEB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E78-0316-4219-BFB6-ADA139AF28AB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30A3-D023-41E2-96C4-3E7BDE1AEB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E78-0316-4219-BFB6-ADA139AF28AB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4630A3-D023-41E2-96C4-3E7BDE1AEBB4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5AFE78-0316-4219-BFB6-ADA139AF28AB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4630A3-D023-41E2-96C4-3E7BDE1AEBB4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6549352" cy="1828800"/>
          </a:xfrm>
        </p:spPr>
        <p:txBody>
          <a:bodyPr/>
          <a:lstStyle/>
          <a:p>
            <a:r>
              <a:rPr lang="uk-UA" dirty="0" smtClean="0"/>
              <a:t>Марія</a:t>
            </a:r>
            <a:r>
              <a:rPr lang="ru-RU" dirty="0" smtClean="0"/>
              <a:t> Примаченко</a:t>
            </a:r>
            <a:endParaRPr lang="uk-UA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5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380" y="4941168"/>
            <a:ext cx="8229600" cy="16725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/>
              <a:t>1967 року вона </a:t>
            </a:r>
            <a:r>
              <a:rPr lang="ru-RU" dirty="0" err="1"/>
              <a:t>виконала</a:t>
            </a:r>
            <a:r>
              <a:rPr lang="ru-RU" dirty="0"/>
              <a:t> </a:t>
            </a:r>
            <a:r>
              <a:rPr lang="ru-RU" dirty="0" err="1"/>
              <a:t>цілий</a:t>
            </a:r>
            <a:r>
              <a:rPr lang="ru-RU" dirty="0"/>
              <a:t> ряд </a:t>
            </a:r>
            <a:r>
              <a:rPr lang="ru-RU" dirty="0" err="1"/>
              <a:t>побутових</a:t>
            </a:r>
            <a:r>
              <a:rPr lang="ru-RU" dirty="0"/>
              <a:t> сценок.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розквіт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сюжетної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на початок 1970-х </a:t>
            </a:r>
            <a:r>
              <a:rPr lang="ru-RU" dirty="0" err="1"/>
              <a:t>років</a:t>
            </a:r>
            <a:r>
              <a:rPr lang="ru-RU" dirty="0"/>
              <a:t>: «</a:t>
            </a:r>
            <a:r>
              <a:rPr lang="ru-RU" dirty="0" err="1"/>
              <a:t>Весілля</a:t>
            </a:r>
            <a:r>
              <a:rPr lang="ru-RU" dirty="0" smtClean="0"/>
              <a:t>», </a:t>
            </a:r>
            <a:r>
              <a:rPr lang="ru-RU" dirty="0"/>
              <a:t>«Роман і Оксана</a:t>
            </a:r>
            <a:r>
              <a:rPr lang="ru-RU" dirty="0" smtClean="0"/>
              <a:t>», «</a:t>
            </a:r>
            <a:r>
              <a:rPr lang="ru-RU" dirty="0" err="1" smtClean="0"/>
              <a:t>Сватання</a:t>
            </a:r>
            <a:r>
              <a:rPr lang="ru-RU" dirty="0" smtClean="0"/>
              <a:t>» та </a:t>
            </a:r>
            <a:r>
              <a:rPr lang="ru-RU" dirty="0" err="1"/>
              <a:t>інші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0244" name="Picture 4" descr="http://stat17.privet.ru/lr/092112320a030563bab7436fd12626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45" y="765819"/>
            <a:ext cx="5832648" cy="3966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7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http://i039.radikal.ru/1011/df/aed018d09a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" y="0"/>
            <a:ext cx="91642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http://www.forumimage.ru/uploads/20111207/1323267810900055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3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124744"/>
            <a:ext cx="4464496" cy="2448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Композиції з квітів — декоративні і монументальні, вони нагадують стінопис. У них неповторний ритмічний лад, що тримається саме у цьому кольорі, саме у цьому розмірі. </a:t>
            </a:r>
          </a:p>
        </p:txBody>
      </p:sp>
      <p:pic>
        <p:nvPicPr>
          <p:cNvPr id="13314" name="Picture 2" descr="http://uploads0.wikipaintings.org/images/maria-prymachenko/ukraine-blooming-1979.jpg%21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31389"/>
            <a:ext cx="3744415" cy="2628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mjoy.ua/wp-content/gallery/mariya-prymachenko/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744415" cy="2675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uploads3.wikipaintings.org/images/maria-prymachenko/i-give-these-flowers-where-ivans-live-1980.jpg%21Bl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22" y="3573128"/>
            <a:ext cx="4320480" cy="3119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storinka-m.kiev.ua/pict_1/big/264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82" y="876126"/>
            <a:ext cx="4025476" cy="5669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arts.in.ua/i/c/f18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76125"/>
            <a:ext cx="3960440" cy="5669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3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186" y="4869160"/>
            <a:ext cx="822960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У </a:t>
            </a:r>
            <a:r>
              <a:rPr lang="uk-UA" dirty="0" smtClean="0"/>
              <a:t>композиціях </a:t>
            </a:r>
            <a:r>
              <a:rPr lang="uk-UA" dirty="0" err="1"/>
              <a:t>Примаченко</a:t>
            </a:r>
            <a:r>
              <a:rPr lang="uk-UA" dirty="0"/>
              <a:t> </a:t>
            </a:r>
            <a:r>
              <a:rPr lang="uk-UA" dirty="0" smtClean="0"/>
              <a:t>відчувається </a:t>
            </a:r>
            <a:r>
              <a:rPr lang="uk-UA" dirty="0"/>
              <a:t>поетичне перетворення побутової теми, її вознесіння у світ краси, мрії. Їхня реалістичність, життєвість проявляється у правді настрою. </a:t>
            </a:r>
          </a:p>
        </p:txBody>
      </p:sp>
      <p:pic>
        <p:nvPicPr>
          <p:cNvPr id="14338" name="Picture 2" descr="http://wird.com.ua/wp-content/uploads/2012/09/p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/>
          <a:stretch/>
        </p:blipFill>
        <p:spPr bwMode="auto">
          <a:xfrm>
            <a:off x="1429697" y="741660"/>
            <a:ext cx="6192688" cy="4153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181" y="5186536"/>
            <a:ext cx="8147248" cy="16714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dirty="0"/>
              <a:t>Правда настрою </a:t>
            </a:r>
            <a:r>
              <a:rPr lang="uk-UA" dirty="0" smtClean="0"/>
              <a:t>зберігається </a:t>
            </a:r>
            <a:r>
              <a:rPr lang="uk-UA" dirty="0"/>
              <a:t>і у </a:t>
            </a:r>
            <a:r>
              <a:rPr lang="uk-UA" dirty="0" smtClean="0"/>
              <a:t>фантастичних композиціях </a:t>
            </a:r>
            <a:r>
              <a:rPr lang="uk-UA" dirty="0" err="1" smtClean="0"/>
              <a:t>Примаченко</a:t>
            </a:r>
            <a:r>
              <a:rPr lang="uk-UA" dirty="0" smtClean="0"/>
              <a:t>. Народна фантастика </a:t>
            </a:r>
            <a:r>
              <a:rPr lang="uk-UA" dirty="0"/>
              <a:t>втілювала </a:t>
            </a:r>
            <a:r>
              <a:rPr lang="uk-UA" dirty="0" smtClean="0"/>
              <a:t>певні </a:t>
            </a:r>
            <a:r>
              <a:rPr lang="uk-UA" dirty="0"/>
              <a:t>етичні категорії, </a:t>
            </a:r>
            <a:r>
              <a:rPr lang="uk-UA" dirty="0" smtClean="0"/>
              <a:t>глибоку </a:t>
            </a:r>
            <a:r>
              <a:rPr lang="uk-UA" dirty="0"/>
              <a:t>філософію </a:t>
            </a:r>
            <a:r>
              <a:rPr lang="uk-UA" dirty="0" smtClean="0"/>
              <a:t>життєствердження</a:t>
            </a:r>
            <a:r>
              <a:rPr lang="uk-UA" dirty="0"/>
              <a:t>. Ця філософія і стає провідною у фантастичних </a:t>
            </a:r>
            <a:r>
              <a:rPr lang="uk-UA" dirty="0" smtClean="0"/>
              <a:t>композиціях </a:t>
            </a:r>
            <a:r>
              <a:rPr lang="uk-UA" dirty="0" err="1" smtClean="0"/>
              <a:t>Примаченко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5362" name="Picture 2" descr="http://wird.com.ua/wp-content/uploads/2012/09/p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/>
          <a:stretch/>
        </p:blipFill>
        <p:spPr bwMode="auto">
          <a:xfrm>
            <a:off x="1619672" y="764704"/>
            <a:ext cx="6020301" cy="4213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340768"/>
            <a:ext cx="439936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У творчості Марії </a:t>
            </a:r>
            <a:r>
              <a:rPr lang="uk-UA" dirty="0" err="1"/>
              <a:t>Примаченко</a:t>
            </a:r>
            <a:r>
              <a:rPr lang="uk-UA" dirty="0"/>
              <a:t> загалом узгоджуються тематично-сюжетні й орнаментально-декоративні композиції. Загальнолюдська тема боротьби добра і зла наскрізь проходить крізь її мистецтво. </a:t>
            </a:r>
            <a:r>
              <a:rPr lang="uk-UA" dirty="0" smtClean="0"/>
              <a:t>Тема </a:t>
            </a:r>
            <a:r>
              <a:rPr lang="uk-UA" dirty="0"/>
              <a:t>радості буття </a:t>
            </a:r>
            <a:r>
              <a:rPr lang="uk-UA" dirty="0" smtClean="0"/>
              <a:t>поєднується </a:t>
            </a:r>
            <a:r>
              <a:rPr lang="uk-UA" dirty="0"/>
              <a:t>з темою </a:t>
            </a:r>
            <a:r>
              <a:rPr lang="uk-UA" dirty="0" smtClean="0"/>
              <a:t>смутку, та добро у неї завжди перемагає.</a:t>
            </a:r>
            <a:endParaRPr lang="uk-UA" dirty="0"/>
          </a:p>
        </p:txBody>
      </p:sp>
      <p:pic>
        <p:nvPicPr>
          <p:cNvPr id="16386" name="Picture 2" descr="http://www.peoples.ru/art/painter/maria_primachenko/primachenko_cli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4" r="10505"/>
          <a:stretch/>
        </p:blipFill>
        <p:spPr bwMode="auto">
          <a:xfrm>
            <a:off x="173142" y="1484784"/>
            <a:ext cx="4129171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8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http://www.korners.kiev.ua/auction/1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http://storinka-m.kiev.ua/uploaded/malyarstvo/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908720"/>
            <a:ext cx="4176464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900" b="1" dirty="0" smtClean="0"/>
              <a:t>Марія Оксентіївна </a:t>
            </a:r>
            <a:r>
              <a:rPr lang="uk-UA" sz="2900" b="1" dirty="0" err="1" smtClean="0"/>
              <a:t>Примаченко</a:t>
            </a:r>
            <a:r>
              <a:rPr lang="uk-UA" sz="2900" dirty="0" smtClean="0"/>
              <a:t> (</a:t>
            </a:r>
            <a:r>
              <a:rPr lang="uk-UA" sz="2900" dirty="0" smtClean="0">
                <a:effectLst/>
              </a:rPr>
              <a:t>30 грудня 1908</a:t>
            </a:r>
            <a:r>
              <a:rPr lang="uk-UA" sz="2900" dirty="0" smtClean="0"/>
              <a:t> — 18 серпня 1997) — українська народна художниця, представниця «народного примітиву» («наївного мистецтва»); лауреат Національної премії України імені Т. Г. Шевченка.</a:t>
            </a:r>
            <a:endParaRPr lang="uk-UA" sz="2900" dirty="0"/>
          </a:p>
        </p:txBody>
      </p:sp>
      <p:pic>
        <p:nvPicPr>
          <p:cNvPr id="1026" name="Picture 2" descr="&amp;Fcy;&amp;acy;&amp;jcy;&amp;lcy;:&amp;Pcy;&amp;rcy;&amp;icy;&amp;jcy;&amp;mcy;&amp;acy;&amp;chcy;&amp;iecy;&amp;ncy;&amp;kcy;&amp;ocy; &amp;M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7" y="1268760"/>
            <a:ext cx="4049081" cy="53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5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 descr="http://arts.in.ua/i/c/f18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r="1755"/>
          <a:stretch/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6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 descr="http://s002.radikal.ru/i200/1101/42/cdce19de61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r="2250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 descr="http://i.bigmir.net/img/dnevnik/uploads/1410781/478070/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2530" name="Picture 2" descr="http://storinka-m.kiev.ua/uploaded/malyarstvo/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/>
          <a:stretch/>
        </p:blipFill>
        <p:spPr bwMode="auto">
          <a:xfrm>
            <a:off x="0" y="33497"/>
            <a:ext cx="9144000" cy="682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791072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/>
              <a:t>Дякую за увагу!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12963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4797152"/>
            <a:ext cx="8799497" cy="19442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sz="3000" dirty="0" smtClean="0"/>
              <a:t>Марія Оксентіївна є однією </a:t>
            </a:r>
            <a:r>
              <a:rPr lang="uk-UA" sz="3000" dirty="0"/>
              <a:t>з найвідоміших українських художниць. </a:t>
            </a:r>
            <a:r>
              <a:rPr lang="uk-UA" sz="3000" dirty="0" smtClean="0"/>
              <a:t>Вона - заслужений </a:t>
            </a:r>
            <a:r>
              <a:rPr lang="uk-UA" sz="3000" dirty="0"/>
              <a:t>діяч мистецтв УРСР з 1970, народна художниця України. </a:t>
            </a:r>
          </a:p>
          <a:p>
            <a:pPr>
              <a:buFont typeface="Wingdings" pitchFamily="2" charset="2"/>
              <a:buChar char="Ø"/>
            </a:pPr>
            <a:r>
              <a:rPr lang="uk-UA" sz="3000" dirty="0" smtClean="0"/>
              <a:t>2009 </a:t>
            </a:r>
            <a:r>
              <a:rPr lang="uk-UA" sz="3000" dirty="0"/>
              <a:t>рік — за рішенням ЮНЕСКО — визнано роком Марії </a:t>
            </a:r>
            <a:r>
              <a:rPr lang="uk-UA" sz="3000" dirty="0" err="1"/>
              <a:t>Примаченко</a:t>
            </a:r>
            <a:r>
              <a:rPr lang="uk-UA" sz="3000" dirty="0"/>
              <a:t>.</a:t>
            </a:r>
          </a:p>
          <a:p>
            <a:endParaRPr lang="uk-UA" dirty="0"/>
          </a:p>
        </p:txBody>
      </p:sp>
      <p:pic>
        <p:nvPicPr>
          <p:cNvPr id="2050" name="Picture 2" descr="http://meridian.in.ua/images/uploads/238/mariya_priymach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13" y="529406"/>
            <a:ext cx="5256584" cy="417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2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446449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700" dirty="0"/>
              <a:t>Талант </a:t>
            </a:r>
            <a:r>
              <a:rPr lang="uk-UA" sz="2700" dirty="0" err="1"/>
              <a:t>Примаченко</a:t>
            </a:r>
            <a:r>
              <a:rPr lang="uk-UA" sz="2700" dirty="0"/>
              <a:t> відкрила киянка Тетяна </a:t>
            </a:r>
            <a:r>
              <a:rPr lang="uk-UA" sz="2700" dirty="0" smtClean="0"/>
              <a:t>Флору. 1936 </a:t>
            </a:r>
            <a:r>
              <a:rPr lang="uk-UA" sz="2700" dirty="0"/>
              <a:t>року Марію </a:t>
            </a:r>
            <a:r>
              <a:rPr lang="de-DE" sz="2700" dirty="0"/>
              <a:t>O</a:t>
            </a:r>
            <a:r>
              <a:rPr lang="uk-UA" sz="2700" dirty="0" err="1"/>
              <a:t>вксентіївну</a:t>
            </a:r>
            <a:r>
              <a:rPr lang="uk-UA" sz="2700" dirty="0"/>
              <a:t> запрошують до експериментальних майстерень при Київському музеї українського мистецтва. </a:t>
            </a:r>
            <a:endParaRPr lang="uk-UA" sz="2700" dirty="0" smtClean="0"/>
          </a:p>
          <a:p>
            <a:pPr marL="0" indent="0">
              <a:buNone/>
            </a:pPr>
            <a:r>
              <a:rPr lang="uk-UA" sz="2700" dirty="0" smtClean="0"/>
              <a:t>Її </a:t>
            </a:r>
            <a:r>
              <a:rPr lang="uk-UA" sz="2700" dirty="0"/>
              <a:t>творчість стає різноманітнішою — Марія малює, вишиває, захоплюється керамікою. </a:t>
            </a:r>
          </a:p>
        </p:txBody>
      </p:sp>
      <p:pic>
        <p:nvPicPr>
          <p:cNvPr id="3074" name="Picture 2" descr="http://os1.i.ua/3/6/4798034_fa7b6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94" y="1052736"/>
            <a:ext cx="378883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17.privet.ru/lr/09212500dcea6237b6b5a8c74469e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95" y="3933055"/>
            <a:ext cx="3788834" cy="274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2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980728"/>
            <a:ext cx="4824536" cy="575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700" dirty="0" smtClean="0"/>
              <a:t>Яким </a:t>
            </a:r>
            <a:r>
              <a:rPr lang="uk-UA" sz="2700" dirty="0" err="1"/>
              <a:t>Герасименко</a:t>
            </a:r>
            <a:r>
              <a:rPr lang="uk-UA" sz="2700" dirty="0"/>
              <a:t>, визнаний майстер української кераміки, охоче передавав </a:t>
            </a:r>
            <a:r>
              <a:rPr lang="uk-UA" sz="2700" dirty="0" err="1"/>
              <a:t>Примаченко</a:t>
            </a:r>
            <a:r>
              <a:rPr lang="uk-UA" sz="2700" dirty="0"/>
              <a:t> виготовлені ним різних форм вироби, а </a:t>
            </a:r>
            <a:r>
              <a:rPr lang="uk-UA" sz="2700" dirty="0" err="1"/>
              <a:t>Примаченко</a:t>
            </a:r>
            <a:r>
              <a:rPr lang="uk-UA" sz="2700" dirty="0"/>
              <a:t> розписувала їх рудими лисичками, страшними звірами, крокуючими по стеблах полуниць блакитними мавпами і неповторними зеленими крокодилами, вкритими квіточками.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098" name="Picture 2" descr="http://www.antique-salon.ru/forum/uploads/monthly_08_2011/post-7459-1313348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9" y="1196752"/>
            <a:ext cx="3506214" cy="539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2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5616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Твори </a:t>
            </a:r>
            <a:r>
              <a:rPr lang="uk-UA" sz="2800" dirty="0" err="1"/>
              <a:t>Примаченко</a:t>
            </a:r>
            <a:r>
              <a:rPr lang="uk-UA" sz="2800" dirty="0"/>
              <a:t> свідчать про те, що за ними стоїть велика, різноманітна школа народного мистецтва, багатовікова культура народу. </a:t>
            </a:r>
            <a:r>
              <a:rPr lang="uk-UA" sz="2800" dirty="0" smtClean="0"/>
              <a:t>Процес </a:t>
            </a:r>
            <a:r>
              <a:rPr lang="uk-UA" sz="2800" dirty="0"/>
              <a:t>її творчості являє собою феномен дивовижного сплаву конкретного мислення, інтуїції, фантазії і, нарешті, </a:t>
            </a:r>
            <a:r>
              <a:rPr lang="uk-UA" sz="2800" dirty="0" smtClean="0"/>
              <a:t>підсвідомого. </a:t>
            </a:r>
            <a:br>
              <a:rPr lang="uk-UA" sz="2800" dirty="0" smtClean="0"/>
            </a:br>
            <a:r>
              <a:rPr lang="uk-UA" sz="2800" dirty="0" smtClean="0"/>
              <a:t>Нерідко </a:t>
            </a:r>
            <a:r>
              <a:rPr lang="uk-UA" sz="2800" dirty="0"/>
              <a:t>та чи інша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композиція </a:t>
            </a:r>
            <a:br>
              <a:rPr lang="uk-UA" sz="2800" dirty="0" smtClean="0"/>
            </a:br>
            <a:r>
              <a:rPr lang="uk-UA" sz="2800" dirty="0" smtClean="0"/>
              <a:t>народжується уві </a:t>
            </a:r>
            <a:r>
              <a:rPr lang="uk-UA" sz="2800" dirty="0"/>
              <a:t>сні,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а потім</a:t>
            </a:r>
            <a:r>
              <a:rPr lang="uk-UA" sz="2800" dirty="0"/>
              <a:t>, вранці </a:t>
            </a:r>
            <a:r>
              <a:rPr lang="uk-UA" sz="2800" dirty="0" smtClean="0"/>
              <a:t>або </a:t>
            </a:r>
            <a:br>
              <a:rPr lang="uk-UA" sz="2800" dirty="0" smtClean="0"/>
            </a:br>
            <a:r>
              <a:rPr lang="uk-UA" sz="2800" dirty="0" smtClean="0"/>
              <a:t>вдень</a:t>
            </a:r>
            <a:r>
              <a:rPr lang="uk-UA" sz="2800" dirty="0"/>
              <a:t>, малюється на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папері.</a:t>
            </a:r>
            <a:endParaRPr lang="uk-UA" sz="2800" dirty="0"/>
          </a:p>
          <a:p>
            <a:endParaRPr lang="uk-UA" dirty="0"/>
          </a:p>
        </p:txBody>
      </p:sp>
      <p:pic>
        <p:nvPicPr>
          <p:cNvPr id="6146" name="Picture 2" descr="http://www.glas.org.ua/img/cinema2/Svit_i_Maria_Primach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320480" cy="3456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http://museumshevchenko.org.ua/flash-point/uploads/gallery/12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379" cy="688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За </a:t>
            </a:r>
            <a:r>
              <a:rPr lang="ru-RU" dirty="0" err="1"/>
              <a:t>типологією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Примаченко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 на </a:t>
            </a:r>
            <a:r>
              <a:rPr lang="ru-RU" dirty="0" err="1"/>
              <a:t>сюжетні</a:t>
            </a:r>
            <a:r>
              <a:rPr lang="ru-RU" dirty="0"/>
              <a:t> (</a:t>
            </a:r>
            <a:r>
              <a:rPr lang="ru-RU" dirty="0" err="1"/>
              <a:t>фігурні</a:t>
            </a:r>
            <a:r>
              <a:rPr lang="ru-RU" dirty="0"/>
              <a:t>), </a:t>
            </a:r>
            <a:r>
              <a:rPr lang="ru-RU" dirty="0" err="1"/>
              <a:t>знакові</a:t>
            </a:r>
            <a:r>
              <a:rPr lang="ru-RU" dirty="0"/>
              <a:t>, </a:t>
            </a:r>
            <a:r>
              <a:rPr lang="ru-RU" dirty="0" err="1"/>
              <a:t>ритміко-орнаментальні</a:t>
            </a:r>
            <a:r>
              <a:rPr lang="ru-RU" dirty="0"/>
              <a:t>. У</a:t>
            </a:r>
            <a:r>
              <a:rPr lang="ru-RU" dirty="0" smtClean="0"/>
              <a:t> </a:t>
            </a:r>
            <a:r>
              <a:rPr lang="ru-RU" dirty="0" err="1"/>
              <a:t>середині</a:t>
            </a:r>
            <a:r>
              <a:rPr lang="ru-RU" dirty="0"/>
              <a:t> 1960-х </a:t>
            </a:r>
            <a:r>
              <a:rPr lang="ru-RU" dirty="0" err="1"/>
              <a:t>років</a:t>
            </a:r>
            <a:r>
              <a:rPr lang="ru-RU" dirty="0"/>
              <a:t> на </a:t>
            </a:r>
            <a:r>
              <a:rPr lang="ru-RU" dirty="0" err="1"/>
              <a:t>виставках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представлена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квітково-пташиними</a:t>
            </a:r>
            <a:r>
              <a:rPr lang="ru-RU" dirty="0"/>
              <a:t> </a:t>
            </a:r>
            <a:r>
              <a:rPr lang="ru-RU" dirty="0" err="1" smtClean="0"/>
              <a:t>композиціями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9218" name="Picture 2" descr="http://newvv.net/images/stories/photoreport/resized/287/1276004529_100608gobe-ko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64" y="3068960"/>
            <a:ext cx="4904138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5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http://siteua.org/content/images/original/292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012" cy="687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305</Words>
  <Application>Microsoft Office PowerPoint</Application>
  <PresentationFormat>Экран (4:3)</PresentationFormat>
  <Paragraphs>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Марія Примаченко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8</cp:revision>
  <dcterms:created xsi:type="dcterms:W3CDTF">2013-05-15T20:07:27Z</dcterms:created>
  <dcterms:modified xsi:type="dcterms:W3CDTF">2013-08-17T11:47:45Z</dcterms:modified>
</cp:coreProperties>
</file>