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1"/>
    <p:sldMasterId id="2147483923" r:id="rId2"/>
  </p:sldMasterIdLst>
  <p:notesMasterIdLst>
    <p:notesMasterId r:id="rId18"/>
  </p:notesMasterIdLst>
  <p:handoutMasterIdLst>
    <p:handoutMasterId r:id="rId19"/>
  </p:handoutMasterIdLst>
  <p:sldIdLst>
    <p:sldId id="294" r:id="rId3"/>
    <p:sldId id="390" r:id="rId4"/>
    <p:sldId id="424" r:id="rId5"/>
    <p:sldId id="418" r:id="rId6"/>
    <p:sldId id="419" r:id="rId7"/>
    <p:sldId id="423" r:id="rId8"/>
    <p:sldId id="444" r:id="rId9"/>
    <p:sldId id="305" r:id="rId10"/>
    <p:sldId id="477" r:id="rId11"/>
    <p:sldId id="478" r:id="rId12"/>
    <p:sldId id="479" r:id="rId13"/>
    <p:sldId id="482" r:id="rId14"/>
    <p:sldId id="481" r:id="rId15"/>
    <p:sldId id="355" r:id="rId16"/>
    <p:sldId id="367" r:id="rId17"/>
  </p:sldIdLst>
  <p:sldSz cx="9144000" cy="6858000" type="screen4x3"/>
  <p:notesSz cx="6797675" cy="9926638"/>
  <p:defaultTextStyle>
    <a:defPPr>
      <a:defRPr lang="ru-RU"/>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003300"/>
    <a:srgbClr val="660033"/>
    <a:srgbClr val="FF9933"/>
    <a:srgbClr val="D60093"/>
    <a:srgbClr val="FF0066"/>
    <a:srgbClr val="9933FF"/>
    <a:srgbClr val="0066FF"/>
  </p:clrMru>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342" autoAdjust="0"/>
    <p:restoredTop sz="97543" autoAdjust="0"/>
  </p:normalViewPr>
  <p:slideViewPr>
    <p:cSldViewPr>
      <p:cViewPr>
        <p:scale>
          <a:sx n="75" d="100"/>
          <a:sy n="75" d="100"/>
        </p:scale>
        <p:origin x="-1284"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0" d="100"/>
          <a:sy n="10" d="100"/>
        </p:scale>
        <p:origin x="-403" y="43"/>
      </p:cViewPr>
      <p:guideLst>
        <p:guide orient="horz" pos="3126"/>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0946"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uk-UA"/>
          </a:p>
        </p:txBody>
      </p:sp>
      <p:sp>
        <p:nvSpPr>
          <p:cNvPr id="210947"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uk-UA"/>
          </a:p>
        </p:txBody>
      </p:sp>
      <p:sp>
        <p:nvSpPr>
          <p:cNvPr id="210948" name="Rectangle 4"/>
          <p:cNvSpPr>
            <a:spLocks noGrp="1" noChangeArrowheads="1"/>
          </p:cNvSpPr>
          <p:nvPr>
            <p:ph type="ftr" sz="quarter" idx="2"/>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uk-UA"/>
          </a:p>
        </p:txBody>
      </p:sp>
      <p:sp>
        <p:nvSpPr>
          <p:cNvPr id="210949" name="Rectangle 5"/>
          <p:cNvSpPr>
            <a:spLocks noGrp="1" noChangeArrowheads="1"/>
          </p:cNvSpPr>
          <p:nvPr>
            <p:ph type="sldNum" sz="quarter" idx="3"/>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C82F5E84-0AC0-437E-93CA-562E0D8B76F6}" type="slidenum">
              <a:rPr lang="uk-UA"/>
              <a:pPr>
                <a:defRPr/>
              </a:pPr>
              <a:t>‹#›</a:t>
            </a:fld>
            <a:endParaRPr lang="uk-UA"/>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4018"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uk-UA"/>
          </a:p>
        </p:txBody>
      </p:sp>
      <p:sp>
        <p:nvSpPr>
          <p:cNvPr id="214019"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uk-UA"/>
          </a:p>
        </p:txBody>
      </p:sp>
      <p:sp>
        <p:nvSpPr>
          <p:cNvPr id="32772" name="Rectangle 4"/>
          <p:cNvSpPr>
            <a:spLocks noGrp="1" noRot="1" noChangeAspect="1" noChangeArrowheads="1" noTextEdit="1"/>
          </p:cNvSpPr>
          <p:nvPr>
            <p:ph type="sldImg" idx="2"/>
          </p:nvPr>
        </p:nvSpPr>
        <p:spPr bwMode="auto">
          <a:xfrm>
            <a:off x="915988" y="744538"/>
            <a:ext cx="4965700" cy="3722687"/>
          </a:xfrm>
          <a:prstGeom prst="rect">
            <a:avLst/>
          </a:prstGeom>
          <a:noFill/>
          <a:ln w="9525">
            <a:solidFill>
              <a:srgbClr val="000000"/>
            </a:solidFill>
            <a:miter lim="800000"/>
            <a:headEnd/>
            <a:tailEnd/>
          </a:ln>
        </p:spPr>
      </p:sp>
      <p:sp>
        <p:nvSpPr>
          <p:cNvPr id="214021"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uk-UA" noProof="0" smtClean="0"/>
              <a:t>Зразок тексту</a:t>
            </a:r>
          </a:p>
          <a:p>
            <a:pPr lvl="1"/>
            <a:r>
              <a:rPr lang="uk-UA" noProof="0" smtClean="0"/>
              <a:t>Другий рівень</a:t>
            </a:r>
          </a:p>
          <a:p>
            <a:pPr lvl="2"/>
            <a:r>
              <a:rPr lang="uk-UA" noProof="0" smtClean="0"/>
              <a:t>Третій рівень</a:t>
            </a:r>
          </a:p>
          <a:p>
            <a:pPr lvl="3"/>
            <a:r>
              <a:rPr lang="uk-UA" noProof="0" smtClean="0"/>
              <a:t>Четвертий рівень</a:t>
            </a:r>
          </a:p>
          <a:p>
            <a:pPr lvl="4"/>
            <a:r>
              <a:rPr lang="uk-UA" noProof="0" smtClean="0"/>
              <a:t>П'ятий рівень</a:t>
            </a:r>
          </a:p>
        </p:txBody>
      </p:sp>
      <p:sp>
        <p:nvSpPr>
          <p:cNvPr id="214022" name="Rectangle 6"/>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uk-UA"/>
          </a:p>
        </p:txBody>
      </p:sp>
      <p:sp>
        <p:nvSpPr>
          <p:cNvPr id="214023" name="Rectangle 7"/>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B861E140-0217-49B9-9CDF-CD886A0EBB05}" type="slidenum">
              <a:rPr lang="uk-UA"/>
              <a:pPr>
                <a:defRPr/>
              </a:pPr>
              <a:t>‹#›</a:t>
            </a:fld>
            <a:endParaRPr lang="uk-UA"/>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4" name="Freeform 2"/>
          <p:cNvSpPr>
            <a:spLocks/>
          </p:cNvSpPr>
          <p:nvPr/>
        </p:nvSpPr>
        <p:spPr bwMode="blackWhite">
          <a:xfrm>
            <a:off x="20638" y="12700"/>
            <a:ext cx="8896350" cy="6780213"/>
          </a:xfrm>
          <a:custGeom>
            <a:avLst/>
            <a:gdLst/>
            <a:ahLst/>
            <a:cxnLst>
              <a:cxn ang="0">
                <a:pos x="2822" y="0"/>
              </a:cxn>
              <a:cxn ang="0">
                <a:pos x="0" y="975"/>
              </a:cxn>
              <a:cxn ang="0">
                <a:pos x="2169" y="3619"/>
              </a:cxn>
              <a:cxn ang="0">
                <a:pos x="3985" y="1125"/>
              </a:cxn>
              <a:cxn ang="0">
                <a:pos x="2822" y="0"/>
              </a:cxn>
              <a:cxn ang="0">
                <a:pos x="2822" y="0"/>
              </a:cxn>
            </a:cxnLst>
            <a:rect l="0" t="0" r="r" b="b"/>
            <a:pathLst>
              <a:path w="3985" h="3619">
                <a:moveTo>
                  <a:pt x="2822" y="0"/>
                </a:moveTo>
                <a:lnTo>
                  <a:pt x="0" y="975"/>
                </a:lnTo>
                <a:lnTo>
                  <a:pt x="2169" y="3619"/>
                </a:lnTo>
                <a:lnTo>
                  <a:pt x="3985" y="1125"/>
                </a:lnTo>
                <a:lnTo>
                  <a:pt x="2822" y="0"/>
                </a:lnTo>
                <a:lnTo>
                  <a:pt x="2822" y="0"/>
                </a:lnTo>
                <a:close/>
              </a:path>
            </a:pathLst>
          </a:custGeom>
          <a:solidFill>
            <a:schemeClr val="accent1"/>
          </a:solidFill>
          <a:ln w="9525">
            <a:noFill/>
            <a:round/>
            <a:headEnd/>
            <a:tailEnd/>
          </a:ln>
        </p:spPr>
        <p:txBody>
          <a:bodyPr/>
          <a:lstStyle/>
          <a:p>
            <a:pPr>
              <a:defRPr/>
            </a:pPr>
            <a:endParaRPr lang="ru-RU" sz="1800"/>
          </a:p>
        </p:txBody>
      </p:sp>
      <p:grpSp>
        <p:nvGrpSpPr>
          <p:cNvPr id="5" name="Group 8"/>
          <p:cNvGrpSpPr>
            <a:grpSpLocks/>
          </p:cNvGrpSpPr>
          <p:nvPr/>
        </p:nvGrpSpPr>
        <p:grpSpPr bwMode="auto">
          <a:xfrm>
            <a:off x="195263" y="234950"/>
            <a:ext cx="3787775" cy="1778000"/>
            <a:chOff x="123" y="148"/>
            <a:chExt cx="2386" cy="1120"/>
          </a:xfrm>
        </p:grpSpPr>
        <p:sp>
          <p:nvSpPr>
            <p:cNvPr id="6" name="Freeform 9"/>
            <p:cNvSpPr>
              <a:spLocks/>
            </p:cNvSpPr>
            <p:nvPr userDrawn="1"/>
          </p:nvSpPr>
          <p:spPr bwMode="auto">
            <a:xfrm>
              <a:off x="177" y="177"/>
              <a:ext cx="2250" cy="1017"/>
            </a:xfrm>
            <a:custGeom>
              <a:avLst/>
              <a:gdLst/>
              <a:ahLst/>
              <a:cxnLst>
                <a:cxn ang="0">
                  <a:pos x="794" y="395"/>
                </a:cxn>
                <a:cxn ang="0">
                  <a:pos x="710" y="318"/>
                </a:cxn>
                <a:cxn ang="0">
                  <a:pos x="556" y="210"/>
                </a:cxn>
                <a:cxn ang="0">
                  <a:pos x="71" y="0"/>
                </a:cxn>
                <a:cxn ang="0">
                  <a:pos x="23" y="20"/>
                </a:cxn>
                <a:cxn ang="0">
                  <a:pos x="0" y="83"/>
                </a:cxn>
                <a:cxn ang="0">
                  <a:pos x="28" y="155"/>
                </a:cxn>
                <a:cxn ang="0">
                  <a:pos x="570" y="409"/>
                </a:cxn>
                <a:cxn ang="0">
                  <a:pos x="689" y="393"/>
                </a:cxn>
                <a:cxn ang="0">
                  <a:pos x="785" y="414"/>
                </a:cxn>
                <a:cxn ang="0">
                  <a:pos x="794" y="395"/>
                </a:cxn>
                <a:cxn ang="0">
                  <a:pos x="794" y="395"/>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w="9525">
              <a:noFill/>
              <a:round/>
              <a:headEnd/>
              <a:tailEnd/>
            </a:ln>
          </p:spPr>
          <p:txBody>
            <a:bodyPr/>
            <a:lstStyle/>
            <a:p>
              <a:pPr>
                <a:defRPr/>
              </a:pPr>
              <a:endParaRPr lang="ru-RU" sz="1800"/>
            </a:p>
          </p:txBody>
        </p:sp>
        <p:sp>
          <p:nvSpPr>
            <p:cNvPr id="7" name="Freeform 10"/>
            <p:cNvSpPr>
              <a:spLocks/>
            </p:cNvSpPr>
            <p:nvPr userDrawn="1"/>
          </p:nvSpPr>
          <p:spPr bwMode="auto">
            <a:xfrm>
              <a:off x="166" y="261"/>
              <a:ext cx="2244" cy="1007"/>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w="9525">
              <a:noFill/>
              <a:round/>
              <a:headEnd/>
              <a:tailEnd/>
            </a:ln>
          </p:spPr>
          <p:txBody>
            <a:bodyPr/>
            <a:lstStyle/>
            <a:p>
              <a:pPr>
                <a:defRPr/>
              </a:pPr>
              <a:endParaRPr lang="ru-RU" sz="1800"/>
            </a:p>
          </p:txBody>
        </p:sp>
        <p:sp>
          <p:nvSpPr>
            <p:cNvPr id="8" name="Freeform 11"/>
            <p:cNvSpPr>
              <a:spLocks/>
            </p:cNvSpPr>
            <p:nvPr userDrawn="1"/>
          </p:nvSpPr>
          <p:spPr bwMode="auto">
            <a:xfrm>
              <a:off x="474" y="344"/>
              <a:ext cx="1488" cy="919"/>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headEnd/>
              <a:tailEnd/>
            </a:ln>
          </p:spPr>
          <p:txBody>
            <a:bodyPr/>
            <a:lstStyle/>
            <a:p>
              <a:pPr>
                <a:defRPr/>
              </a:pPr>
              <a:endParaRPr lang="ru-RU" sz="1800"/>
            </a:p>
          </p:txBody>
        </p:sp>
        <p:grpSp>
          <p:nvGrpSpPr>
            <p:cNvPr id="9" name="Group 12"/>
            <p:cNvGrpSpPr>
              <a:grpSpLocks/>
            </p:cNvGrpSpPr>
            <p:nvPr userDrawn="1"/>
          </p:nvGrpSpPr>
          <p:grpSpPr bwMode="auto">
            <a:xfrm>
              <a:off x="123" y="148"/>
              <a:ext cx="2386" cy="1081"/>
              <a:chOff x="123" y="148"/>
              <a:chExt cx="2386" cy="1081"/>
            </a:xfrm>
          </p:grpSpPr>
          <p:sp>
            <p:nvSpPr>
              <p:cNvPr id="10" name="Freeform 13"/>
              <p:cNvSpPr>
                <a:spLocks/>
              </p:cNvSpPr>
              <p:nvPr userDrawn="1"/>
            </p:nvSpPr>
            <p:spPr bwMode="auto">
              <a:xfrm>
                <a:off x="2005" y="934"/>
                <a:ext cx="212" cy="214"/>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headEnd/>
                <a:tailEnd/>
              </a:ln>
            </p:spPr>
            <p:txBody>
              <a:bodyPr/>
              <a:lstStyle/>
              <a:p>
                <a:pPr>
                  <a:defRPr/>
                </a:pPr>
                <a:endParaRPr lang="ru-RU" sz="1800"/>
              </a:p>
            </p:txBody>
          </p:sp>
          <p:sp>
            <p:nvSpPr>
              <p:cNvPr id="11" name="Freeform 14"/>
              <p:cNvSpPr>
                <a:spLocks/>
              </p:cNvSpPr>
              <p:nvPr userDrawn="1"/>
            </p:nvSpPr>
            <p:spPr bwMode="auto">
              <a:xfrm>
                <a:off x="123" y="148"/>
                <a:ext cx="2386" cy="1081"/>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headEnd/>
                <a:tailEnd/>
              </a:ln>
            </p:spPr>
            <p:txBody>
              <a:bodyPr/>
              <a:lstStyle/>
              <a:p>
                <a:pPr>
                  <a:defRPr/>
                </a:pPr>
                <a:endParaRPr lang="ru-RU" sz="1800"/>
              </a:p>
            </p:txBody>
          </p:sp>
          <p:sp>
            <p:nvSpPr>
              <p:cNvPr id="12" name="Freeform 15"/>
              <p:cNvSpPr>
                <a:spLocks/>
              </p:cNvSpPr>
              <p:nvPr userDrawn="1"/>
            </p:nvSpPr>
            <p:spPr bwMode="auto">
              <a:xfrm>
                <a:off x="324" y="158"/>
                <a:ext cx="1686" cy="614"/>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headEnd/>
                <a:tailEnd/>
              </a:ln>
            </p:spPr>
            <p:txBody>
              <a:bodyPr/>
              <a:lstStyle/>
              <a:p>
                <a:pPr>
                  <a:defRPr/>
                </a:pPr>
                <a:endParaRPr lang="ru-RU" sz="1800"/>
              </a:p>
            </p:txBody>
          </p:sp>
          <p:sp>
            <p:nvSpPr>
              <p:cNvPr id="13" name="Freeform 16"/>
              <p:cNvSpPr>
                <a:spLocks/>
              </p:cNvSpPr>
              <p:nvPr userDrawn="1"/>
            </p:nvSpPr>
            <p:spPr bwMode="auto">
              <a:xfrm>
                <a:off x="409" y="251"/>
                <a:ext cx="227" cy="410"/>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headEnd/>
                <a:tailEnd/>
              </a:ln>
            </p:spPr>
            <p:txBody>
              <a:bodyPr/>
              <a:lstStyle/>
              <a:p>
                <a:pPr>
                  <a:defRPr/>
                </a:pPr>
                <a:endParaRPr lang="ru-RU" sz="1800"/>
              </a:p>
            </p:txBody>
          </p:sp>
          <p:sp>
            <p:nvSpPr>
              <p:cNvPr id="14" name="Freeform 17"/>
              <p:cNvSpPr>
                <a:spLocks/>
              </p:cNvSpPr>
              <p:nvPr userDrawn="1"/>
            </p:nvSpPr>
            <p:spPr bwMode="auto">
              <a:xfrm>
                <a:off x="846" y="536"/>
                <a:ext cx="691" cy="364"/>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headEnd/>
                <a:tailEnd/>
              </a:ln>
            </p:spPr>
            <p:txBody>
              <a:bodyPr/>
              <a:lstStyle/>
              <a:p>
                <a:pPr>
                  <a:defRPr/>
                </a:pPr>
                <a:endParaRPr lang="ru-RU" sz="1800"/>
              </a:p>
            </p:txBody>
          </p:sp>
        </p:grpSp>
      </p:grpSp>
      <p:grpSp>
        <p:nvGrpSpPr>
          <p:cNvPr id="15" name="Group 18"/>
          <p:cNvGrpSpPr>
            <a:grpSpLocks/>
          </p:cNvGrpSpPr>
          <p:nvPr/>
        </p:nvGrpSpPr>
        <p:grpSpPr bwMode="auto">
          <a:xfrm>
            <a:off x="7915275" y="4368800"/>
            <a:ext cx="742950" cy="1058863"/>
            <a:chOff x="4986" y="2752"/>
            <a:chExt cx="468" cy="667"/>
          </a:xfrm>
        </p:grpSpPr>
        <p:sp>
          <p:nvSpPr>
            <p:cNvPr id="16" name="Freeform 19"/>
            <p:cNvSpPr>
              <a:spLocks/>
            </p:cNvSpPr>
            <p:nvPr userDrawn="1"/>
          </p:nvSpPr>
          <p:spPr bwMode="auto">
            <a:xfrm rot="7320404">
              <a:off x="4909" y="2936"/>
              <a:ext cx="629" cy="293"/>
            </a:xfrm>
            <a:custGeom>
              <a:avLst/>
              <a:gdLst/>
              <a:ahLst/>
              <a:cxnLst>
                <a:cxn ang="0">
                  <a:pos x="794" y="395"/>
                </a:cxn>
                <a:cxn ang="0">
                  <a:pos x="710" y="318"/>
                </a:cxn>
                <a:cxn ang="0">
                  <a:pos x="556" y="210"/>
                </a:cxn>
                <a:cxn ang="0">
                  <a:pos x="71" y="0"/>
                </a:cxn>
                <a:cxn ang="0">
                  <a:pos x="23" y="20"/>
                </a:cxn>
                <a:cxn ang="0">
                  <a:pos x="0" y="83"/>
                </a:cxn>
                <a:cxn ang="0">
                  <a:pos x="28" y="155"/>
                </a:cxn>
                <a:cxn ang="0">
                  <a:pos x="570" y="409"/>
                </a:cxn>
                <a:cxn ang="0">
                  <a:pos x="689" y="393"/>
                </a:cxn>
                <a:cxn ang="0">
                  <a:pos x="785" y="414"/>
                </a:cxn>
                <a:cxn ang="0">
                  <a:pos x="794" y="395"/>
                </a:cxn>
                <a:cxn ang="0">
                  <a:pos x="794" y="395"/>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w="9525">
              <a:noFill/>
              <a:round/>
              <a:headEnd/>
              <a:tailEnd/>
            </a:ln>
          </p:spPr>
          <p:txBody>
            <a:bodyPr/>
            <a:lstStyle/>
            <a:p>
              <a:pPr>
                <a:defRPr/>
              </a:pPr>
              <a:endParaRPr lang="ru-RU" sz="1800"/>
            </a:p>
          </p:txBody>
        </p:sp>
        <p:sp>
          <p:nvSpPr>
            <p:cNvPr id="17" name="Freeform 20"/>
            <p:cNvSpPr>
              <a:spLocks/>
            </p:cNvSpPr>
            <p:nvPr userDrawn="1"/>
          </p:nvSpPr>
          <p:spPr bwMode="auto">
            <a:xfrm rot="7320404">
              <a:off x="4893" y="2923"/>
              <a:ext cx="627" cy="290"/>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folHlink"/>
            </a:solidFill>
            <a:ln w="9525">
              <a:noFill/>
              <a:round/>
              <a:headEnd/>
              <a:tailEnd/>
            </a:ln>
          </p:spPr>
          <p:txBody>
            <a:bodyPr/>
            <a:lstStyle/>
            <a:p>
              <a:pPr>
                <a:defRPr/>
              </a:pPr>
              <a:endParaRPr lang="ru-RU" sz="1800"/>
            </a:p>
          </p:txBody>
        </p:sp>
        <p:sp>
          <p:nvSpPr>
            <p:cNvPr id="18" name="Freeform 21"/>
            <p:cNvSpPr>
              <a:spLocks/>
            </p:cNvSpPr>
            <p:nvPr userDrawn="1"/>
          </p:nvSpPr>
          <p:spPr bwMode="auto">
            <a:xfrm rot="7320404">
              <a:off x="5000" y="2913"/>
              <a:ext cx="416" cy="265"/>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headEnd/>
              <a:tailEnd/>
            </a:ln>
          </p:spPr>
          <p:txBody>
            <a:bodyPr/>
            <a:lstStyle/>
            <a:p>
              <a:pPr>
                <a:defRPr/>
              </a:pPr>
              <a:endParaRPr lang="ru-RU" sz="1800"/>
            </a:p>
          </p:txBody>
        </p:sp>
        <p:grpSp>
          <p:nvGrpSpPr>
            <p:cNvPr id="19" name="Group 22"/>
            <p:cNvGrpSpPr>
              <a:grpSpLocks/>
            </p:cNvGrpSpPr>
            <p:nvPr userDrawn="1"/>
          </p:nvGrpSpPr>
          <p:grpSpPr bwMode="auto">
            <a:xfrm>
              <a:off x="4986" y="2752"/>
              <a:ext cx="469" cy="667"/>
              <a:chOff x="4986" y="2752"/>
              <a:chExt cx="469" cy="667"/>
            </a:xfrm>
          </p:grpSpPr>
          <p:sp>
            <p:nvSpPr>
              <p:cNvPr id="20" name="Freeform 23"/>
              <p:cNvSpPr>
                <a:spLocks/>
              </p:cNvSpPr>
              <p:nvPr userDrawn="1"/>
            </p:nvSpPr>
            <p:spPr bwMode="auto">
              <a:xfrm rot="7320404">
                <a:off x="4987" y="3190"/>
                <a:ext cx="59" cy="61"/>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headEnd/>
                <a:tailEnd/>
              </a:ln>
            </p:spPr>
            <p:txBody>
              <a:bodyPr/>
              <a:lstStyle/>
              <a:p>
                <a:pPr>
                  <a:defRPr/>
                </a:pPr>
                <a:endParaRPr lang="ru-RU" sz="1800"/>
              </a:p>
            </p:txBody>
          </p:sp>
          <p:sp>
            <p:nvSpPr>
              <p:cNvPr id="21" name="Freeform 24"/>
              <p:cNvSpPr>
                <a:spLocks/>
              </p:cNvSpPr>
              <p:nvPr userDrawn="1"/>
            </p:nvSpPr>
            <p:spPr bwMode="auto">
              <a:xfrm rot="7320404">
                <a:off x="4887" y="2930"/>
                <a:ext cx="667" cy="311"/>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headEnd/>
                <a:tailEnd/>
              </a:ln>
            </p:spPr>
            <p:txBody>
              <a:bodyPr/>
              <a:lstStyle/>
              <a:p>
                <a:pPr>
                  <a:defRPr/>
                </a:pPr>
                <a:endParaRPr lang="ru-RU" sz="1800"/>
              </a:p>
            </p:txBody>
          </p:sp>
          <p:sp>
            <p:nvSpPr>
              <p:cNvPr id="22" name="Freeform 25"/>
              <p:cNvSpPr>
                <a:spLocks/>
              </p:cNvSpPr>
              <p:nvPr userDrawn="1"/>
            </p:nvSpPr>
            <p:spPr bwMode="auto">
              <a:xfrm rot="7320404">
                <a:off x="5062" y="2997"/>
                <a:ext cx="472" cy="176"/>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headEnd/>
                <a:tailEnd/>
              </a:ln>
            </p:spPr>
            <p:txBody>
              <a:bodyPr/>
              <a:lstStyle/>
              <a:p>
                <a:pPr>
                  <a:defRPr/>
                </a:pPr>
                <a:endParaRPr lang="ru-RU" sz="1800"/>
              </a:p>
            </p:txBody>
          </p:sp>
          <p:sp>
            <p:nvSpPr>
              <p:cNvPr id="23" name="Freeform 26"/>
              <p:cNvSpPr>
                <a:spLocks/>
              </p:cNvSpPr>
              <p:nvPr userDrawn="1"/>
            </p:nvSpPr>
            <p:spPr bwMode="auto">
              <a:xfrm rot="7320404">
                <a:off x="5364" y="2873"/>
                <a:ext cx="63" cy="118"/>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headEnd/>
                <a:tailEnd/>
              </a:ln>
            </p:spPr>
            <p:txBody>
              <a:bodyPr/>
              <a:lstStyle/>
              <a:p>
                <a:pPr>
                  <a:defRPr/>
                </a:pPr>
                <a:endParaRPr lang="ru-RU" sz="1800"/>
              </a:p>
            </p:txBody>
          </p:sp>
          <p:sp>
            <p:nvSpPr>
              <p:cNvPr id="24" name="Freeform 27"/>
              <p:cNvSpPr>
                <a:spLocks/>
              </p:cNvSpPr>
              <p:nvPr userDrawn="1"/>
            </p:nvSpPr>
            <p:spPr bwMode="auto">
              <a:xfrm rot="7320404">
                <a:off x="5137" y="3000"/>
                <a:ext cx="193" cy="104"/>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headEnd/>
                <a:tailEnd/>
              </a:ln>
            </p:spPr>
            <p:txBody>
              <a:bodyPr/>
              <a:lstStyle/>
              <a:p>
                <a:pPr>
                  <a:defRPr/>
                </a:pPr>
                <a:endParaRPr lang="ru-RU" sz="1800"/>
              </a:p>
            </p:txBody>
          </p:sp>
        </p:grpSp>
      </p:grpSp>
      <p:sp>
        <p:nvSpPr>
          <p:cNvPr id="25" name="Freeform 28"/>
          <p:cNvSpPr>
            <a:spLocks/>
          </p:cNvSpPr>
          <p:nvPr/>
        </p:nvSpPr>
        <p:spPr bwMode="auto">
          <a:xfrm>
            <a:off x="901700" y="5054600"/>
            <a:ext cx="6807200" cy="728663"/>
          </a:xfrm>
          <a:custGeom>
            <a:avLst/>
            <a:gdLst/>
            <a:ahLst/>
            <a:cxnLst>
              <a:cxn ang="0">
                <a:pos x="0" y="0"/>
              </a:cxn>
              <a:cxn ang="0">
                <a:pos x="816" y="256"/>
              </a:cxn>
              <a:cxn ang="0">
                <a:pos x="1560" y="144"/>
              </a:cxn>
              <a:cxn ang="0">
                <a:pos x="1856" y="376"/>
              </a:cxn>
              <a:cxn ang="0">
                <a:pos x="2344" y="152"/>
              </a:cxn>
              <a:cxn ang="0">
                <a:pos x="3536" y="456"/>
              </a:cxn>
              <a:cxn ang="0">
                <a:pos x="4288" y="136"/>
              </a:cxn>
            </a:cxnLst>
            <a:rect l="0" t="0" r="r" b="b"/>
            <a:pathLst>
              <a:path w="4288" h="459">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cap="flat" cmpd="sng">
            <a:solidFill>
              <a:schemeClr val="folHlink"/>
            </a:solidFill>
            <a:prstDash val="solid"/>
            <a:round/>
            <a:headEnd/>
            <a:tailEnd/>
          </a:ln>
          <a:effectLst/>
        </p:spPr>
        <p:txBody>
          <a:bodyPr/>
          <a:lstStyle/>
          <a:p>
            <a:pPr>
              <a:defRPr/>
            </a:pPr>
            <a:endParaRPr lang="ru-RU" sz="1800"/>
          </a:p>
        </p:txBody>
      </p:sp>
      <p:sp>
        <p:nvSpPr>
          <p:cNvPr id="26" name="Freeform 29"/>
          <p:cNvSpPr>
            <a:spLocks/>
          </p:cNvSpPr>
          <p:nvPr/>
        </p:nvSpPr>
        <p:spPr bwMode="auto">
          <a:xfrm>
            <a:off x="4076700" y="1930400"/>
            <a:ext cx="889000" cy="381000"/>
          </a:xfrm>
          <a:custGeom>
            <a:avLst/>
            <a:gdLst/>
            <a:ahLst/>
            <a:cxnLst>
              <a:cxn ang="0">
                <a:pos x="0" y="32"/>
              </a:cxn>
              <a:cxn ang="0">
                <a:pos x="280" y="144"/>
              </a:cxn>
              <a:cxn ang="0">
                <a:pos x="448" y="16"/>
              </a:cxn>
              <a:cxn ang="0">
                <a:pos x="560" y="240"/>
              </a:cxn>
            </a:cxnLst>
            <a:rect l="0" t="0" r="r" b="b"/>
            <a:pathLst>
              <a:path w="560" h="240">
                <a:moveTo>
                  <a:pt x="0" y="32"/>
                </a:moveTo>
                <a:cubicBezTo>
                  <a:pt x="102" y="89"/>
                  <a:pt x="205" y="147"/>
                  <a:pt x="280" y="144"/>
                </a:cubicBezTo>
                <a:cubicBezTo>
                  <a:pt x="355" y="141"/>
                  <a:pt x="401" y="0"/>
                  <a:pt x="448" y="16"/>
                </a:cubicBezTo>
                <a:cubicBezTo>
                  <a:pt x="495" y="32"/>
                  <a:pt x="541" y="201"/>
                  <a:pt x="560" y="240"/>
                </a:cubicBezTo>
              </a:path>
            </a:pathLst>
          </a:custGeom>
          <a:noFill/>
          <a:ln w="114300" cmpd="sng">
            <a:solidFill>
              <a:schemeClr val="tx2"/>
            </a:solidFill>
            <a:round/>
            <a:headEnd/>
            <a:tailEnd/>
          </a:ln>
          <a:effectLst/>
        </p:spPr>
        <p:txBody>
          <a:bodyPr/>
          <a:lstStyle/>
          <a:p>
            <a:pPr>
              <a:defRPr/>
            </a:pPr>
            <a:endParaRPr lang="ru-RU" sz="1800"/>
          </a:p>
        </p:txBody>
      </p:sp>
      <p:sp>
        <p:nvSpPr>
          <p:cNvPr id="317443" name="Rectangle 3"/>
          <p:cNvSpPr>
            <a:spLocks noGrp="1" noChangeArrowheads="1"/>
          </p:cNvSpPr>
          <p:nvPr>
            <p:ph type="ctrTitle"/>
          </p:nvPr>
        </p:nvSpPr>
        <p:spPr>
          <a:xfrm>
            <a:off x="1371600" y="1511300"/>
            <a:ext cx="6400800" cy="2273300"/>
          </a:xfrm>
          <a:effectLst>
            <a:outerShdw dist="45791" dir="2021404" algn="ctr" rotWithShape="0">
              <a:schemeClr val="bg2"/>
            </a:outerShdw>
          </a:effectLst>
        </p:spPr>
        <p:txBody>
          <a:bodyPr/>
          <a:lstStyle>
            <a:lvl1pPr>
              <a:defRPr/>
            </a:lvl1pPr>
          </a:lstStyle>
          <a:p>
            <a:r>
              <a:rPr lang="ru-RU"/>
              <a:t>Образец заголовка</a:t>
            </a:r>
          </a:p>
        </p:txBody>
      </p:sp>
      <p:sp>
        <p:nvSpPr>
          <p:cNvPr id="317444" name="Rectangle 4"/>
          <p:cNvSpPr>
            <a:spLocks noGrp="1" noChangeArrowheads="1"/>
          </p:cNvSpPr>
          <p:nvPr>
            <p:ph type="subTitle" idx="1"/>
          </p:nvPr>
        </p:nvSpPr>
        <p:spPr>
          <a:xfrm>
            <a:off x="1549400" y="4051300"/>
            <a:ext cx="6032500" cy="1003300"/>
          </a:xfrm>
        </p:spPr>
        <p:txBody>
          <a:bodyPr/>
          <a:lstStyle>
            <a:lvl1pPr marL="0" indent="0" algn="ctr">
              <a:buFontTx/>
              <a:buNone/>
              <a:defRPr/>
            </a:lvl1pPr>
          </a:lstStyle>
          <a:p>
            <a:r>
              <a:rPr lang="ru-RU"/>
              <a:t>Образец подзаголовка</a:t>
            </a:r>
          </a:p>
        </p:txBody>
      </p:sp>
      <p:sp>
        <p:nvSpPr>
          <p:cNvPr id="27" name="Rectangle 5"/>
          <p:cNvSpPr>
            <a:spLocks noGrp="1" noChangeArrowheads="1"/>
          </p:cNvSpPr>
          <p:nvPr>
            <p:ph type="dt" sz="half" idx="10"/>
          </p:nvPr>
        </p:nvSpPr>
        <p:spPr>
          <a:xfrm>
            <a:off x="685800" y="6248400"/>
            <a:ext cx="1905000" cy="457200"/>
          </a:xfrm>
        </p:spPr>
        <p:txBody>
          <a:bodyPr/>
          <a:lstStyle>
            <a:lvl1pPr>
              <a:defRPr/>
            </a:lvl1pPr>
          </a:lstStyle>
          <a:p>
            <a:pPr>
              <a:defRPr/>
            </a:pPr>
            <a:endParaRPr lang="ru-RU"/>
          </a:p>
        </p:txBody>
      </p:sp>
      <p:sp>
        <p:nvSpPr>
          <p:cNvPr id="28" name="Rectangle 6"/>
          <p:cNvSpPr>
            <a:spLocks noGrp="1" noChangeArrowheads="1"/>
          </p:cNvSpPr>
          <p:nvPr>
            <p:ph type="ftr" sz="quarter" idx="11"/>
          </p:nvPr>
        </p:nvSpPr>
        <p:spPr>
          <a:xfrm>
            <a:off x="3124200" y="6248400"/>
            <a:ext cx="2895600" cy="457200"/>
          </a:xfrm>
        </p:spPr>
        <p:txBody>
          <a:bodyPr/>
          <a:lstStyle>
            <a:lvl1pPr>
              <a:defRPr/>
            </a:lvl1pPr>
          </a:lstStyle>
          <a:p>
            <a:pPr>
              <a:defRPr/>
            </a:pPr>
            <a:r>
              <a:rPr lang="ru-RU"/>
              <a:t>Кокшарова С.М.</a:t>
            </a:r>
          </a:p>
        </p:txBody>
      </p:sp>
      <p:sp>
        <p:nvSpPr>
          <p:cNvPr id="29" name="Rectangle 7"/>
          <p:cNvSpPr>
            <a:spLocks noGrp="1" noChangeArrowheads="1"/>
          </p:cNvSpPr>
          <p:nvPr>
            <p:ph type="sldNum" sz="quarter" idx="12"/>
          </p:nvPr>
        </p:nvSpPr>
        <p:spPr>
          <a:xfrm>
            <a:off x="6553200" y="6248400"/>
            <a:ext cx="1905000" cy="457200"/>
          </a:xfrm>
        </p:spPr>
        <p:txBody>
          <a:bodyPr/>
          <a:lstStyle>
            <a:lvl1pPr>
              <a:defRPr/>
            </a:lvl1pPr>
          </a:lstStyle>
          <a:p>
            <a:pPr>
              <a:defRPr/>
            </a:pPr>
            <a:fld id="{10F84B11-6210-4016-870B-3DA7B71DFE34}" type="slidenum">
              <a:rPr lang="ru-RU"/>
              <a:pPr>
                <a:defRPr/>
              </a:pPr>
              <a:t>‹#›</a:t>
            </a:fld>
            <a:endParaRPr lang="ru-RU"/>
          </a:p>
        </p:txBody>
      </p:sp>
    </p:spTree>
  </p:cSld>
  <p:clrMapOvr>
    <a:overrideClrMapping bg1="dk2" tx1="lt1" bg2="dk1"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5"/>
          <p:cNvSpPr>
            <a:spLocks noGrp="1" noChangeArrowheads="1"/>
          </p:cNvSpPr>
          <p:nvPr>
            <p:ph type="dt" sz="half" idx="10"/>
          </p:nvPr>
        </p:nvSpPr>
        <p:spPr>
          <a:ln/>
        </p:spPr>
        <p:txBody>
          <a:bodyPr/>
          <a:lstStyle>
            <a:lvl1pPr>
              <a:defRPr/>
            </a:lvl1pPr>
          </a:lstStyle>
          <a:p>
            <a:pPr>
              <a:defRPr/>
            </a:pPr>
            <a:endParaRPr lang="ru-RU"/>
          </a:p>
        </p:txBody>
      </p:sp>
      <p:sp>
        <p:nvSpPr>
          <p:cNvPr id="5" name="Rectangle 6"/>
          <p:cNvSpPr>
            <a:spLocks noGrp="1" noChangeArrowheads="1"/>
          </p:cNvSpPr>
          <p:nvPr>
            <p:ph type="ftr" sz="quarter" idx="11"/>
          </p:nvPr>
        </p:nvSpPr>
        <p:spPr>
          <a:ln/>
        </p:spPr>
        <p:txBody>
          <a:bodyPr/>
          <a:lstStyle>
            <a:lvl1pPr>
              <a:defRPr/>
            </a:lvl1pPr>
          </a:lstStyle>
          <a:p>
            <a:pPr>
              <a:defRPr/>
            </a:pPr>
            <a:r>
              <a:rPr lang="ru-RU"/>
              <a:t>Кокшарова С.М.</a:t>
            </a:r>
          </a:p>
        </p:txBody>
      </p:sp>
      <p:sp>
        <p:nvSpPr>
          <p:cNvPr id="6" name="Rectangle 7"/>
          <p:cNvSpPr>
            <a:spLocks noGrp="1" noChangeArrowheads="1"/>
          </p:cNvSpPr>
          <p:nvPr>
            <p:ph type="sldNum" sz="quarter" idx="12"/>
          </p:nvPr>
        </p:nvSpPr>
        <p:spPr>
          <a:ln/>
        </p:spPr>
        <p:txBody>
          <a:bodyPr/>
          <a:lstStyle>
            <a:lvl1pPr>
              <a:defRPr/>
            </a:lvl1pPr>
          </a:lstStyle>
          <a:p>
            <a:pPr>
              <a:defRPr/>
            </a:pPr>
            <a:fld id="{A03E1D92-CB46-4FCF-8C55-A6323CF5E44E}"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457950" y="152400"/>
            <a:ext cx="1924050" cy="53340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85800" y="152400"/>
            <a:ext cx="5619750" cy="53340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5"/>
          <p:cNvSpPr>
            <a:spLocks noGrp="1" noChangeArrowheads="1"/>
          </p:cNvSpPr>
          <p:nvPr>
            <p:ph type="dt" sz="half" idx="10"/>
          </p:nvPr>
        </p:nvSpPr>
        <p:spPr>
          <a:ln/>
        </p:spPr>
        <p:txBody>
          <a:bodyPr/>
          <a:lstStyle>
            <a:lvl1pPr>
              <a:defRPr/>
            </a:lvl1pPr>
          </a:lstStyle>
          <a:p>
            <a:pPr>
              <a:defRPr/>
            </a:pPr>
            <a:endParaRPr lang="ru-RU"/>
          </a:p>
        </p:txBody>
      </p:sp>
      <p:sp>
        <p:nvSpPr>
          <p:cNvPr id="5" name="Rectangle 6"/>
          <p:cNvSpPr>
            <a:spLocks noGrp="1" noChangeArrowheads="1"/>
          </p:cNvSpPr>
          <p:nvPr>
            <p:ph type="ftr" sz="quarter" idx="11"/>
          </p:nvPr>
        </p:nvSpPr>
        <p:spPr>
          <a:ln/>
        </p:spPr>
        <p:txBody>
          <a:bodyPr/>
          <a:lstStyle>
            <a:lvl1pPr>
              <a:defRPr/>
            </a:lvl1pPr>
          </a:lstStyle>
          <a:p>
            <a:pPr>
              <a:defRPr/>
            </a:pPr>
            <a:r>
              <a:rPr lang="ru-RU"/>
              <a:t>Кокшарова С.М.</a:t>
            </a:r>
          </a:p>
        </p:txBody>
      </p:sp>
      <p:sp>
        <p:nvSpPr>
          <p:cNvPr id="6" name="Rectangle 7"/>
          <p:cNvSpPr>
            <a:spLocks noGrp="1" noChangeArrowheads="1"/>
          </p:cNvSpPr>
          <p:nvPr>
            <p:ph type="sldNum" sz="quarter" idx="12"/>
          </p:nvPr>
        </p:nvSpPr>
        <p:spPr>
          <a:ln/>
        </p:spPr>
        <p:txBody>
          <a:bodyPr/>
          <a:lstStyle>
            <a:lvl1pPr>
              <a:defRPr/>
            </a:lvl1pPr>
          </a:lstStyle>
          <a:p>
            <a:pPr>
              <a:defRPr/>
            </a:pPr>
            <a:fld id="{3AF6203F-085D-4B0A-BAC1-7A07BDA17954}"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r>
              <a:rPr lang="ru-RU"/>
              <a:t>Кокшарова С.М.</a:t>
            </a:r>
          </a:p>
        </p:txBody>
      </p:sp>
      <p:sp>
        <p:nvSpPr>
          <p:cNvPr id="6" name="Номер слайда 5"/>
          <p:cNvSpPr>
            <a:spLocks noGrp="1"/>
          </p:cNvSpPr>
          <p:nvPr>
            <p:ph type="sldNum" sz="quarter" idx="12"/>
          </p:nvPr>
        </p:nvSpPr>
        <p:spPr/>
        <p:txBody>
          <a:bodyPr/>
          <a:lstStyle>
            <a:lvl1pPr>
              <a:defRPr/>
            </a:lvl1pPr>
          </a:lstStyle>
          <a:p>
            <a:pPr>
              <a:defRPr/>
            </a:pPr>
            <a:fld id="{ACA09A55-A600-4352-BDAF-F1B1D6CA4208}" type="slidenum">
              <a:rPr lang="ru-RU"/>
              <a:pPr>
                <a:defRPr/>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r>
              <a:rPr lang="ru-RU"/>
              <a:t>Кокшарова С.М.</a:t>
            </a:r>
          </a:p>
        </p:txBody>
      </p:sp>
      <p:sp>
        <p:nvSpPr>
          <p:cNvPr id="6" name="Номер слайда 5"/>
          <p:cNvSpPr>
            <a:spLocks noGrp="1"/>
          </p:cNvSpPr>
          <p:nvPr>
            <p:ph type="sldNum" sz="quarter" idx="12"/>
          </p:nvPr>
        </p:nvSpPr>
        <p:spPr/>
        <p:txBody>
          <a:bodyPr/>
          <a:lstStyle>
            <a:lvl1pPr>
              <a:defRPr/>
            </a:lvl1pPr>
          </a:lstStyle>
          <a:p>
            <a:pPr>
              <a:defRPr/>
            </a:pPr>
            <a:fld id="{9881419C-D79B-4B06-BDA0-4B619AFEB25A}" type="slidenum">
              <a:rPr lang="ru-RU"/>
              <a:pPr>
                <a:defRPr/>
              </a:pPr>
              <a:t>‹#›</a:t>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r>
              <a:rPr lang="ru-RU"/>
              <a:t>Кокшарова С.М.</a:t>
            </a:r>
          </a:p>
        </p:txBody>
      </p:sp>
      <p:sp>
        <p:nvSpPr>
          <p:cNvPr id="6" name="Номер слайда 5"/>
          <p:cNvSpPr>
            <a:spLocks noGrp="1"/>
          </p:cNvSpPr>
          <p:nvPr>
            <p:ph type="sldNum" sz="quarter" idx="12"/>
          </p:nvPr>
        </p:nvSpPr>
        <p:spPr/>
        <p:txBody>
          <a:bodyPr/>
          <a:lstStyle>
            <a:lvl1pPr>
              <a:defRPr/>
            </a:lvl1pPr>
          </a:lstStyle>
          <a:p>
            <a:pPr>
              <a:defRPr/>
            </a:pPr>
            <a:fld id="{FA624C18-EED4-4FBE-BA8E-E71B179C6189}" type="slidenum">
              <a:rPr lang="ru-RU"/>
              <a:pPr>
                <a:defRPr/>
              </a:pPr>
              <a:t>‹#›</a:t>
            </a:fld>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endParaRPr lang="ru-RU"/>
          </a:p>
        </p:txBody>
      </p:sp>
      <p:sp>
        <p:nvSpPr>
          <p:cNvPr id="6" name="Нижний колонтитул 4"/>
          <p:cNvSpPr>
            <a:spLocks noGrp="1"/>
          </p:cNvSpPr>
          <p:nvPr>
            <p:ph type="ftr" sz="quarter" idx="11"/>
          </p:nvPr>
        </p:nvSpPr>
        <p:spPr/>
        <p:txBody>
          <a:bodyPr/>
          <a:lstStyle>
            <a:lvl1pPr>
              <a:defRPr/>
            </a:lvl1pPr>
          </a:lstStyle>
          <a:p>
            <a:pPr>
              <a:defRPr/>
            </a:pPr>
            <a:r>
              <a:rPr lang="ru-RU"/>
              <a:t>Кокшарова С.М.</a:t>
            </a:r>
          </a:p>
        </p:txBody>
      </p:sp>
      <p:sp>
        <p:nvSpPr>
          <p:cNvPr id="7" name="Номер слайда 5"/>
          <p:cNvSpPr>
            <a:spLocks noGrp="1"/>
          </p:cNvSpPr>
          <p:nvPr>
            <p:ph type="sldNum" sz="quarter" idx="12"/>
          </p:nvPr>
        </p:nvSpPr>
        <p:spPr/>
        <p:txBody>
          <a:bodyPr/>
          <a:lstStyle>
            <a:lvl1pPr>
              <a:defRPr/>
            </a:lvl1pPr>
          </a:lstStyle>
          <a:p>
            <a:pPr>
              <a:defRPr/>
            </a:pPr>
            <a:fld id="{93FDFEB2-A617-4D94-A17B-E54D32FD08EC}" type="slidenum">
              <a:rPr lang="ru-RU"/>
              <a:pPr>
                <a:defRPr/>
              </a:pPr>
              <a:t>‹#›</a:t>
            </a:fld>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endParaRPr lang="ru-RU"/>
          </a:p>
        </p:txBody>
      </p:sp>
      <p:sp>
        <p:nvSpPr>
          <p:cNvPr id="8" name="Нижний колонтитул 4"/>
          <p:cNvSpPr>
            <a:spLocks noGrp="1"/>
          </p:cNvSpPr>
          <p:nvPr>
            <p:ph type="ftr" sz="quarter" idx="11"/>
          </p:nvPr>
        </p:nvSpPr>
        <p:spPr/>
        <p:txBody>
          <a:bodyPr/>
          <a:lstStyle>
            <a:lvl1pPr>
              <a:defRPr/>
            </a:lvl1pPr>
          </a:lstStyle>
          <a:p>
            <a:pPr>
              <a:defRPr/>
            </a:pPr>
            <a:r>
              <a:rPr lang="ru-RU"/>
              <a:t>Кокшарова С.М.</a:t>
            </a:r>
          </a:p>
        </p:txBody>
      </p:sp>
      <p:sp>
        <p:nvSpPr>
          <p:cNvPr id="9" name="Номер слайда 5"/>
          <p:cNvSpPr>
            <a:spLocks noGrp="1"/>
          </p:cNvSpPr>
          <p:nvPr>
            <p:ph type="sldNum" sz="quarter" idx="12"/>
          </p:nvPr>
        </p:nvSpPr>
        <p:spPr/>
        <p:txBody>
          <a:bodyPr/>
          <a:lstStyle>
            <a:lvl1pPr>
              <a:defRPr/>
            </a:lvl1pPr>
          </a:lstStyle>
          <a:p>
            <a:pPr>
              <a:defRPr/>
            </a:pPr>
            <a:fld id="{932CAA36-5B47-46DA-A030-7FC35CD8C63F}" type="slidenum">
              <a:rPr lang="ru-RU"/>
              <a:pPr>
                <a:defRPr/>
              </a:pPr>
              <a:t>‹#›</a:t>
            </a:fld>
            <a:endParaRPr lang="ru-R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endParaRPr lang="ru-RU"/>
          </a:p>
        </p:txBody>
      </p:sp>
      <p:sp>
        <p:nvSpPr>
          <p:cNvPr id="4" name="Нижний колонтитул 4"/>
          <p:cNvSpPr>
            <a:spLocks noGrp="1"/>
          </p:cNvSpPr>
          <p:nvPr>
            <p:ph type="ftr" sz="quarter" idx="11"/>
          </p:nvPr>
        </p:nvSpPr>
        <p:spPr/>
        <p:txBody>
          <a:bodyPr/>
          <a:lstStyle>
            <a:lvl1pPr>
              <a:defRPr/>
            </a:lvl1pPr>
          </a:lstStyle>
          <a:p>
            <a:pPr>
              <a:defRPr/>
            </a:pPr>
            <a:r>
              <a:rPr lang="ru-RU"/>
              <a:t>Кокшарова С.М.</a:t>
            </a:r>
          </a:p>
        </p:txBody>
      </p:sp>
      <p:sp>
        <p:nvSpPr>
          <p:cNvPr id="5" name="Номер слайда 5"/>
          <p:cNvSpPr>
            <a:spLocks noGrp="1"/>
          </p:cNvSpPr>
          <p:nvPr>
            <p:ph type="sldNum" sz="quarter" idx="12"/>
          </p:nvPr>
        </p:nvSpPr>
        <p:spPr/>
        <p:txBody>
          <a:bodyPr/>
          <a:lstStyle>
            <a:lvl1pPr>
              <a:defRPr/>
            </a:lvl1pPr>
          </a:lstStyle>
          <a:p>
            <a:pPr>
              <a:defRPr/>
            </a:pPr>
            <a:fld id="{0549AFFF-0E62-497D-86A5-174E2DE0CEE5}" type="slidenum">
              <a:rPr lang="ru-RU"/>
              <a:pPr>
                <a:defRPr/>
              </a:pPr>
              <a:t>‹#›</a:t>
            </a:fld>
            <a:endParaRPr lang="ru-RU"/>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endParaRPr lang="ru-RU"/>
          </a:p>
        </p:txBody>
      </p:sp>
      <p:sp>
        <p:nvSpPr>
          <p:cNvPr id="3" name="Нижний колонтитул 4"/>
          <p:cNvSpPr>
            <a:spLocks noGrp="1"/>
          </p:cNvSpPr>
          <p:nvPr>
            <p:ph type="ftr" sz="quarter" idx="11"/>
          </p:nvPr>
        </p:nvSpPr>
        <p:spPr/>
        <p:txBody>
          <a:bodyPr/>
          <a:lstStyle>
            <a:lvl1pPr>
              <a:defRPr/>
            </a:lvl1pPr>
          </a:lstStyle>
          <a:p>
            <a:pPr>
              <a:defRPr/>
            </a:pPr>
            <a:r>
              <a:rPr lang="ru-RU"/>
              <a:t>Кокшарова С.М.</a:t>
            </a:r>
          </a:p>
        </p:txBody>
      </p:sp>
      <p:sp>
        <p:nvSpPr>
          <p:cNvPr id="4" name="Номер слайда 5"/>
          <p:cNvSpPr>
            <a:spLocks noGrp="1"/>
          </p:cNvSpPr>
          <p:nvPr>
            <p:ph type="sldNum" sz="quarter" idx="12"/>
          </p:nvPr>
        </p:nvSpPr>
        <p:spPr/>
        <p:txBody>
          <a:bodyPr/>
          <a:lstStyle>
            <a:lvl1pPr>
              <a:defRPr/>
            </a:lvl1pPr>
          </a:lstStyle>
          <a:p>
            <a:pPr>
              <a:defRPr/>
            </a:pPr>
            <a:fld id="{0ECE2E6B-6175-4EA7-BA07-27127D3F9520}" type="slidenum">
              <a:rPr lang="ru-RU"/>
              <a:pPr>
                <a:defRPr/>
              </a:pPr>
              <a:t>‹#›</a:t>
            </a:fld>
            <a:endParaRPr lang="ru-R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endParaRPr lang="ru-RU"/>
          </a:p>
        </p:txBody>
      </p:sp>
      <p:sp>
        <p:nvSpPr>
          <p:cNvPr id="6" name="Нижний колонтитул 4"/>
          <p:cNvSpPr>
            <a:spLocks noGrp="1"/>
          </p:cNvSpPr>
          <p:nvPr>
            <p:ph type="ftr" sz="quarter" idx="11"/>
          </p:nvPr>
        </p:nvSpPr>
        <p:spPr/>
        <p:txBody>
          <a:bodyPr/>
          <a:lstStyle>
            <a:lvl1pPr>
              <a:defRPr/>
            </a:lvl1pPr>
          </a:lstStyle>
          <a:p>
            <a:pPr>
              <a:defRPr/>
            </a:pPr>
            <a:r>
              <a:rPr lang="ru-RU"/>
              <a:t>Кокшарова С.М.</a:t>
            </a:r>
          </a:p>
        </p:txBody>
      </p:sp>
      <p:sp>
        <p:nvSpPr>
          <p:cNvPr id="7" name="Номер слайда 5"/>
          <p:cNvSpPr>
            <a:spLocks noGrp="1"/>
          </p:cNvSpPr>
          <p:nvPr>
            <p:ph type="sldNum" sz="quarter" idx="12"/>
          </p:nvPr>
        </p:nvSpPr>
        <p:spPr/>
        <p:txBody>
          <a:bodyPr/>
          <a:lstStyle>
            <a:lvl1pPr>
              <a:defRPr/>
            </a:lvl1pPr>
          </a:lstStyle>
          <a:p>
            <a:pPr>
              <a:defRPr/>
            </a:pPr>
            <a:fld id="{9FE74B40-C8F0-408C-87C5-64EE0BDA8167}"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5"/>
          <p:cNvSpPr>
            <a:spLocks noGrp="1" noChangeArrowheads="1"/>
          </p:cNvSpPr>
          <p:nvPr>
            <p:ph type="dt" sz="half" idx="10"/>
          </p:nvPr>
        </p:nvSpPr>
        <p:spPr>
          <a:ln/>
        </p:spPr>
        <p:txBody>
          <a:bodyPr/>
          <a:lstStyle>
            <a:lvl1pPr>
              <a:defRPr/>
            </a:lvl1pPr>
          </a:lstStyle>
          <a:p>
            <a:pPr>
              <a:defRPr/>
            </a:pPr>
            <a:endParaRPr lang="ru-RU"/>
          </a:p>
        </p:txBody>
      </p:sp>
      <p:sp>
        <p:nvSpPr>
          <p:cNvPr id="5" name="Rectangle 6"/>
          <p:cNvSpPr>
            <a:spLocks noGrp="1" noChangeArrowheads="1"/>
          </p:cNvSpPr>
          <p:nvPr>
            <p:ph type="ftr" sz="quarter" idx="11"/>
          </p:nvPr>
        </p:nvSpPr>
        <p:spPr>
          <a:ln/>
        </p:spPr>
        <p:txBody>
          <a:bodyPr/>
          <a:lstStyle>
            <a:lvl1pPr>
              <a:defRPr/>
            </a:lvl1pPr>
          </a:lstStyle>
          <a:p>
            <a:pPr>
              <a:defRPr/>
            </a:pPr>
            <a:r>
              <a:rPr lang="ru-RU"/>
              <a:t>Кокшарова С.М.</a:t>
            </a:r>
          </a:p>
        </p:txBody>
      </p:sp>
      <p:sp>
        <p:nvSpPr>
          <p:cNvPr id="6" name="Rectangle 7"/>
          <p:cNvSpPr>
            <a:spLocks noGrp="1" noChangeArrowheads="1"/>
          </p:cNvSpPr>
          <p:nvPr>
            <p:ph type="sldNum" sz="quarter" idx="12"/>
          </p:nvPr>
        </p:nvSpPr>
        <p:spPr>
          <a:ln/>
        </p:spPr>
        <p:txBody>
          <a:bodyPr/>
          <a:lstStyle>
            <a:lvl1pPr>
              <a:defRPr/>
            </a:lvl1pPr>
          </a:lstStyle>
          <a:p>
            <a:pPr>
              <a:defRPr/>
            </a:pPr>
            <a:fld id="{372BC23D-05AB-4FD7-80EB-EA4F5C320044}" type="slidenum">
              <a:rPr lang="ru-RU"/>
              <a:pPr>
                <a:defRPr/>
              </a:pPr>
              <a:t>‹#›</a:t>
            </a:fld>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endParaRPr lang="ru-RU"/>
          </a:p>
        </p:txBody>
      </p:sp>
      <p:sp>
        <p:nvSpPr>
          <p:cNvPr id="6" name="Нижний колонтитул 4"/>
          <p:cNvSpPr>
            <a:spLocks noGrp="1"/>
          </p:cNvSpPr>
          <p:nvPr>
            <p:ph type="ftr" sz="quarter" idx="11"/>
          </p:nvPr>
        </p:nvSpPr>
        <p:spPr/>
        <p:txBody>
          <a:bodyPr/>
          <a:lstStyle>
            <a:lvl1pPr>
              <a:defRPr/>
            </a:lvl1pPr>
          </a:lstStyle>
          <a:p>
            <a:pPr>
              <a:defRPr/>
            </a:pPr>
            <a:r>
              <a:rPr lang="ru-RU"/>
              <a:t>Кокшарова С.М.</a:t>
            </a:r>
          </a:p>
        </p:txBody>
      </p:sp>
      <p:sp>
        <p:nvSpPr>
          <p:cNvPr id="7" name="Номер слайда 5"/>
          <p:cNvSpPr>
            <a:spLocks noGrp="1"/>
          </p:cNvSpPr>
          <p:nvPr>
            <p:ph type="sldNum" sz="quarter" idx="12"/>
          </p:nvPr>
        </p:nvSpPr>
        <p:spPr/>
        <p:txBody>
          <a:bodyPr/>
          <a:lstStyle>
            <a:lvl1pPr>
              <a:defRPr/>
            </a:lvl1pPr>
          </a:lstStyle>
          <a:p>
            <a:pPr>
              <a:defRPr/>
            </a:pPr>
            <a:fld id="{64F7295A-380D-4FAD-8BD9-D175975DA33B}" type="slidenum">
              <a:rPr lang="ru-RU"/>
              <a:pPr>
                <a:defRPr/>
              </a:pPr>
              <a:t>‹#›</a:t>
            </a:fld>
            <a:endParaRPr lang="ru-RU"/>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r>
              <a:rPr lang="ru-RU"/>
              <a:t>Кокшарова С.М.</a:t>
            </a:r>
          </a:p>
        </p:txBody>
      </p:sp>
      <p:sp>
        <p:nvSpPr>
          <p:cNvPr id="6" name="Номер слайда 5"/>
          <p:cNvSpPr>
            <a:spLocks noGrp="1"/>
          </p:cNvSpPr>
          <p:nvPr>
            <p:ph type="sldNum" sz="quarter" idx="12"/>
          </p:nvPr>
        </p:nvSpPr>
        <p:spPr/>
        <p:txBody>
          <a:bodyPr/>
          <a:lstStyle>
            <a:lvl1pPr>
              <a:defRPr/>
            </a:lvl1pPr>
          </a:lstStyle>
          <a:p>
            <a:pPr>
              <a:defRPr/>
            </a:pPr>
            <a:fld id="{F3671A2B-3F45-4303-924A-677AE1255EA1}" type="slidenum">
              <a:rPr lang="ru-RU"/>
              <a:pPr>
                <a:defRPr/>
              </a:pPr>
              <a:t>‹#›</a:t>
            </a:fld>
            <a:endParaRPr lang="ru-RU"/>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r>
              <a:rPr lang="ru-RU"/>
              <a:t>Кокшарова С.М.</a:t>
            </a:r>
          </a:p>
        </p:txBody>
      </p:sp>
      <p:sp>
        <p:nvSpPr>
          <p:cNvPr id="6" name="Номер слайда 5"/>
          <p:cNvSpPr>
            <a:spLocks noGrp="1"/>
          </p:cNvSpPr>
          <p:nvPr>
            <p:ph type="sldNum" sz="quarter" idx="12"/>
          </p:nvPr>
        </p:nvSpPr>
        <p:spPr/>
        <p:txBody>
          <a:bodyPr/>
          <a:lstStyle>
            <a:lvl1pPr>
              <a:defRPr/>
            </a:lvl1pPr>
          </a:lstStyle>
          <a:p>
            <a:pPr>
              <a:defRPr/>
            </a:pPr>
            <a:fld id="{C32B7200-3330-4AFA-B606-19939E374A91}"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5"/>
          <p:cNvSpPr>
            <a:spLocks noGrp="1" noChangeArrowheads="1"/>
          </p:cNvSpPr>
          <p:nvPr>
            <p:ph type="dt" sz="half" idx="10"/>
          </p:nvPr>
        </p:nvSpPr>
        <p:spPr>
          <a:ln/>
        </p:spPr>
        <p:txBody>
          <a:bodyPr/>
          <a:lstStyle>
            <a:lvl1pPr>
              <a:defRPr/>
            </a:lvl1pPr>
          </a:lstStyle>
          <a:p>
            <a:pPr>
              <a:defRPr/>
            </a:pPr>
            <a:endParaRPr lang="ru-RU"/>
          </a:p>
        </p:txBody>
      </p:sp>
      <p:sp>
        <p:nvSpPr>
          <p:cNvPr id="5" name="Rectangle 6"/>
          <p:cNvSpPr>
            <a:spLocks noGrp="1" noChangeArrowheads="1"/>
          </p:cNvSpPr>
          <p:nvPr>
            <p:ph type="ftr" sz="quarter" idx="11"/>
          </p:nvPr>
        </p:nvSpPr>
        <p:spPr>
          <a:ln/>
        </p:spPr>
        <p:txBody>
          <a:bodyPr/>
          <a:lstStyle>
            <a:lvl1pPr>
              <a:defRPr/>
            </a:lvl1pPr>
          </a:lstStyle>
          <a:p>
            <a:pPr>
              <a:defRPr/>
            </a:pPr>
            <a:r>
              <a:rPr lang="ru-RU"/>
              <a:t>Кокшарова С.М.</a:t>
            </a:r>
          </a:p>
        </p:txBody>
      </p:sp>
      <p:sp>
        <p:nvSpPr>
          <p:cNvPr id="6" name="Rectangle 7"/>
          <p:cNvSpPr>
            <a:spLocks noGrp="1" noChangeArrowheads="1"/>
          </p:cNvSpPr>
          <p:nvPr>
            <p:ph type="sldNum" sz="quarter" idx="12"/>
          </p:nvPr>
        </p:nvSpPr>
        <p:spPr>
          <a:ln/>
        </p:spPr>
        <p:txBody>
          <a:bodyPr/>
          <a:lstStyle>
            <a:lvl1pPr>
              <a:defRPr/>
            </a:lvl1pPr>
          </a:lstStyle>
          <a:p>
            <a:pPr>
              <a:defRPr/>
            </a:pPr>
            <a:fld id="{748CDF31-F6CB-4BA5-A758-7CEBD2F05196}"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6858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101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5"/>
          <p:cNvSpPr>
            <a:spLocks noGrp="1" noChangeArrowheads="1"/>
          </p:cNvSpPr>
          <p:nvPr>
            <p:ph type="dt" sz="half" idx="10"/>
          </p:nvPr>
        </p:nvSpPr>
        <p:spPr>
          <a:ln/>
        </p:spPr>
        <p:txBody>
          <a:bodyPr/>
          <a:lstStyle>
            <a:lvl1pPr>
              <a:defRPr/>
            </a:lvl1pPr>
          </a:lstStyle>
          <a:p>
            <a:pPr>
              <a:defRPr/>
            </a:pPr>
            <a:endParaRPr lang="ru-RU"/>
          </a:p>
        </p:txBody>
      </p:sp>
      <p:sp>
        <p:nvSpPr>
          <p:cNvPr id="6" name="Rectangle 6"/>
          <p:cNvSpPr>
            <a:spLocks noGrp="1" noChangeArrowheads="1"/>
          </p:cNvSpPr>
          <p:nvPr>
            <p:ph type="ftr" sz="quarter" idx="11"/>
          </p:nvPr>
        </p:nvSpPr>
        <p:spPr>
          <a:ln/>
        </p:spPr>
        <p:txBody>
          <a:bodyPr/>
          <a:lstStyle>
            <a:lvl1pPr>
              <a:defRPr/>
            </a:lvl1pPr>
          </a:lstStyle>
          <a:p>
            <a:pPr>
              <a:defRPr/>
            </a:pPr>
            <a:r>
              <a:rPr lang="ru-RU"/>
              <a:t>Кокшарова С.М.</a:t>
            </a:r>
          </a:p>
        </p:txBody>
      </p:sp>
      <p:sp>
        <p:nvSpPr>
          <p:cNvPr id="7" name="Rectangle 7"/>
          <p:cNvSpPr>
            <a:spLocks noGrp="1" noChangeArrowheads="1"/>
          </p:cNvSpPr>
          <p:nvPr>
            <p:ph type="sldNum" sz="quarter" idx="12"/>
          </p:nvPr>
        </p:nvSpPr>
        <p:spPr>
          <a:ln/>
        </p:spPr>
        <p:txBody>
          <a:bodyPr/>
          <a:lstStyle>
            <a:lvl1pPr>
              <a:defRPr/>
            </a:lvl1pPr>
          </a:lstStyle>
          <a:p>
            <a:pPr>
              <a:defRPr/>
            </a:pPr>
            <a:fld id="{95DED673-BA00-4864-8DA1-DD1CA49170DB}"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5"/>
          <p:cNvSpPr>
            <a:spLocks noGrp="1" noChangeArrowheads="1"/>
          </p:cNvSpPr>
          <p:nvPr>
            <p:ph type="dt" sz="half" idx="10"/>
          </p:nvPr>
        </p:nvSpPr>
        <p:spPr>
          <a:ln/>
        </p:spPr>
        <p:txBody>
          <a:bodyPr/>
          <a:lstStyle>
            <a:lvl1pPr>
              <a:defRPr/>
            </a:lvl1pPr>
          </a:lstStyle>
          <a:p>
            <a:pPr>
              <a:defRPr/>
            </a:pPr>
            <a:endParaRPr lang="ru-RU"/>
          </a:p>
        </p:txBody>
      </p:sp>
      <p:sp>
        <p:nvSpPr>
          <p:cNvPr id="8" name="Rectangle 6"/>
          <p:cNvSpPr>
            <a:spLocks noGrp="1" noChangeArrowheads="1"/>
          </p:cNvSpPr>
          <p:nvPr>
            <p:ph type="ftr" sz="quarter" idx="11"/>
          </p:nvPr>
        </p:nvSpPr>
        <p:spPr>
          <a:ln/>
        </p:spPr>
        <p:txBody>
          <a:bodyPr/>
          <a:lstStyle>
            <a:lvl1pPr>
              <a:defRPr/>
            </a:lvl1pPr>
          </a:lstStyle>
          <a:p>
            <a:pPr>
              <a:defRPr/>
            </a:pPr>
            <a:r>
              <a:rPr lang="ru-RU"/>
              <a:t>Кокшарова С.М.</a:t>
            </a:r>
          </a:p>
        </p:txBody>
      </p:sp>
      <p:sp>
        <p:nvSpPr>
          <p:cNvPr id="9" name="Rectangle 7"/>
          <p:cNvSpPr>
            <a:spLocks noGrp="1" noChangeArrowheads="1"/>
          </p:cNvSpPr>
          <p:nvPr>
            <p:ph type="sldNum" sz="quarter" idx="12"/>
          </p:nvPr>
        </p:nvSpPr>
        <p:spPr>
          <a:ln/>
        </p:spPr>
        <p:txBody>
          <a:bodyPr/>
          <a:lstStyle>
            <a:lvl1pPr>
              <a:defRPr/>
            </a:lvl1pPr>
          </a:lstStyle>
          <a:p>
            <a:pPr>
              <a:defRPr/>
            </a:pPr>
            <a:fld id="{78D98A3B-12F4-49DF-97D6-EAF5549FC8D0}"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5"/>
          <p:cNvSpPr>
            <a:spLocks noGrp="1" noChangeArrowheads="1"/>
          </p:cNvSpPr>
          <p:nvPr>
            <p:ph type="dt" sz="half" idx="10"/>
          </p:nvPr>
        </p:nvSpPr>
        <p:spPr>
          <a:ln/>
        </p:spPr>
        <p:txBody>
          <a:bodyPr/>
          <a:lstStyle>
            <a:lvl1pPr>
              <a:defRPr/>
            </a:lvl1pPr>
          </a:lstStyle>
          <a:p>
            <a:pPr>
              <a:defRPr/>
            </a:pPr>
            <a:endParaRPr lang="ru-RU"/>
          </a:p>
        </p:txBody>
      </p:sp>
      <p:sp>
        <p:nvSpPr>
          <p:cNvPr id="4" name="Rectangle 6"/>
          <p:cNvSpPr>
            <a:spLocks noGrp="1" noChangeArrowheads="1"/>
          </p:cNvSpPr>
          <p:nvPr>
            <p:ph type="ftr" sz="quarter" idx="11"/>
          </p:nvPr>
        </p:nvSpPr>
        <p:spPr>
          <a:ln/>
        </p:spPr>
        <p:txBody>
          <a:bodyPr/>
          <a:lstStyle>
            <a:lvl1pPr>
              <a:defRPr/>
            </a:lvl1pPr>
          </a:lstStyle>
          <a:p>
            <a:pPr>
              <a:defRPr/>
            </a:pPr>
            <a:r>
              <a:rPr lang="ru-RU"/>
              <a:t>Кокшарова С.М.</a:t>
            </a:r>
          </a:p>
        </p:txBody>
      </p:sp>
      <p:sp>
        <p:nvSpPr>
          <p:cNvPr id="5" name="Rectangle 7"/>
          <p:cNvSpPr>
            <a:spLocks noGrp="1" noChangeArrowheads="1"/>
          </p:cNvSpPr>
          <p:nvPr>
            <p:ph type="sldNum" sz="quarter" idx="12"/>
          </p:nvPr>
        </p:nvSpPr>
        <p:spPr>
          <a:ln/>
        </p:spPr>
        <p:txBody>
          <a:bodyPr/>
          <a:lstStyle>
            <a:lvl1pPr>
              <a:defRPr/>
            </a:lvl1pPr>
          </a:lstStyle>
          <a:p>
            <a:pPr>
              <a:defRPr/>
            </a:pPr>
            <a:fld id="{D752166E-C272-41EC-B0BF-F949FF049B7A}"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ru-RU"/>
          </a:p>
        </p:txBody>
      </p:sp>
      <p:sp>
        <p:nvSpPr>
          <p:cNvPr id="3" name="Rectangle 6"/>
          <p:cNvSpPr>
            <a:spLocks noGrp="1" noChangeArrowheads="1"/>
          </p:cNvSpPr>
          <p:nvPr>
            <p:ph type="ftr" sz="quarter" idx="11"/>
          </p:nvPr>
        </p:nvSpPr>
        <p:spPr>
          <a:ln/>
        </p:spPr>
        <p:txBody>
          <a:bodyPr/>
          <a:lstStyle>
            <a:lvl1pPr>
              <a:defRPr/>
            </a:lvl1pPr>
          </a:lstStyle>
          <a:p>
            <a:pPr>
              <a:defRPr/>
            </a:pPr>
            <a:r>
              <a:rPr lang="ru-RU"/>
              <a:t>Кокшарова С.М.</a:t>
            </a:r>
          </a:p>
        </p:txBody>
      </p:sp>
      <p:sp>
        <p:nvSpPr>
          <p:cNvPr id="4" name="Rectangle 7"/>
          <p:cNvSpPr>
            <a:spLocks noGrp="1" noChangeArrowheads="1"/>
          </p:cNvSpPr>
          <p:nvPr>
            <p:ph type="sldNum" sz="quarter" idx="12"/>
          </p:nvPr>
        </p:nvSpPr>
        <p:spPr>
          <a:ln/>
        </p:spPr>
        <p:txBody>
          <a:bodyPr/>
          <a:lstStyle>
            <a:lvl1pPr>
              <a:defRPr/>
            </a:lvl1pPr>
          </a:lstStyle>
          <a:p>
            <a:pPr>
              <a:defRPr/>
            </a:pPr>
            <a:fld id="{85A9CF64-9E5B-4C41-807E-02AC165AA907}"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5"/>
          <p:cNvSpPr>
            <a:spLocks noGrp="1" noChangeArrowheads="1"/>
          </p:cNvSpPr>
          <p:nvPr>
            <p:ph type="dt" sz="half" idx="10"/>
          </p:nvPr>
        </p:nvSpPr>
        <p:spPr>
          <a:ln/>
        </p:spPr>
        <p:txBody>
          <a:bodyPr/>
          <a:lstStyle>
            <a:lvl1pPr>
              <a:defRPr/>
            </a:lvl1pPr>
          </a:lstStyle>
          <a:p>
            <a:pPr>
              <a:defRPr/>
            </a:pPr>
            <a:endParaRPr lang="ru-RU"/>
          </a:p>
        </p:txBody>
      </p:sp>
      <p:sp>
        <p:nvSpPr>
          <p:cNvPr id="6" name="Rectangle 6"/>
          <p:cNvSpPr>
            <a:spLocks noGrp="1" noChangeArrowheads="1"/>
          </p:cNvSpPr>
          <p:nvPr>
            <p:ph type="ftr" sz="quarter" idx="11"/>
          </p:nvPr>
        </p:nvSpPr>
        <p:spPr>
          <a:ln/>
        </p:spPr>
        <p:txBody>
          <a:bodyPr/>
          <a:lstStyle>
            <a:lvl1pPr>
              <a:defRPr/>
            </a:lvl1pPr>
          </a:lstStyle>
          <a:p>
            <a:pPr>
              <a:defRPr/>
            </a:pPr>
            <a:r>
              <a:rPr lang="ru-RU"/>
              <a:t>Кокшарова С.М.</a:t>
            </a:r>
          </a:p>
        </p:txBody>
      </p:sp>
      <p:sp>
        <p:nvSpPr>
          <p:cNvPr id="7" name="Rectangle 7"/>
          <p:cNvSpPr>
            <a:spLocks noGrp="1" noChangeArrowheads="1"/>
          </p:cNvSpPr>
          <p:nvPr>
            <p:ph type="sldNum" sz="quarter" idx="12"/>
          </p:nvPr>
        </p:nvSpPr>
        <p:spPr>
          <a:ln/>
        </p:spPr>
        <p:txBody>
          <a:bodyPr/>
          <a:lstStyle>
            <a:lvl1pPr>
              <a:defRPr/>
            </a:lvl1pPr>
          </a:lstStyle>
          <a:p>
            <a:pPr>
              <a:defRPr/>
            </a:pPr>
            <a:fld id="{B6F211B9-C350-464B-A59D-7ED44F22A308}"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5"/>
          <p:cNvSpPr>
            <a:spLocks noGrp="1" noChangeArrowheads="1"/>
          </p:cNvSpPr>
          <p:nvPr>
            <p:ph type="dt" sz="half" idx="10"/>
          </p:nvPr>
        </p:nvSpPr>
        <p:spPr>
          <a:ln/>
        </p:spPr>
        <p:txBody>
          <a:bodyPr/>
          <a:lstStyle>
            <a:lvl1pPr>
              <a:defRPr/>
            </a:lvl1pPr>
          </a:lstStyle>
          <a:p>
            <a:pPr>
              <a:defRPr/>
            </a:pPr>
            <a:endParaRPr lang="ru-RU"/>
          </a:p>
        </p:txBody>
      </p:sp>
      <p:sp>
        <p:nvSpPr>
          <p:cNvPr id="6" name="Rectangle 6"/>
          <p:cNvSpPr>
            <a:spLocks noGrp="1" noChangeArrowheads="1"/>
          </p:cNvSpPr>
          <p:nvPr>
            <p:ph type="ftr" sz="quarter" idx="11"/>
          </p:nvPr>
        </p:nvSpPr>
        <p:spPr>
          <a:ln/>
        </p:spPr>
        <p:txBody>
          <a:bodyPr/>
          <a:lstStyle>
            <a:lvl1pPr>
              <a:defRPr/>
            </a:lvl1pPr>
          </a:lstStyle>
          <a:p>
            <a:pPr>
              <a:defRPr/>
            </a:pPr>
            <a:r>
              <a:rPr lang="ru-RU"/>
              <a:t>Кокшарова С.М.</a:t>
            </a:r>
          </a:p>
        </p:txBody>
      </p:sp>
      <p:sp>
        <p:nvSpPr>
          <p:cNvPr id="7" name="Rectangle 7"/>
          <p:cNvSpPr>
            <a:spLocks noGrp="1" noChangeArrowheads="1"/>
          </p:cNvSpPr>
          <p:nvPr>
            <p:ph type="sldNum" sz="quarter" idx="12"/>
          </p:nvPr>
        </p:nvSpPr>
        <p:spPr>
          <a:ln/>
        </p:spPr>
        <p:txBody>
          <a:bodyPr/>
          <a:lstStyle>
            <a:lvl1pPr>
              <a:defRPr/>
            </a:lvl1pPr>
          </a:lstStyle>
          <a:p>
            <a:pPr>
              <a:defRPr/>
            </a:pPr>
            <a:fld id="{1C02E5F8-A9BD-4A39-AB00-9B0115D8AF50}"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316418" name="Freeform 2"/>
          <p:cNvSpPr>
            <a:spLocks/>
          </p:cNvSpPr>
          <p:nvPr/>
        </p:nvSpPr>
        <p:spPr bwMode="auto">
          <a:xfrm rot="-3172564">
            <a:off x="7777957" y="-15081"/>
            <a:ext cx="1162050" cy="2084387"/>
          </a:xfrm>
          <a:custGeom>
            <a:avLst/>
            <a:gdLst/>
            <a:ahLst/>
            <a:cxnLst>
              <a:cxn ang="0">
                <a:pos x="2903" y="433"/>
              </a:cxn>
              <a:cxn ang="0">
                <a:pos x="2565" y="80"/>
              </a:cxn>
              <a:cxn ang="0">
                <a:pos x="2241" y="0"/>
              </a:cxn>
              <a:cxn ang="0">
                <a:pos x="110" y="2811"/>
              </a:cxn>
              <a:cxn ang="0">
                <a:pos x="110" y="3228"/>
              </a:cxn>
              <a:cxn ang="0">
                <a:pos x="0" y="3631"/>
              </a:cxn>
              <a:cxn ang="0">
                <a:pos x="72" y="3686"/>
              </a:cxn>
              <a:cxn ang="0">
                <a:pos x="441" y="3355"/>
              </a:cxn>
              <a:cxn ang="0">
                <a:pos x="740" y="3228"/>
              </a:cxn>
              <a:cxn ang="0">
                <a:pos x="2903" y="433"/>
              </a:cxn>
              <a:cxn ang="0">
                <a:pos x="2903" y="433"/>
              </a:cxn>
            </a:cxnLst>
            <a:rect l="0" t="0" r="r" b="b"/>
            <a:pathLst>
              <a:path w="2903" h="3686">
                <a:moveTo>
                  <a:pt x="2903" y="433"/>
                </a:moveTo>
                <a:lnTo>
                  <a:pt x="2565" y="80"/>
                </a:lnTo>
                <a:lnTo>
                  <a:pt x="2241" y="0"/>
                </a:lnTo>
                <a:lnTo>
                  <a:pt x="110" y="2811"/>
                </a:lnTo>
                <a:lnTo>
                  <a:pt x="110" y="3228"/>
                </a:lnTo>
                <a:lnTo>
                  <a:pt x="0" y="3631"/>
                </a:lnTo>
                <a:lnTo>
                  <a:pt x="72" y="3686"/>
                </a:lnTo>
                <a:lnTo>
                  <a:pt x="441" y="3355"/>
                </a:lnTo>
                <a:lnTo>
                  <a:pt x="740" y="3228"/>
                </a:lnTo>
                <a:lnTo>
                  <a:pt x="2903" y="433"/>
                </a:lnTo>
                <a:lnTo>
                  <a:pt x="2903" y="433"/>
                </a:lnTo>
                <a:close/>
              </a:path>
            </a:pathLst>
          </a:custGeom>
          <a:solidFill>
            <a:srgbClr val="FFFFFF"/>
          </a:solidFill>
          <a:ln w="9525">
            <a:noFill/>
            <a:round/>
            <a:headEnd/>
            <a:tailEnd/>
          </a:ln>
        </p:spPr>
        <p:txBody>
          <a:bodyPr/>
          <a:lstStyle/>
          <a:p>
            <a:pPr>
              <a:defRPr/>
            </a:pPr>
            <a:endParaRPr lang="ru-RU" sz="1800"/>
          </a:p>
        </p:txBody>
      </p:sp>
      <p:sp>
        <p:nvSpPr>
          <p:cNvPr id="2051" name="Rectangle 3"/>
          <p:cNvSpPr>
            <a:spLocks noGrp="1" noChangeArrowheads="1"/>
          </p:cNvSpPr>
          <p:nvPr>
            <p:ph type="title"/>
          </p:nvPr>
        </p:nvSpPr>
        <p:spPr bwMode="auto">
          <a:xfrm>
            <a:off x="685800" y="152400"/>
            <a:ext cx="6870700" cy="1600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ru-RU" smtClean="0"/>
              <a:t>Образец заголовка</a:t>
            </a:r>
          </a:p>
        </p:txBody>
      </p:sp>
      <p:sp>
        <p:nvSpPr>
          <p:cNvPr id="2052" name="Rectangle 4"/>
          <p:cNvSpPr>
            <a:spLocks noGrp="1" noChangeArrowheads="1"/>
          </p:cNvSpPr>
          <p:nvPr>
            <p:ph type="body" idx="1"/>
          </p:nvPr>
        </p:nvSpPr>
        <p:spPr bwMode="auto">
          <a:xfrm>
            <a:off x="685800" y="1828800"/>
            <a:ext cx="7696200" cy="3657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316421" name="Rectangle 5"/>
          <p:cNvSpPr>
            <a:spLocks noGrp="1" noChangeArrowheads="1"/>
          </p:cNvSpPr>
          <p:nvPr>
            <p:ph type="dt" sz="half" idx="2"/>
          </p:nvPr>
        </p:nvSpPr>
        <p:spPr bwMode="auto">
          <a:xfrm>
            <a:off x="13716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ru-RU"/>
          </a:p>
        </p:txBody>
      </p:sp>
      <p:sp>
        <p:nvSpPr>
          <p:cNvPr id="316422" name="Rectangle 6"/>
          <p:cNvSpPr>
            <a:spLocks noGrp="1" noChangeArrowheads="1"/>
          </p:cNvSpPr>
          <p:nvPr>
            <p:ph type="ftr" sz="quarter" idx="3"/>
          </p:nvPr>
        </p:nvSpPr>
        <p:spPr bwMode="auto">
          <a:xfrm>
            <a:off x="35560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r>
              <a:rPr lang="ru-RU"/>
              <a:t>Кокшарова С.М.</a:t>
            </a:r>
          </a:p>
        </p:txBody>
      </p:sp>
      <p:sp>
        <p:nvSpPr>
          <p:cNvPr id="316423" name="Rectangle 7"/>
          <p:cNvSpPr>
            <a:spLocks noGrp="1" noChangeArrowheads="1"/>
          </p:cNvSpPr>
          <p:nvPr>
            <p:ph type="sldNum" sz="quarter" idx="4"/>
          </p:nvPr>
        </p:nvSpPr>
        <p:spPr bwMode="auto">
          <a:xfrm>
            <a:off x="67183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76480C84-C179-4C38-8438-67E3B1E1A66C}" type="slidenum">
              <a:rPr lang="ru-RU"/>
              <a:pPr>
                <a:defRPr/>
              </a:pPr>
              <a:t>‹#›</a:t>
            </a:fld>
            <a:endParaRPr lang="ru-RU"/>
          </a:p>
        </p:txBody>
      </p:sp>
      <p:sp>
        <p:nvSpPr>
          <p:cNvPr id="316424" name="Freeform 8"/>
          <p:cNvSpPr>
            <a:spLocks/>
          </p:cNvSpPr>
          <p:nvPr/>
        </p:nvSpPr>
        <p:spPr bwMode="auto">
          <a:xfrm rot="-3172564">
            <a:off x="7865269" y="24607"/>
            <a:ext cx="1165225" cy="2097087"/>
          </a:xfrm>
          <a:custGeom>
            <a:avLst/>
            <a:gdLst/>
            <a:ahLst/>
            <a:cxnLst>
              <a:cxn ang="0">
                <a:pos x="2293" y="0"/>
              </a:cxn>
              <a:cxn ang="0">
                <a:pos x="130" y="2835"/>
              </a:cxn>
              <a:cxn ang="0">
                <a:pos x="131" y="3201"/>
              </a:cxn>
              <a:cxn ang="0">
                <a:pos x="0" y="3633"/>
              </a:cxn>
              <a:cxn ang="0">
                <a:pos x="50" y="3703"/>
              </a:cxn>
              <a:cxn ang="0">
                <a:pos x="422" y="3352"/>
              </a:cxn>
              <a:cxn ang="0">
                <a:pos x="763" y="3220"/>
              </a:cxn>
              <a:cxn ang="0">
                <a:pos x="2911" y="428"/>
              </a:cxn>
              <a:cxn ang="0">
                <a:pos x="2589" y="96"/>
              </a:cxn>
              <a:cxn ang="0">
                <a:pos x="2293" y="0"/>
              </a:cxn>
              <a:cxn ang="0">
                <a:pos x="2293" y="0"/>
              </a:cxn>
            </a:cxnLst>
            <a:rect l="0" t="0" r="r" b="b"/>
            <a:pathLst>
              <a:path w="2911" h="3703">
                <a:moveTo>
                  <a:pt x="2293" y="0"/>
                </a:moveTo>
                <a:lnTo>
                  <a:pt x="130" y="2835"/>
                </a:lnTo>
                <a:lnTo>
                  <a:pt x="131" y="3201"/>
                </a:lnTo>
                <a:lnTo>
                  <a:pt x="0" y="3633"/>
                </a:lnTo>
                <a:lnTo>
                  <a:pt x="50" y="3703"/>
                </a:lnTo>
                <a:lnTo>
                  <a:pt x="422" y="3352"/>
                </a:lnTo>
                <a:lnTo>
                  <a:pt x="763" y="3220"/>
                </a:lnTo>
                <a:lnTo>
                  <a:pt x="2911" y="428"/>
                </a:lnTo>
                <a:lnTo>
                  <a:pt x="2589" y="96"/>
                </a:lnTo>
                <a:lnTo>
                  <a:pt x="2293" y="0"/>
                </a:lnTo>
                <a:lnTo>
                  <a:pt x="2293" y="0"/>
                </a:lnTo>
                <a:close/>
              </a:path>
            </a:pathLst>
          </a:custGeom>
          <a:solidFill>
            <a:schemeClr val="folHlink"/>
          </a:solidFill>
          <a:ln w="9525">
            <a:noFill/>
            <a:round/>
            <a:headEnd/>
            <a:tailEnd/>
          </a:ln>
        </p:spPr>
        <p:txBody>
          <a:bodyPr/>
          <a:lstStyle/>
          <a:p>
            <a:pPr>
              <a:defRPr/>
            </a:pPr>
            <a:endParaRPr lang="ru-RU" sz="1800"/>
          </a:p>
        </p:txBody>
      </p:sp>
      <p:sp>
        <p:nvSpPr>
          <p:cNvPr id="316425" name="Freeform 9"/>
          <p:cNvSpPr>
            <a:spLocks/>
          </p:cNvSpPr>
          <p:nvPr/>
        </p:nvSpPr>
        <p:spPr bwMode="auto">
          <a:xfrm rot="-3172564">
            <a:off x="7831138" y="192088"/>
            <a:ext cx="1025525" cy="1571625"/>
          </a:xfrm>
          <a:custGeom>
            <a:avLst/>
            <a:gdLst/>
            <a:ahLst/>
            <a:cxnLst>
              <a:cxn ang="0">
                <a:pos x="0" y="2485"/>
              </a:cxn>
              <a:cxn ang="0">
                <a:pos x="432" y="2553"/>
              </a:cxn>
              <a:cxn ang="0">
                <a:pos x="736" y="2777"/>
              </a:cxn>
              <a:cxn ang="0">
                <a:pos x="2561" y="399"/>
              </a:cxn>
              <a:cxn ang="0">
                <a:pos x="2118" y="82"/>
              </a:cxn>
              <a:cxn ang="0">
                <a:pos x="1898" y="0"/>
              </a:cxn>
              <a:cxn ang="0">
                <a:pos x="0" y="2485"/>
              </a:cxn>
              <a:cxn ang="0">
                <a:pos x="0" y="2485"/>
              </a:cxn>
            </a:cxnLst>
            <a:rect l="0" t="0" r="r" b="b"/>
            <a:pathLst>
              <a:path w="2561" h="2777">
                <a:moveTo>
                  <a:pt x="0" y="2485"/>
                </a:moveTo>
                <a:lnTo>
                  <a:pt x="432" y="2553"/>
                </a:lnTo>
                <a:lnTo>
                  <a:pt x="736" y="2777"/>
                </a:lnTo>
                <a:lnTo>
                  <a:pt x="2561" y="399"/>
                </a:lnTo>
                <a:lnTo>
                  <a:pt x="2118" y="82"/>
                </a:lnTo>
                <a:lnTo>
                  <a:pt x="1898" y="0"/>
                </a:lnTo>
                <a:lnTo>
                  <a:pt x="0" y="2485"/>
                </a:lnTo>
                <a:lnTo>
                  <a:pt x="0" y="2485"/>
                </a:lnTo>
                <a:close/>
              </a:path>
            </a:pathLst>
          </a:custGeom>
          <a:solidFill>
            <a:schemeClr val="bg2"/>
          </a:solidFill>
          <a:ln w="9525">
            <a:noFill/>
            <a:round/>
            <a:headEnd/>
            <a:tailEnd/>
          </a:ln>
        </p:spPr>
        <p:txBody>
          <a:bodyPr/>
          <a:lstStyle/>
          <a:p>
            <a:pPr>
              <a:defRPr/>
            </a:pPr>
            <a:endParaRPr lang="ru-RU" sz="1800"/>
          </a:p>
        </p:txBody>
      </p:sp>
      <p:grpSp>
        <p:nvGrpSpPr>
          <p:cNvPr id="2058" name="Group 10"/>
          <p:cNvGrpSpPr>
            <a:grpSpLocks/>
          </p:cNvGrpSpPr>
          <p:nvPr/>
        </p:nvGrpSpPr>
        <p:grpSpPr bwMode="auto">
          <a:xfrm>
            <a:off x="7938" y="5540375"/>
            <a:ext cx="1784350" cy="1246188"/>
            <a:chOff x="5" y="3490"/>
            <a:chExt cx="1124" cy="785"/>
          </a:xfrm>
        </p:grpSpPr>
        <p:sp>
          <p:nvSpPr>
            <p:cNvPr id="316427" name="Freeform 11"/>
            <p:cNvSpPr>
              <a:spLocks/>
            </p:cNvSpPr>
            <p:nvPr userDrawn="1"/>
          </p:nvSpPr>
          <p:spPr bwMode="auto">
            <a:xfrm>
              <a:off x="24" y="3505"/>
              <a:ext cx="1089" cy="649"/>
            </a:xfrm>
            <a:custGeom>
              <a:avLst/>
              <a:gdLst/>
              <a:ahLst/>
              <a:cxnLst>
                <a:cxn ang="0">
                  <a:pos x="1587" y="1260"/>
                </a:cxn>
                <a:cxn ang="0">
                  <a:pos x="1420" y="1106"/>
                </a:cxn>
                <a:cxn ang="0">
                  <a:pos x="1331" y="477"/>
                </a:cxn>
                <a:cxn ang="0">
                  <a:pos x="2139" y="330"/>
                </a:cxn>
                <a:cxn ang="0">
                  <a:pos x="2177" y="203"/>
                </a:cxn>
                <a:cxn ang="0">
                  <a:pos x="2099" y="100"/>
                </a:cxn>
                <a:cxn ang="0">
                  <a:pos x="1276" y="211"/>
                </a:cxn>
                <a:cxn ang="0">
                  <a:pos x="1219" y="32"/>
                </a:cxn>
                <a:cxn ang="0">
                  <a:pos x="1085" y="0"/>
                </a:cxn>
                <a:cxn ang="0">
                  <a:pos x="958" y="28"/>
                </a:cxn>
                <a:cxn ang="0">
                  <a:pos x="888" y="106"/>
                </a:cxn>
                <a:cxn ang="0">
                  <a:pos x="937" y="285"/>
                </a:cxn>
                <a:cxn ang="0">
                  <a:pos x="660" y="441"/>
                </a:cxn>
                <a:cxn ang="0">
                  <a:pos x="983" y="473"/>
                </a:cxn>
                <a:cxn ang="0">
                  <a:pos x="1112" y="889"/>
                </a:cxn>
                <a:cxn ang="0">
                  <a:pos x="141" y="469"/>
                </a:cxn>
                <a:cxn ang="0">
                  <a:pos x="46" y="509"/>
                </a:cxn>
                <a:cxn ang="0">
                  <a:pos x="0" y="636"/>
                </a:cxn>
                <a:cxn ang="0">
                  <a:pos x="55" y="779"/>
                </a:cxn>
                <a:cxn ang="0">
                  <a:pos x="1139" y="1288"/>
                </a:cxn>
                <a:cxn ang="0">
                  <a:pos x="1378" y="1256"/>
                </a:cxn>
                <a:cxn ang="0">
                  <a:pos x="1570" y="1298"/>
                </a:cxn>
                <a:cxn ang="0">
                  <a:pos x="1587" y="1260"/>
                </a:cxn>
                <a:cxn ang="0">
                  <a:pos x="1587" y="1260"/>
                </a:cxn>
              </a:cxnLst>
              <a:rect l="0" t="0" r="r" b="b"/>
              <a:pathLst>
                <a:path w="2177" h="1298">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lnTo>
                    <a:pt x="1587" y="1260"/>
                  </a:lnTo>
                  <a:close/>
                </a:path>
              </a:pathLst>
            </a:custGeom>
            <a:solidFill>
              <a:srgbClr val="F8F8F8"/>
            </a:solidFill>
            <a:ln w="9525">
              <a:noFill/>
              <a:round/>
              <a:headEnd/>
              <a:tailEnd/>
            </a:ln>
          </p:spPr>
          <p:txBody>
            <a:bodyPr/>
            <a:lstStyle/>
            <a:p>
              <a:pPr>
                <a:defRPr/>
              </a:pPr>
              <a:endParaRPr lang="ru-RU" sz="1800"/>
            </a:p>
          </p:txBody>
        </p:sp>
        <p:sp>
          <p:nvSpPr>
            <p:cNvPr id="316428" name="Freeform 12"/>
            <p:cNvSpPr>
              <a:spLocks/>
            </p:cNvSpPr>
            <p:nvPr userDrawn="1"/>
          </p:nvSpPr>
          <p:spPr bwMode="auto">
            <a:xfrm>
              <a:off x="1022" y="3582"/>
              <a:ext cx="71" cy="129"/>
            </a:xfrm>
            <a:custGeom>
              <a:avLst/>
              <a:gdLst/>
              <a:ahLst/>
              <a:cxnLst>
                <a:cxn ang="0">
                  <a:pos x="0" y="7"/>
                </a:cxn>
                <a:cxn ang="0">
                  <a:pos x="120" y="0"/>
                </a:cxn>
                <a:cxn ang="0">
                  <a:pos x="143" y="233"/>
                </a:cxn>
                <a:cxn ang="0">
                  <a:pos x="8" y="258"/>
                </a:cxn>
                <a:cxn ang="0">
                  <a:pos x="0" y="7"/>
                </a:cxn>
                <a:cxn ang="0">
                  <a:pos x="0" y="7"/>
                </a:cxn>
              </a:cxnLst>
              <a:rect l="0" t="0" r="r" b="b"/>
              <a:pathLst>
                <a:path w="143" h="258">
                  <a:moveTo>
                    <a:pt x="0" y="7"/>
                  </a:moveTo>
                  <a:lnTo>
                    <a:pt x="120" y="0"/>
                  </a:lnTo>
                  <a:lnTo>
                    <a:pt x="143" y="233"/>
                  </a:lnTo>
                  <a:lnTo>
                    <a:pt x="8" y="258"/>
                  </a:lnTo>
                  <a:lnTo>
                    <a:pt x="0" y="7"/>
                  </a:lnTo>
                  <a:lnTo>
                    <a:pt x="0" y="7"/>
                  </a:lnTo>
                  <a:close/>
                </a:path>
              </a:pathLst>
            </a:custGeom>
            <a:solidFill>
              <a:schemeClr val="accent1"/>
            </a:solidFill>
            <a:ln w="9525">
              <a:noFill/>
              <a:round/>
              <a:headEnd/>
              <a:tailEnd/>
            </a:ln>
          </p:spPr>
          <p:txBody>
            <a:bodyPr/>
            <a:lstStyle/>
            <a:p>
              <a:pPr>
                <a:defRPr/>
              </a:pPr>
              <a:endParaRPr lang="ru-RU" sz="1800"/>
            </a:p>
          </p:txBody>
        </p:sp>
        <p:sp>
          <p:nvSpPr>
            <p:cNvPr id="316429" name="Freeform 13"/>
            <p:cNvSpPr>
              <a:spLocks/>
            </p:cNvSpPr>
            <p:nvPr userDrawn="1"/>
          </p:nvSpPr>
          <p:spPr bwMode="auto">
            <a:xfrm>
              <a:off x="20" y="3774"/>
              <a:ext cx="792" cy="410"/>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w="9525">
              <a:noFill/>
              <a:round/>
              <a:headEnd/>
              <a:tailEnd/>
            </a:ln>
          </p:spPr>
          <p:txBody>
            <a:bodyPr/>
            <a:lstStyle/>
            <a:p>
              <a:pPr>
                <a:defRPr/>
              </a:pPr>
              <a:endParaRPr lang="ru-RU" sz="1800"/>
            </a:p>
          </p:txBody>
        </p:sp>
        <p:sp>
          <p:nvSpPr>
            <p:cNvPr id="316430" name="Freeform 14"/>
            <p:cNvSpPr>
              <a:spLocks/>
            </p:cNvSpPr>
            <p:nvPr userDrawn="1"/>
          </p:nvSpPr>
          <p:spPr bwMode="auto">
            <a:xfrm>
              <a:off x="129" y="3808"/>
              <a:ext cx="525" cy="374"/>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headEnd/>
              <a:tailEnd/>
            </a:ln>
          </p:spPr>
          <p:txBody>
            <a:bodyPr/>
            <a:lstStyle/>
            <a:p>
              <a:pPr>
                <a:defRPr/>
              </a:pPr>
              <a:endParaRPr lang="ru-RU" sz="1800"/>
            </a:p>
          </p:txBody>
        </p:sp>
        <p:sp>
          <p:nvSpPr>
            <p:cNvPr id="316431" name="Freeform 15"/>
            <p:cNvSpPr>
              <a:spLocks/>
            </p:cNvSpPr>
            <p:nvPr userDrawn="1"/>
          </p:nvSpPr>
          <p:spPr bwMode="auto">
            <a:xfrm>
              <a:off x="485" y="3532"/>
              <a:ext cx="135" cy="121"/>
            </a:xfrm>
            <a:custGeom>
              <a:avLst/>
              <a:gdLst/>
              <a:ahLst/>
              <a:cxnLst>
                <a:cxn ang="0">
                  <a:pos x="0" y="28"/>
                </a:cxn>
                <a:cxn ang="0">
                  <a:pos x="160" y="0"/>
                </a:cxn>
                <a:cxn ang="0">
                  <a:pos x="251" y="36"/>
                </a:cxn>
                <a:cxn ang="0">
                  <a:pos x="272" y="139"/>
                </a:cxn>
                <a:cxn ang="0">
                  <a:pos x="164" y="146"/>
                </a:cxn>
                <a:cxn ang="0">
                  <a:pos x="32" y="241"/>
                </a:cxn>
                <a:cxn ang="0">
                  <a:pos x="0" y="28"/>
                </a:cxn>
                <a:cxn ang="0">
                  <a:pos x="0" y="28"/>
                </a:cxn>
              </a:cxnLst>
              <a:rect l="0" t="0" r="r" b="b"/>
              <a:pathLst>
                <a:path w="272" h="241">
                  <a:moveTo>
                    <a:pt x="0" y="28"/>
                  </a:moveTo>
                  <a:lnTo>
                    <a:pt x="160" y="0"/>
                  </a:lnTo>
                  <a:lnTo>
                    <a:pt x="251" y="36"/>
                  </a:lnTo>
                  <a:lnTo>
                    <a:pt x="272" y="139"/>
                  </a:lnTo>
                  <a:lnTo>
                    <a:pt x="164" y="146"/>
                  </a:lnTo>
                  <a:lnTo>
                    <a:pt x="32" y="241"/>
                  </a:lnTo>
                  <a:lnTo>
                    <a:pt x="0" y="28"/>
                  </a:lnTo>
                  <a:lnTo>
                    <a:pt x="0" y="28"/>
                  </a:lnTo>
                  <a:close/>
                </a:path>
              </a:pathLst>
            </a:custGeom>
            <a:solidFill>
              <a:schemeClr val="hlink"/>
            </a:solidFill>
            <a:ln w="9525">
              <a:noFill/>
              <a:round/>
              <a:headEnd/>
              <a:tailEnd/>
            </a:ln>
          </p:spPr>
          <p:txBody>
            <a:bodyPr/>
            <a:lstStyle/>
            <a:p>
              <a:pPr>
                <a:defRPr/>
              </a:pPr>
              <a:endParaRPr lang="ru-RU" sz="1800"/>
            </a:p>
          </p:txBody>
        </p:sp>
        <p:sp>
          <p:nvSpPr>
            <p:cNvPr id="316432" name="Freeform 16"/>
            <p:cNvSpPr>
              <a:spLocks/>
            </p:cNvSpPr>
            <p:nvPr userDrawn="1"/>
          </p:nvSpPr>
          <p:spPr bwMode="auto">
            <a:xfrm>
              <a:off x="641" y="4163"/>
              <a:ext cx="76" cy="112"/>
            </a:xfrm>
            <a:custGeom>
              <a:avLst/>
              <a:gdLst/>
              <a:ahLst/>
              <a:cxnLst>
                <a:cxn ang="0">
                  <a:pos x="152" y="4"/>
                </a:cxn>
                <a:cxn ang="0">
                  <a:pos x="152" y="224"/>
                </a:cxn>
                <a:cxn ang="0">
                  <a:pos x="0" y="8"/>
                </a:cxn>
                <a:cxn ang="0">
                  <a:pos x="72" y="0"/>
                </a:cxn>
                <a:cxn ang="0">
                  <a:pos x="152" y="4"/>
                </a:cxn>
                <a:cxn ang="0">
                  <a:pos x="152" y="4"/>
                </a:cxn>
              </a:cxnLst>
              <a:rect l="0" t="0" r="r" b="b"/>
              <a:pathLst>
                <a:path w="152" h="224">
                  <a:moveTo>
                    <a:pt x="152" y="4"/>
                  </a:moveTo>
                  <a:lnTo>
                    <a:pt x="152" y="224"/>
                  </a:lnTo>
                  <a:lnTo>
                    <a:pt x="0" y="8"/>
                  </a:lnTo>
                  <a:lnTo>
                    <a:pt x="72" y="0"/>
                  </a:lnTo>
                  <a:lnTo>
                    <a:pt x="152" y="4"/>
                  </a:lnTo>
                  <a:lnTo>
                    <a:pt x="152" y="4"/>
                  </a:lnTo>
                  <a:close/>
                </a:path>
              </a:pathLst>
            </a:custGeom>
            <a:solidFill>
              <a:schemeClr val="hlink"/>
            </a:solidFill>
            <a:ln w="9525">
              <a:noFill/>
              <a:round/>
              <a:headEnd/>
              <a:tailEnd/>
            </a:ln>
          </p:spPr>
          <p:txBody>
            <a:bodyPr/>
            <a:lstStyle/>
            <a:p>
              <a:pPr>
                <a:defRPr/>
              </a:pPr>
              <a:endParaRPr lang="ru-RU" sz="1800"/>
            </a:p>
          </p:txBody>
        </p:sp>
        <p:sp>
          <p:nvSpPr>
            <p:cNvPr id="316433" name="Freeform 17"/>
            <p:cNvSpPr>
              <a:spLocks/>
            </p:cNvSpPr>
            <p:nvPr userDrawn="1"/>
          </p:nvSpPr>
          <p:spPr bwMode="auto">
            <a:xfrm>
              <a:off x="504" y="3607"/>
              <a:ext cx="193" cy="383"/>
            </a:xfrm>
            <a:custGeom>
              <a:avLst/>
              <a:gdLst/>
              <a:ahLst/>
              <a:cxnLst>
                <a:cxn ang="0">
                  <a:pos x="0" y="80"/>
                </a:cxn>
                <a:cxn ang="0">
                  <a:pos x="87" y="0"/>
                </a:cxn>
                <a:cxn ang="0">
                  <a:pos x="232" y="6"/>
                </a:cxn>
                <a:cxn ang="0">
                  <a:pos x="386" y="764"/>
                </a:cxn>
                <a:cxn ang="0">
                  <a:pos x="279" y="720"/>
                </a:cxn>
                <a:cxn ang="0">
                  <a:pos x="152" y="677"/>
                </a:cxn>
                <a:cxn ang="0">
                  <a:pos x="0" y="80"/>
                </a:cxn>
                <a:cxn ang="0">
                  <a:pos x="0" y="80"/>
                </a:cxn>
              </a:cxnLst>
              <a:rect l="0" t="0" r="r" b="b"/>
              <a:pathLst>
                <a:path w="386" h="764">
                  <a:moveTo>
                    <a:pt x="0" y="80"/>
                  </a:moveTo>
                  <a:lnTo>
                    <a:pt x="87" y="0"/>
                  </a:lnTo>
                  <a:lnTo>
                    <a:pt x="232" y="6"/>
                  </a:lnTo>
                  <a:lnTo>
                    <a:pt x="386" y="764"/>
                  </a:lnTo>
                  <a:lnTo>
                    <a:pt x="279" y="720"/>
                  </a:lnTo>
                  <a:lnTo>
                    <a:pt x="152" y="677"/>
                  </a:lnTo>
                  <a:lnTo>
                    <a:pt x="0" y="80"/>
                  </a:lnTo>
                  <a:lnTo>
                    <a:pt x="0" y="80"/>
                  </a:lnTo>
                  <a:close/>
                </a:path>
              </a:pathLst>
            </a:custGeom>
            <a:solidFill>
              <a:schemeClr val="bg2"/>
            </a:solidFill>
            <a:ln w="9525">
              <a:noFill/>
              <a:round/>
              <a:headEnd/>
              <a:tailEnd/>
            </a:ln>
          </p:spPr>
          <p:txBody>
            <a:bodyPr/>
            <a:lstStyle/>
            <a:p>
              <a:pPr>
                <a:defRPr/>
              </a:pPr>
              <a:endParaRPr lang="ru-RU" sz="1800"/>
            </a:p>
          </p:txBody>
        </p:sp>
        <p:sp>
          <p:nvSpPr>
            <p:cNvPr id="316434" name="Freeform 18"/>
            <p:cNvSpPr>
              <a:spLocks/>
            </p:cNvSpPr>
            <p:nvPr userDrawn="1"/>
          </p:nvSpPr>
          <p:spPr bwMode="auto">
            <a:xfrm>
              <a:off x="668" y="3590"/>
              <a:ext cx="364" cy="174"/>
            </a:xfrm>
            <a:custGeom>
              <a:avLst/>
              <a:gdLst/>
              <a:ahLst/>
              <a:cxnLst>
                <a:cxn ang="0">
                  <a:pos x="692" y="0"/>
                </a:cxn>
                <a:cxn ang="0">
                  <a:pos x="0" y="106"/>
                </a:cxn>
                <a:cxn ang="0">
                  <a:pos x="28" y="348"/>
                </a:cxn>
                <a:cxn ang="0">
                  <a:pos x="715" y="237"/>
                </a:cxn>
                <a:cxn ang="0">
                  <a:pos x="728" y="43"/>
                </a:cxn>
                <a:cxn ang="0">
                  <a:pos x="692" y="0"/>
                </a:cxn>
                <a:cxn ang="0">
                  <a:pos x="692" y="0"/>
                </a:cxn>
              </a:cxnLst>
              <a:rect l="0" t="0" r="r" b="b"/>
              <a:pathLst>
                <a:path w="728" h="348">
                  <a:moveTo>
                    <a:pt x="692" y="0"/>
                  </a:moveTo>
                  <a:lnTo>
                    <a:pt x="0" y="106"/>
                  </a:lnTo>
                  <a:lnTo>
                    <a:pt x="28" y="348"/>
                  </a:lnTo>
                  <a:lnTo>
                    <a:pt x="715" y="237"/>
                  </a:lnTo>
                  <a:lnTo>
                    <a:pt x="728" y="43"/>
                  </a:lnTo>
                  <a:lnTo>
                    <a:pt x="692" y="0"/>
                  </a:lnTo>
                  <a:lnTo>
                    <a:pt x="692" y="0"/>
                  </a:lnTo>
                  <a:close/>
                </a:path>
              </a:pathLst>
            </a:custGeom>
            <a:solidFill>
              <a:schemeClr val="bg2"/>
            </a:solidFill>
            <a:ln w="9525">
              <a:noFill/>
              <a:round/>
              <a:headEnd/>
              <a:tailEnd/>
            </a:ln>
          </p:spPr>
          <p:txBody>
            <a:bodyPr/>
            <a:lstStyle/>
            <a:p>
              <a:pPr>
                <a:defRPr/>
              </a:pPr>
              <a:endParaRPr lang="ru-RU" sz="1800"/>
            </a:p>
          </p:txBody>
        </p:sp>
        <p:sp>
          <p:nvSpPr>
            <p:cNvPr id="316435" name="Freeform 19"/>
            <p:cNvSpPr>
              <a:spLocks/>
            </p:cNvSpPr>
            <p:nvPr userDrawn="1"/>
          </p:nvSpPr>
          <p:spPr bwMode="auto">
            <a:xfrm>
              <a:off x="347" y="3693"/>
              <a:ext cx="156" cy="67"/>
            </a:xfrm>
            <a:custGeom>
              <a:avLst/>
              <a:gdLst/>
              <a:ahLst/>
              <a:cxnLst>
                <a:cxn ang="0">
                  <a:pos x="272" y="0"/>
                </a:cxn>
                <a:cxn ang="0">
                  <a:pos x="0" y="78"/>
                </a:cxn>
                <a:cxn ang="0">
                  <a:pos x="312" y="135"/>
                </a:cxn>
                <a:cxn ang="0">
                  <a:pos x="272" y="0"/>
                </a:cxn>
                <a:cxn ang="0">
                  <a:pos x="272" y="0"/>
                </a:cxn>
              </a:cxnLst>
              <a:rect l="0" t="0" r="r" b="b"/>
              <a:pathLst>
                <a:path w="312" h="135">
                  <a:moveTo>
                    <a:pt x="272" y="0"/>
                  </a:moveTo>
                  <a:lnTo>
                    <a:pt x="0" y="78"/>
                  </a:lnTo>
                  <a:lnTo>
                    <a:pt x="312" y="135"/>
                  </a:lnTo>
                  <a:lnTo>
                    <a:pt x="272" y="0"/>
                  </a:lnTo>
                  <a:lnTo>
                    <a:pt x="272" y="0"/>
                  </a:lnTo>
                  <a:close/>
                </a:path>
              </a:pathLst>
            </a:custGeom>
            <a:solidFill>
              <a:schemeClr val="accent1"/>
            </a:solidFill>
            <a:ln w="9525">
              <a:noFill/>
              <a:round/>
              <a:headEnd/>
              <a:tailEnd/>
            </a:ln>
          </p:spPr>
          <p:txBody>
            <a:bodyPr/>
            <a:lstStyle/>
            <a:p>
              <a:pPr>
                <a:defRPr/>
              </a:pPr>
              <a:endParaRPr lang="ru-RU" sz="1800"/>
            </a:p>
          </p:txBody>
        </p:sp>
        <p:grpSp>
          <p:nvGrpSpPr>
            <p:cNvPr id="2084" name="Group 20"/>
            <p:cNvGrpSpPr>
              <a:grpSpLocks/>
            </p:cNvGrpSpPr>
            <p:nvPr userDrawn="1"/>
          </p:nvGrpSpPr>
          <p:grpSpPr bwMode="auto">
            <a:xfrm>
              <a:off x="5" y="3490"/>
              <a:ext cx="1124" cy="780"/>
              <a:chOff x="5" y="3490"/>
              <a:chExt cx="1124" cy="780"/>
            </a:xfrm>
          </p:grpSpPr>
          <p:grpSp>
            <p:nvGrpSpPr>
              <p:cNvPr id="2085" name="Group 21"/>
              <p:cNvGrpSpPr>
                <a:grpSpLocks/>
              </p:cNvGrpSpPr>
              <p:nvPr userDrawn="1"/>
            </p:nvGrpSpPr>
            <p:grpSpPr bwMode="auto">
              <a:xfrm>
                <a:off x="499" y="3562"/>
                <a:ext cx="548" cy="708"/>
                <a:chOff x="499" y="3562"/>
                <a:chExt cx="548" cy="708"/>
              </a:xfrm>
            </p:grpSpPr>
            <p:sp>
              <p:nvSpPr>
                <p:cNvPr id="316438" name="Freeform 22"/>
                <p:cNvSpPr>
                  <a:spLocks/>
                </p:cNvSpPr>
                <p:nvPr userDrawn="1"/>
              </p:nvSpPr>
              <p:spPr bwMode="auto">
                <a:xfrm>
                  <a:off x="499" y="3587"/>
                  <a:ext cx="157" cy="87"/>
                </a:xfrm>
                <a:custGeom>
                  <a:avLst/>
                  <a:gdLst/>
                  <a:ahLst/>
                  <a:cxnLst>
                    <a:cxn ang="0">
                      <a:pos x="0" y="107"/>
                    </a:cxn>
                    <a:cxn ang="0">
                      <a:pos x="114" y="10"/>
                    </a:cxn>
                    <a:cxn ang="0">
                      <a:pos x="213" y="0"/>
                    </a:cxn>
                    <a:cxn ang="0">
                      <a:pos x="292" y="27"/>
                    </a:cxn>
                    <a:cxn ang="0">
                      <a:pos x="313" y="91"/>
                    </a:cxn>
                    <a:cxn ang="0">
                      <a:pos x="167" y="67"/>
                    </a:cxn>
                    <a:cxn ang="0">
                      <a:pos x="74" y="101"/>
                    </a:cxn>
                    <a:cxn ang="0">
                      <a:pos x="13" y="175"/>
                    </a:cxn>
                    <a:cxn ang="0">
                      <a:pos x="0" y="107"/>
                    </a:cxn>
                    <a:cxn ang="0">
                      <a:pos x="0" y="107"/>
                    </a:cxn>
                  </a:cxnLst>
                  <a:rect l="0" t="0" r="r" b="b"/>
                  <a:pathLst>
                    <a:path w="313" h="175">
                      <a:moveTo>
                        <a:pt x="0" y="107"/>
                      </a:moveTo>
                      <a:lnTo>
                        <a:pt x="114" y="10"/>
                      </a:lnTo>
                      <a:lnTo>
                        <a:pt x="213" y="0"/>
                      </a:lnTo>
                      <a:lnTo>
                        <a:pt x="292" y="27"/>
                      </a:lnTo>
                      <a:lnTo>
                        <a:pt x="313" y="91"/>
                      </a:lnTo>
                      <a:lnTo>
                        <a:pt x="167" y="67"/>
                      </a:lnTo>
                      <a:lnTo>
                        <a:pt x="74" y="101"/>
                      </a:lnTo>
                      <a:lnTo>
                        <a:pt x="13" y="175"/>
                      </a:lnTo>
                      <a:lnTo>
                        <a:pt x="0" y="107"/>
                      </a:lnTo>
                      <a:lnTo>
                        <a:pt x="0" y="107"/>
                      </a:lnTo>
                      <a:close/>
                    </a:path>
                  </a:pathLst>
                </a:custGeom>
                <a:solidFill>
                  <a:schemeClr val="accent2"/>
                </a:solidFill>
                <a:ln w="9525">
                  <a:noFill/>
                  <a:round/>
                  <a:headEnd/>
                  <a:tailEnd/>
                </a:ln>
              </p:spPr>
              <p:txBody>
                <a:bodyPr/>
                <a:lstStyle/>
                <a:p>
                  <a:pPr>
                    <a:defRPr/>
                  </a:pPr>
                  <a:endParaRPr lang="ru-RU" sz="1800"/>
                </a:p>
              </p:txBody>
            </p:sp>
            <p:sp>
              <p:nvSpPr>
                <p:cNvPr id="316439" name="Freeform 23"/>
                <p:cNvSpPr>
                  <a:spLocks/>
                </p:cNvSpPr>
                <p:nvPr userDrawn="1"/>
              </p:nvSpPr>
              <p:spPr bwMode="auto">
                <a:xfrm>
                  <a:off x="636" y="4137"/>
                  <a:ext cx="115" cy="133"/>
                </a:xfrm>
                <a:custGeom>
                  <a:avLst/>
                  <a:gdLst/>
                  <a:ahLst/>
                  <a:cxnLst>
                    <a:cxn ang="0">
                      <a:pos x="0" y="40"/>
                    </a:cxn>
                    <a:cxn ang="0">
                      <a:pos x="160" y="266"/>
                    </a:cxn>
                    <a:cxn ang="0">
                      <a:pos x="230" y="251"/>
                    </a:cxn>
                    <a:cxn ang="0">
                      <a:pos x="223" y="17"/>
                    </a:cxn>
                    <a:cxn ang="0">
                      <a:pos x="166" y="0"/>
                    </a:cxn>
                    <a:cxn ang="0">
                      <a:pos x="179" y="197"/>
                    </a:cxn>
                    <a:cxn ang="0">
                      <a:pos x="71" y="4"/>
                    </a:cxn>
                    <a:cxn ang="0">
                      <a:pos x="0" y="40"/>
                    </a:cxn>
                    <a:cxn ang="0">
                      <a:pos x="0" y="40"/>
                    </a:cxn>
                  </a:cxnLst>
                  <a:rect l="0" t="0" r="r" b="b"/>
                  <a:pathLst>
                    <a:path w="230" h="266">
                      <a:moveTo>
                        <a:pt x="0" y="40"/>
                      </a:moveTo>
                      <a:lnTo>
                        <a:pt x="160" y="266"/>
                      </a:lnTo>
                      <a:lnTo>
                        <a:pt x="230" y="251"/>
                      </a:lnTo>
                      <a:lnTo>
                        <a:pt x="223" y="17"/>
                      </a:lnTo>
                      <a:lnTo>
                        <a:pt x="166" y="0"/>
                      </a:lnTo>
                      <a:lnTo>
                        <a:pt x="179" y="197"/>
                      </a:lnTo>
                      <a:lnTo>
                        <a:pt x="71" y="4"/>
                      </a:lnTo>
                      <a:lnTo>
                        <a:pt x="0" y="40"/>
                      </a:lnTo>
                      <a:lnTo>
                        <a:pt x="0" y="40"/>
                      </a:lnTo>
                      <a:close/>
                    </a:path>
                  </a:pathLst>
                </a:custGeom>
                <a:solidFill>
                  <a:schemeClr val="accent2"/>
                </a:solidFill>
                <a:ln w="9525">
                  <a:noFill/>
                  <a:round/>
                  <a:headEnd/>
                  <a:tailEnd/>
                </a:ln>
              </p:spPr>
              <p:txBody>
                <a:bodyPr/>
                <a:lstStyle/>
                <a:p>
                  <a:pPr>
                    <a:defRPr/>
                  </a:pPr>
                  <a:endParaRPr lang="ru-RU" sz="1800"/>
                </a:p>
              </p:txBody>
            </p:sp>
            <p:sp>
              <p:nvSpPr>
                <p:cNvPr id="316440" name="Freeform 24"/>
                <p:cNvSpPr>
                  <a:spLocks/>
                </p:cNvSpPr>
                <p:nvPr userDrawn="1"/>
              </p:nvSpPr>
              <p:spPr bwMode="auto">
                <a:xfrm>
                  <a:off x="1004" y="3562"/>
                  <a:ext cx="43" cy="117"/>
                </a:xfrm>
                <a:custGeom>
                  <a:avLst/>
                  <a:gdLst/>
                  <a:ahLst/>
                  <a:cxnLst>
                    <a:cxn ang="0">
                      <a:pos x="0" y="19"/>
                    </a:cxn>
                    <a:cxn ang="0">
                      <a:pos x="36" y="93"/>
                    </a:cxn>
                    <a:cxn ang="0">
                      <a:pos x="44" y="154"/>
                    </a:cxn>
                    <a:cxn ang="0">
                      <a:pos x="27" y="234"/>
                    </a:cxn>
                    <a:cxn ang="0">
                      <a:pos x="80" y="220"/>
                    </a:cxn>
                    <a:cxn ang="0">
                      <a:pos x="87" y="116"/>
                    </a:cxn>
                    <a:cxn ang="0">
                      <a:pos x="46" y="0"/>
                    </a:cxn>
                    <a:cxn ang="0">
                      <a:pos x="0" y="19"/>
                    </a:cxn>
                    <a:cxn ang="0">
                      <a:pos x="0" y="19"/>
                    </a:cxn>
                  </a:cxnLst>
                  <a:rect l="0" t="0" r="r" b="b"/>
                  <a:pathLst>
                    <a:path w="87" h="234">
                      <a:moveTo>
                        <a:pt x="0" y="19"/>
                      </a:moveTo>
                      <a:lnTo>
                        <a:pt x="36" y="93"/>
                      </a:lnTo>
                      <a:lnTo>
                        <a:pt x="44" y="154"/>
                      </a:lnTo>
                      <a:lnTo>
                        <a:pt x="27" y="234"/>
                      </a:lnTo>
                      <a:lnTo>
                        <a:pt x="80" y="220"/>
                      </a:lnTo>
                      <a:lnTo>
                        <a:pt x="87" y="116"/>
                      </a:lnTo>
                      <a:lnTo>
                        <a:pt x="46" y="0"/>
                      </a:lnTo>
                      <a:lnTo>
                        <a:pt x="0" y="19"/>
                      </a:lnTo>
                      <a:lnTo>
                        <a:pt x="0" y="19"/>
                      </a:lnTo>
                      <a:close/>
                    </a:path>
                  </a:pathLst>
                </a:custGeom>
                <a:solidFill>
                  <a:schemeClr val="accent2"/>
                </a:solidFill>
                <a:ln w="9525">
                  <a:noFill/>
                  <a:round/>
                  <a:headEnd/>
                  <a:tailEnd/>
                </a:ln>
              </p:spPr>
              <p:txBody>
                <a:bodyPr/>
                <a:lstStyle/>
                <a:p>
                  <a:pPr>
                    <a:defRPr/>
                  </a:pPr>
                  <a:endParaRPr lang="ru-RU" sz="1800"/>
                </a:p>
              </p:txBody>
            </p:sp>
          </p:grpSp>
          <p:sp>
            <p:nvSpPr>
              <p:cNvPr id="316441" name="Freeform 25"/>
              <p:cNvSpPr>
                <a:spLocks/>
              </p:cNvSpPr>
              <p:nvPr userDrawn="1"/>
            </p:nvSpPr>
            <p:spPr bwMode="auto">
              <a:xfrm>
                <a:off x="76" y="3732"/>
                <a:ext cx="595" cy="250"/>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headEnd/>
                <a:tailEnd/>
              </a:ln>
            </p:spPr>
            <p:txBody>
              <a:bodyPr/>
              <a:lstStyle/>
              <a:p>
                <a:pPr>
                  <a:defRPr/>
                </a:pPr>
                <a:endParaRPr lang="ru-RU" sz="1800"/>
              </a:p>
            </p:txBody>
          </p:sp>
          <p:sp>
            <p:nvSpPr>
              <p:cNvPr id="316442" name="Freeform 26"/>
              <p:cNvSpPr>
                <a:spLocks/>
              </p:cNvSpPr>
              <p:nvPr userDrawn="1"/>
            </p:nvSpPr>
            <p:spPr bwMode="auto">
              <a:xfrm>
                <a:off x="260" y="3886"/>
                <a:ext cx="244" cy="148"/>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headEnd/>
                <a:tailEnd/>
              </a:ln>
            </p:spPr>
            <p:txBody>
              <a:bodyPr/>
              <a:lstStyle/>
              <a:p>
                <a:pPr>
                  <a:defRPr/>
                </a:pPr>
                <a:endParaRPr lang="ru-RU" sz="1800"/>
              </a:p>
            </p:txBody>
          </p:sp>
          <p:sp>
            <p:nvSpPr>
              <p:cNvPr id="316443" name="Freeform 27"/>
              <p:cNvSpPr>
                <a:spLocks/>
              </p:cNvSpPr>
              <p:nvPr userDrawn="1"/>
            </p:nvSpPr>
            <p:spPr bwMode="auto">
              <a:xfrm>
                <a:off x="565" y="3680"/>
                <a:ext cx="107" cy="238"/>
              </a:xfrm>
              <a:custGeom>
                <a:avLst/>
                <a:gdLst/>
                <a:ahLst/>
                <a:cxnLst>
                  <a:cxn ang="0">
                    <a:pos x="24" y="0"/>
                  </a:cxn>
                  <a:cxn ang="0">
                    <a:pos x="91" y="25"/>
                  </a:cxn>
                  <a:cxn ang="0">
                    <a:pos x="80" y="192"/>
                  </a:cxn>
                  <a:cxn ang="0">
                    <a:pos x="106" y="327"/>
                  </a:cxn>
                  <a:cxn ang="0">
                    <a:pos x="213" y="451"/>
                  </a:cxn>
                  <a:cxn ang="0">
                    <a:pos x="97" y="478"/>
                  </a:cxn>
                  <a:cxn ang="0">
                    <a:pos x="30" y="344"/>
                  </a:cxn>
                  <a:cxn ang="0">
                    <a:pos x="0" y="57"/>
                  </a:cxn>
                  <a:cxn ang="0">
                    <a:pos x="24" y="0"/>
                  </a:cxn>
                  <a:cxn ang="0">
                    <a:pos x="24" y="0"/>
                  </a:cxn>
                </a:cxnLst>
                <a:rect l="0" t="0" r="r" b="b"/>
                <a:pathLst>
                  <a:path w="213" h="478">
                    <a:moveTo>
                      <a:pt x="24" y="0"/>
                    </a:moveTo>
                    <a:lnTo>
                      <a:pt x="91" y="25"/>
                    </a:lnTo>
                    <a:lnTo>
                      <a:pt x="80" y="192"/>
                    </a:lnTo>
                    <a:lnTo>
                      <a:pt x="106" y="327"/>
                    </a:lnTo>
                    <a:lnTo>
                      <a:pt x="213" y="451"/>
                    </a:lnTo>
                    <a:lnTo>
                      <a:pt x="97" y="478"/>
                    </a:lnTo>
                    <a:lnTo>
                      <a:pt x="30" y="344"/>
                    </a:lnTo>
                    <a:lnTo>
                      <a:pt x="0" y="57"/>
                    </a:lnTo>
                    <a:lnTo>
                      <a:pt x="24" y="0"/>
                    </a:lnTo>
                    <a:lnTo>
                      <a:pt x="24" y="0"/>
                    </a:lnTo>
                    <a:close/>
                  </a:path>
                </a:pathLst>
              </a:custGeom>
              <a:solidFill>
                <a:schemeClr val="accent2"/>
              </a:solidFill>
              <a:ln w="9525">
                <a:noFill/>
                <a:round/>
                <a:headEnd/>
                <a:tailEnd/>
              </a:ln>
            </p:spPr>
            <p:txBody>
              <a:bodyPr/>
              <a:lstStyle/>
              <a:p>
                <a:pPr>
                  <a:defRPr/>
                </a:pPr>
                <a:endParaRPr lang="ru-RU" sz="1800"/>
              </a:p>
            </p:txBody>
          </p:sp>
          <p:grpSp>
            <p:nvGrpSpPr>
              <p:cNvPr id="2089" name="Group 28"/>
              <p:cNvGrpSpPr>
                <a:grpSpLocks/>
              </p:cNvGrpSpPr>
              <p:nvPr userDrawn="1"/>
            </p:nvGrpSpPr>
            <p:grpSpPr bwMode="auto">
              <a:xfrm>
                <a:off x="5" y="3490"/>
                <a:ext cx="1124" cy="678"/>
                <a:chOff x="5" y="3490"/>
                <a:chExt cx="1124" cy="678"/>
              </a:xfrm>
            </p:grpSpPr>
            <p:sp>
              <p:nvSpPr>
                <p:cNvPr id="316445" name="Freeform 29"/>
                <p:cNvSpPr>
                  <a:spLocks/>
                </p:cNvSpPr>
                <p:nvPr userDrawn="1"/>
              </p:nvSpPr>
              <p:spPr bwMode="auto">
                <a:xfrm>
                  <a:off x="669" y="4048"/>
                  <a:ext cx="75" cy="87"/>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headEnd/>
                  <a:tailEnd/>
                </a:ln>
              </p:spPr>
              <p:txBody>
                <a:bodyPr/>
                <a:lstStyle/>
                <a:p>
                  <a:pPr>
                    <a:defRPr/>
                  </a:pPr>
                  <a:endParaRPr lang="ru-RU" sz="1800"/>
                </a:p>
              </p:txBody>
            </p:sp>
            <p:sp>
              <p:nvSpPr>
                <p:cNvPr id="316446" name="Freeform 30"/>
                <p:cNvSpPr>
                  <a:spLocks/>
                </p:cNvSpPr>
                <p:nvPr userDrawn="1"/>
              </p:nvSpPr>
              <p:spPr bwMode="auto">
                <a:xfrm>
                  <a:off x="5" y="3728"/>
                  <a:ext cx="842" cy="440"/>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headEnd/>
                  <a:tailEnd/>
                </a:ln>
              </p:spPr>
              <p:txBody>
                <a:bodyPr/>
                <a:lstStyle/>
                <a:p>
                  <a:pPr>
                    <a:defRPr/>
                  </a:pPr>
                  <a:endParaRPr lang="ru-RU" sz="1800"/>
                </a:p>
              </p:txBody>
            </p:sp>
            <p:sp>
              <p:nvSpPr>
                <p:cNvPr id="316447" name="Freeform 31"/>
                <p:cNvSpPr>
                  <a:spLocks/>
                </p:cNvSpPr>
                <p:nvPr userDrawn="1"/>
              </p:nvSpPr>
              <p:spPr bwMode="auto">
                <a:xfrm>
                  <a:off x="106" y="3770"/>
                  <a:ext cx="80" cy="167"/>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headEnd/>
                  <a:tailEnd/>
                </a:ln>
              </p:spPr>
              <p:txBody>
                <a:bodyPr/>
                <a:lstStyle/>
                <a:p>
                  <a:pPr>
                    <a:defRPr/>
                  </a:pPr>
                  <a:endParaRPr lang="ru-RU" sz="1800"/>
                </a:p>
              </p:txBody>
            </p:sp>
            <p:sp>
              <p:nvSpPr>
                <p:cNvPr id="316448" name="Freeform 32"/>
                <p:cNvSpPr>
                  <a:spLocks/>
                </p:cNvSpPr>
                <p:nvPr userDrawn="1"/>
              </p:nvSpPr>
              <p:spPr bwMode="auto">
                <a:xfrm>
                  <a:off x="449" y="3490"/>
                  <a:ext cx="322" cy="594"/>
                </a:xfrm>
                <a:custGeom>
                  <a:avLst/>
                  <a:gdLst/>
                  <a:ahLst/>
                  <a:cxnLst>
                    <a:cxn ang="0">
                      <a:pos x="218" y="896"/>
                    </a:cxn>
                    <a:cxn ang="0">
                      <a:pos x="0" y="124"/>
                    </a:cxn>
                    <a:cxn ang="0">
                      <a:pos x="81" y="38"/>
                    </a:cxn>
                    <a:cxn ang="0">
                      <a:pos x="258" y="0"/>
                    </a:cxn>
                    <a:cxn ang="0">
                      <a:pos x="399" y="57"/>
                    </a:cxn>
                    <a:cxn ang="0">
                      <a:pos x="642" y="1188"/>
                    </a:cxn>
                    <a:cxn ang="0">
                      <a:pos x="555" y="1091"/>
                    </a:cxn>
                    <a:cxn ang="0">
                      <a:pos x="355" y="97"/>
                    </a:cxn>
                    <a:cxn ang="0">
                      <a:pos x="226" y="61"/>
                    </a:cxn>
                    <a:cxn ang="0">
                      <a:pos x="119" y="74"/>
                    </a:cxn>
                    <a:cxn ang="0">
                      <a:pos x="76" y="141"/>
                    </a:cxn>
                    <a:cxn ang="0">
                      <a:pos x="306" y="924"/>
                    </a:cxn>
                    <a:cxn ang="0">
                      <a:pos x="218" y="896"/>
                    </a:cxn>
                    <a:cxn ang="0">
                      <a:pos x="218" y="896"/>
                    </a:cxn>
                  </a:cxnLst>
                  <a:rect l="0" t="0" r="r" b="b"/>
                  <a:pathLst>
                    <a:path w="642" h="1188">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lnTo>
                        <a:pt x="218" y="896"/>
                      </a:lnTo>
                      <a:close/>
                    </a:path>
                  </a:pathLst>
                </a:custGeom>
                <a:solidFill>
                  <a:schemeClr val="accent2"/>
                </a:solidFill>
                <a:ln w="9525">
                  <a:noFill/>
                  <a:round/>
                  <a:headEnd/>
                  <a:tailEnd/>
                </a:ln>
              </p:spPr>
              <p:txBody>
                <a:bodyPr/>
                <a:lstStyle/>
                <a:p>
                  <a:pPr>
                    <a:defRPr/>
                  </a:pPr>
                  <a:endParaRPr lang="ru-RU" sz="1800"/>
                </a:p>
              </p:txBody>
            </p:sp>
            <p:sp>
              <p:nvSpPr>
                <p:cNvPr id="316449" name="Freeform 33"/>
                <p:cNvSpPr>
                  <a:spLocks/>
                </p:cNvSpPr>
                <p:nvPr userDrawn="1"/>
              </p:nvSpPr>
              <p:spPr bwMode="auto">
                <a:xfrm>
                  <a:off x="578" y="3650"/>
                  <a:ext cx="96" cy="252"/>
                </a:xfrm>
                <a:custGeom>
                  <a:avLst/>
                  <a:gdLst/>
                  <a:ahLst/>
                  <a:cxnLst>
                    <a:cxn ang="0">
                      <a:pos x="0" y="27"/>
                    </a:cxn>
                    <a:cxn ang="0">
                      <a:pos x="76" y="194"/>
                    </a:cxn>
                    <a:cxn ang="0">
                      <a:pos x="113" y="318"/>
                    </a:cxn>
                    <a:cxn ang="0">
                      <a:pos x="116" y="504"/>
                    </a:cxn>
                    <a:cxn ang="0">
                      <a:pos x="192" y="504"/>
                    </a:cxn>
                    <a:cxn ang="0">
                      <a:pos x="187" y="360"/>
                    </a:cxn>
                    <a:cxn ang="0">
                      <a:pos x="162" y="208"/>
                    </a:cxn>
                    <a:cxn ang="0">
                      <a:pos x="99" y="59"/>
                    </a:cxn>
                    <a:cxn ang="0">
                      <a:pos x="63" y="0"/>
                    </a:cxn>
                    <a:cxn ang="0">
                      <a:pos x="0" y="27"/>
                    </a:cxn>
                    <a:cxn ang="0">
                      <a:pos x="0" y="27"/>
                    </a:cxn>
                  </a:cxnLst>
                  <a:rect l="0" t="0" r="r" b="b"/>
                  <a:pathLst>
                    <a:path w="192" h="504">
                      <a:moveTo>
                        <a:pt x="0" y="27"/>
                      </a:moveTo>
                      <a:lnTo>
                        <a:pt x="76" y="194"/>
                      </a:lnTo>
                      <a:lnTo>
                        <a:pt x="113" y="318"/>
                      </a:lnTo>
                      <a:lnTo>
                        <a:pt x="116" y="504"/>
                      </a:lnTo>
                      <a:lnTo>
                        <a:pt x="192" y="504"/>
                      </a:lnTo>
                      <a:lnTo>
                        <a:pt x="187" y="360"/>
                      </a:lnTo>
                      <a:lnTo>
                        <a:pt x="162" y="208"/>
                      </a:lnTo>
                      <a:lnTo>
                        <a:pt x="99" y="59"/>
                      </a:lnTo>
                      <a:lnTo>
                        <a:pt x="63" y="0"/>
                      </a:lnTo>
                      <a:lnTo>
                        <a:pt x="0" y="27"/>
                      </a:lnTo>
                      <a:lnTo>
                        <a:pt x="0" y="27"/>
                      </a:lnTo>
                      <a:close/>
                    </a:path>
                  </a:pathLst>
                </a:custGeom>
                <a:solidFill>
                  <a:schemeClr val="accent2"/>
                </a:solidFill>
                <a:ln w="9525">
                  <a:noFill/>
                  <a:round/>
                  <a:headEnd/>
                  <a:tailEnd/>
                </a:ln>
              </p:spPr>
              <p:txBody>
                <a:bodyPr/>
                <a:lstStyle/>
                <a:p>
                  <a:pPr>
                    <a:defRPr/>
                  </a:pPr>
                  <a:endParaRPr lang="ru-RU" sz="1800"/>
                </a:p>
              </p:txBody>
            </p:sp>
            <p:sp>
              <p:nvSpPr>
                <p:cNvPr id="316450" name="Freeform 34"/>
                <p:cNvSpPr>
                  <a:spLocks/>
                </p:cNvSpPr>
                <p:nvPr userDrawn="1"/>
              </p:nvSpPr>
              <p:spPr bwMode="auto">
                <a:xfrm>
                  <a:off x="328" y="3630"/>
                  <a:ext cx="195" cy="135"/>
                </a:xfrm>
                <a:custGeom>
                  <a:avLst/>
                  <a:gdLst/>
                  <a:ahLst/>
                  <a:cxnLst>
                    <a:cxn ang="0">
                      <a:pos x="297" y="0"/>
                    </a:cxn>
                    <a:cxn ang="0">
                      <a:pos x="257" y="17"/>
                    </a:cxn>
                    <a:cxn ang="0">
                      <a:pos x="253" y="66"/>
                    </a:cxn>
                    <a:cxn ang="0">
                      <a:pos x="0" y="169"/>
                    </a:cxn>
                    <a:cxn ang="0">
                      <a:pos x="0" y="222"/>
                    </a:cxn>
                    <a:cxn ang="0">
                      <a:pos x="284" y="226"/>
                    </a:cxn>
                    <a:cxn ang="0">
                      <a:pos x="320" y="269"/>
                    </a:cxn>
                    <a:cxn ang="0">
                      <a:pos x="390" y="266"/>
                    </a:cxn>
                    <a:cxn ang="0">
                      <a:pos x="383" y="190"/>
                    </a:cxn>
                    <a:cxn ang="0">
                      <a:pos x="116" y="176"/>
                    </a:cxn>
                    <a:cxn ang="0">
                      <a:pos x="333" y="89"/>
                    </a:cxn>
                    <a:cxn ang="0">
                      <a:pos x="297" y="0"/>
                    </a:cxn>
                    <a:cxn ang="0">
                      <a:pos x="297" y="0"/>
                    </a:cxn>
                  </a:cxnLst>
                  <a:rect l="0" t="0" r="r" b="b"/>
                  <a:pathLst>
                    <a:path w="390" h="269">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lnTo>
                        <a:pt x="297" y="0"/>
                      </a:lnTo>
                      <a:close/>
                    </a:path>
                  </a:pathLst>
                </a:custGeom>
                <a:solidFill>
                  <a:schemeClr val="accent2"/>
                </a:solidFill>
                <a:ln w="9525">
                  <a:noFill/>
                  <a:round/>
                  <a:headEnd/>
                  <a:tailEnd/>
                </a:ln>
              </p:spPr>
              <p:txBody>
                <a:bodyPr/>
                <a:lstStyle/>
                <a:p>
                  <a:pPr>
                    <a:defRPr/>
                  </a:pPr>
                  <a:endParaRPr lang="ru-RU" sz="1800"/>
                </a:p>
              </p:txBody>
            </p:sp>
            <p:sp>
              <p:nvSpPr>
                <p:cNvPr id="316451" name="Freeform 35"/>
                <p:cNvSpPr>
                  <a:spLocks/>
                </p:cNvSpPr>
                <p:nvPr userDrawn="1"/>
              </p:nvSpPr>
              <p:spPr bwMode="auto">
                <a:xfrm>
                  <a:off x="658" y="3538"/>
                  <a:ext cx="471" cy="212"/>
                </a:xfrm>
                <a:custGeom>
                  <a:avLst/>
                  <a:gdLst/>
                  <a:ahLst/>
                  <a:cxnLst>
                    <a:cxn ang="0">
                      <a:pos x="0" y="131"/>
                    </a:cxn>
                    <a:cxn ang="0">
                      <a:pos x="863" y="0"/>
                    </a:cxn>
                    <a:cxn ang="0">
                      <a:pos x="926" y="78"/>
                    </a:cxn>
                    <a:cxn ang="0">
                      <a:pos x="941" y="181"/>
                    </a:cxn>
                    <a:cxn ang="0">
                      <a:pos x="903" y="282"/>
                    </a:cxn>
                    <a:cxn ang="0">
                      <a:pos x="57" y="424"/>
                    </a:cxn>
                    <a:cxn ang="0">
                      <a:pos x="53" y="384"/>
                    </a:cxn>
                    <a:cxn ang="0">
                      <a:pos x="863" y="242"/>
                    </a:cxn>
                    <a:cxn ang="0">
                      <a:pos x="893" y="145"/>
                    </a:cxn>
                    <a:cxn ang="0">
                      <a:pos x="840" y="57"/>
                    </a:cxn>
                    <a:cxn ang="0">
                      <a:pos x="0" y="185"/>
                    </a:cxn>
                    <a:cxn ang="0">
                      <a:pos x="0" y="131"/>
                    </a:cxn>
                    <a:cxn ang="0">
                      <a:pos x="0" y="131"/>
                    </a:cxn>
                  </a:cxnLst>
                  <a:rect l="0" t="0" r="r" b="b"/>
                  <a:pathLst>
                    <a:path w="941" h="424">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lnTo>
                        <a:pt x="0" y="131"/>
                      </a:lnTo>
                      <a:close/>
                    </a:path>
                  </a:pathLst>
                </a:custGeom>
                <a:solidFill>
                  <a:schemeClr val="accent2"/>
                </a:solidFill>
                <a:ln w="9525">
                  <a:noFill/>
                  <a:round/>
                  <a:headEnd/>
                  <a:tailEnd/>
                </a:ln>
              </p:spPr>
              <p:txBody>
                <a:bodyPr/>
                <a:lstStyle/>
                <a:p>
                  <a:pPr>
                    <a:defRPr/>
                  </a:pPr>
                  <a:endParaRPr lang="ru-RU" sz="1800"/>
                </a:p>
              </p:txBody>
            </p:sp>
            <p:sp>
              <p:nvSpPr>
                <p:cNvPr id="316452" name="Freeform 36"/>
                <p:cNvSpPr>
                  <a:spLocks/>
                </p:cNvSpPr>
                <p:nvPr userDrawn="1"/>
              </p:nvSpPr>
              <p:spPr bwMode="auto">
                <a:xfrm>
                  <a:off x="717" y="3606"/>
                  <a:ext cx="245" cy="86"/>
                </a:xfrm>
                <a:custGeom>
                  <a:avLst/>
                  <a:gdLst/>
                  <a:ahLst/>
                  <a:cxnLst>
                    <a:cxn ang="0">
                      <a:pos x="0" y="126"/>
                    </a:cxn>
                    <a:cxn ang="0">
                      <a:pos x="66" y="173"/>
                    </a:cxn>
                    <a:cxn ang="0">
                      <a:pos x="222" y="166"/>
                    </a:cxn>
                    <a:cxn ang="0">
                      <a:pos x="418" y="116"/>
                    </a:cxn>
                    <a:cxn ang="0">
                      <a:pos x="488" y="42"/>
                    </a:cxn>
                    <a:cxn ang="0">
                      <a:pos x="443" y="2"/>
                    </a:cxn>
                    <a:cxn ang="0">
                      <a:pos x="253" y="0"/>
                    </a:cxn>
                    <a:cxn ang="0">
                      <a:pos x="110" y="12"/>
                    </a:cxn>
                    <a:cxn ang="0">
                      <a:pos x="15" y="76"/>
                    </a:cxn>
                    <a:cxn ang="0">
                      <a:pos x="112" y="95"/>
                    </a:cxn>
                    <a:cxn ang="0">
                      <a:pos x="275" y="53"/>
                    </a:cxn>
                    <a:cxn ang="0">
                      <a:pos x="416" y="53"/>
                    </a:cxn>
                    <a:cxn ang="0">
                      <a:pos x="268" y="110"/>
                    </a:cxn>
                    <a:cxn ang="0">
                      <a:pos x="142" y="126"/>
                    </a:cxn>
                    <a:cxn ang="0">
                      <a:pos x="0" y="126"/>
                    </a:cxn>
                    <a:cxn ang="0">
                      <a:pos x="0" y="126"/>
                    </a:cxn>
                  </a:cxnLst>
                  <a:rect l="0" t="0" r="r" b="b"/>
                  <a:pathLst>
                    <a:path w="488" h="173">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lnTo>
                        <a:pt x="0" y="126"/>
                      </a:lnTo>
                      <a:close/>
                    </a:path>
                  </a:pathLst>
                </a:custGeom>
                <a:solidFill>
                  <a:schemeClr val="accent2"/>
                </a:solidFill>
                <a:ln w="9525">
                  <a:noFill/>
                  <a:round/>
                  <a:headEnd/>
                  <a:tailEnd/>
                </a:ln>
              </p:spPr>
              <p:txBody>
                <a:bodyPr/>
                <a:lstStyle/>
                <a:p>
                  <a:pPr>
                    <a:defRPr/>
                  </a:pPr>
                  <a:endParaRPr lang="ru-RU" sz="1800"/>
                </a:p>
              </p:txBody>
            </p:sp>
          </p:grpSp>
        </p:grpSp>
      </p:grpSp>
      <p:grpSp>
        <p:nvGrpSpPr>
          <p:cNvPr id="2059" name="Group 37"/>
          <p:cNvGrpSpPr>
            <a:grpSpLocks/>
          </p:cNvGrpSpPr>
          <p:nvPr/>
        </p:nvGrpSpPr>
        <p:grpSpPr bwMode="auto">
          <a:xfrm>
            <a:off x="8680450" y="2116138"/>
            <a:ext cx="385763" cy="4308475"/>
            <a:chOff x="5468" y="1333"/>
            <a:chExt cx="243" cy="2714"/>
          </a:xfrm>
        </p:grpSpPr>
        <p:sp>
          <p:nvSpPr>
            <p:cNvPr id="316454" name="Freeform 38"/>
            <p:cNvSpPr>
              <a:spLocks/>
            </p:cNvSpPr>
            <p:nvPr userDrawn="1"/>
          </p:nvSpPr>
          <p:spPr bwMode="auto">
            <a:xfrm flipH="1">
              <a:off x="5468" y="2620"/>
              <a:ext cx="205" cy="1427"/>
            </a:xfrm>
            <a:custGeom>
              <a:avLst/>
              <a:gdLst/>
              <a:ahLst/>
              <a:cxnLst>
                <a:cxn ang="0">
                  <a:pos x="692" y="3156"/>
                </a:cxn>
                <a:cxn ang="0">
                  <a:pos x="380" y="2945"/>
                </a:cxn>
                <a:cxn ang="0">
                  <a:pos x="319" y="2783"/>
                </a:cxn>
                <a:cxn ang="0">
                  <a:pos x="371" y="2542"/>
                </a:cxn>
                <a:cxn ang="0">
                  <a:pos x="591" y="2251"/>
                </a:cxn>
                <a:cxn ang="0">
                  <a:pos x="641" y="2070"/>
                </a:cxn>
                <a:cxn ang="0">
                  <a:pos x="591" y="1948"/>
                </a:cxn>
                <a:cxn ang="0">
                  <a:pos x="401" y="1859"/>
                </a:cxn>
                <a:cxn ang="0">
                  <a:pos x="361" y="1747"/>
                </a:cxn>
                <a:cxn ang="0">
                  <a:pos x="430" y="1587"/>
                </a:cxn>
                <a:cxn ang="0">
                  <a:pos x="741" y="1156"/>
                </a:cxn>
                <a:cxn ang="0">
                  <a:pos x="772" y="945"/>
                </a:cxn>
                <a:cxn ang="0">
                  <a:pos x="692" y="713"/>
                </a:cxn>
                <a:cxn ang="0">
                  <a:pos x="430" y="603"/>
                </a:cxn>
                <a:cxn ang="0">
                  <a:pos x="200" y="422"/>
                </a:cxn>
                <a:cxn ang="0">
                  <a:pos x="0" y="0"/>
                </a:cxn>
                <a:cxn ang="0">
                  <a:pos x="29" y="382"/>
                </a:cxn>
                <a:cxn ang="0">
                  <a:pos x="179" y="612"/>
                </a:cxn>
                <a:cxn ang="0">
                  <a:pos x="380" y="753"/>
                </a:cxn>
                <a:cxn ang="0">
                  <a:pos x="601" y="833"/>
                </a:cxn>
                <a:cxn ang="0">
                  <a:pos x="612" y="1044"/>
                </a:cxn>
                <a:cxn ang="0">
                  <a:pos x="500" y="1266"/>
                </a:cxn>
                <a:cxn ang="0">
                  <a:pos x="240" y="1658"/>
                </a:cxn>
                <a:cxn ang="0">
                  <a:pos x="230" y="1909"/>
                </a:cxn>
                <a:cxn ang="0">
                  <a:pos x="471" y="2049"/>
                </a:cxn>
                <a:cxn ang="0">
                  <a:pos x="460" y="2180"/>
                </a:cxn>
                <a:cxn ang="0">
                  <a:pos x="249" y="2452"/>
                </a:cxn>
                <a:cxn ang="0">
                  <a:pos x="160" y="2713"/>
                </a:cxn>
                <a:cxn ang="0">
                  <a:pos x="240" y="2994"/>
                </a:cxn>
                <a:cxn ang="0">
                  <a:pos x="430" y="3144"/>
                </a:cxn>
                <a:cxn ang="0">
                  <a:pos x="671" y="3266"/>
                </a:cxn>
                <a:cxn ang="0">
                  <a:pos x="692" y="3156"/>
                </a:cxn>
                <a:cxn ang="0">
                  <a:pos x="692" y="3156"/>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w="9525">
              <a:noFill/>
              <a:round/>
              <a:headEnd/>
              <a:tailEnd/>
            </a:ln>
          </p:spPr>
          <p:txBody>
            <a:bodyPr/>
            <a:lstStyle/>
            <a:p>
              <a:pPr>
                <a:defRPr/>
              </a:pPr>
              <a:endParaRPr lang="ru-RU" sz="1800"/>
            </a:p>
          </p:txBody>
        </p:sp>
        <p:sp>
          <p:nvSpPr>
            <p:cNvPr id="316455" name="Freeform 39"/>
            <p:cNvSpPr>
              <a:spLocks/>
            </p:cNvSpPr>
            <p:nvPr userDrawn="1"/>
          </p:nvSpPr>
          <p:spPr bwMode="auto">
            <a:xfrm flipH="1">
              <a:off x="5506" y="1333"/>
              <a:ext cx="205" cy="1633"/>
            </a:xfrm>
            <a:custGeom>
              <a:avLst/>
              <a:gdLst/>
              <a:ahLst/>
              <a:cxnLst>
                <a:cxn ang="0">
                  <a:pos x="692" y="3156"/>
                </a:cxn>
                <a:cxn ang="0">
                  <a:pos x="380" y="2945"/>
                </a:cxn>
                <a:cxn ang="0">
                  <a:pos x="319" y="2783"/>
                </a:cxn>
                <a:cxn ang="0">
                  <a:pos x="371" y="2542"/>
                </a:cxn>
                <a:cxn ang="0">
                  <a:pos x="591" y="2251"/>
                </a:cxn>
                <a:cxn ang="0">
                  <a:pos x="641" y="2070"/>
                </a:cxn>
                <a:cxn ang="0">
                  <a:pos x="591" y="1948"/>
                </a:cxn>
                <a:cxn ang="0">
                  <a:pos x="401" y="1859"/>
                </a:cxn>
                <a:cxn ang="0">
                  <a:pos x="361" y="1747"/>
                </a:cxn>
                <a:cxn ang="0">
                  <a:pos x="430" y="1587"/>
                </a:cxn>
                <a:cxn ang="0">
                  <a:pos x="741" y="1156"/>
                </a:cxn>
                <a:cxn ang="0">
                  <a:pos x="772" y="945"/>
                </a:cxn>
                <a:cxn ang="0">
                  <a:pos x="692" y="713"/>
                </a:cxn>
                <a:cxn ang="0">
                  <a:pos x="430" y="603"/>
                </a:cxn>
                <a:cxn ang="0">
                  <a:pos x="200" y="422"/>
                </a:cxn>
                <a:cxn ang="0">
                  <a:pos x="0" y="0"/>
                </a:cxn>
                <a:cxn ang="0">
                  <a:pos x="29" y="382"/>
                </a:cxn>
                <a:cxn ang="0">
                  <a:pos x="179" y="612"/>
                </a:cxn>
                <a:cxn ang="0">
                  <a:pos x="380" y="753"/>
                </a:cxn>
                <a:cxn ang="0">
                  <a:pos x="601" y="833"/>
                </a:cxn>
                <a:cxn ang="0">
                  <a:pos x="612" y="1044"/>
                </a:cxn>
                <a:cxn ang="0">
                  <a:pos x="500" y="1266"/>
                </a:cxn>
                <a:cxn ang="0">
                  <a:pos x="240" y="1658"/>
                </a:cxn>
                <a:cxn ang="0">
                  <a:pos x="230" y="1909"/>
                </a:cxn>
                <a:cxn ang="0">
                  <a:pos x="471" y="2049"/>
                </a:cxn>
                <a:cxn ang="0">
                  <a:pos x="460" y="2180"/>
                </a:cxn>
                <a:cxn ang="0">
                  <a:pos x="249" y="2452"/>
                </a:cxn>
                <a:cxn ang="0">
                  <a:pos x="160" y="2713"/>
                </a:cxn>
                <a:cxn ang="0">
                  <a:pos x="240" y="2994"/>
                </a:cxn>
                <a:cxn ang="0">
                  <a:pos x="430" y="3144"/>
                </a:cxn>
                <a:cxn ang="0">
                  <a:pos x="671" y="3266"/>
                </a:cxn>
                <a:cxn ang="0">
                  <a:pos x="692" y="3156"/>
                </a:cxn>
                <a:cxn ang="0">
                  <a:pos x="692" y="3156"/>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w="9525">
              <a:noFill/>
              <a:round/>
              <a:headEnd/>
              <a:tailEnd/>
            </a:ln>
          </p:spPr>
          <p:txBody>
            <a:bodyPr/>
            <a:lstStyle/>
            <a:p>
              <a:pPr>
                <a:defRPr/>
              </a:pPr>
              <a:endParaRPr lang="ru-RU" sz="1800"/>
            </a:p>
          </p:txBody>
        </p:sp>
      </p:grpSp>
      <p:grpSp>
        <p:nvGrpSpPr>
          <p:cNvPr id="2060" name="Group 40"/>
          <p:cNvGrpSpPr>
            <a:grpSpLocks/>
          </p:cNvGrpSpPr>
          <p:nvPr/>
        </p:nvGrpSpPr>
        <p:grpSpPr bwMode="auto">
          <a:xfrm>
            <a:off x="7318375" y="90488"/>
            <a:ext cx="2133600" cy="1911350"/>
            <a:chOff x="4610" y="57"/>
            <a:chExt cx="1344" cy="1204"/>
          </a:xfrm>
        </p:grpSpPr>
        <p:grpSp>
          <p:nvGrpSpPr>
            <p:cNvPr id="2061" name="Group 41"/>
            <p:cNvGrpSpPr>
              <a:grpSpLocks/>
            </p:cNvGrpSpPr>
            <p:nvPr userDrawn="1"/>
          </p:nvGrpSpPr>
          <p:grpSpPr bwMode="auto">
            <a:xfrm>
              <a:off x="4610" y="57"/>
              <a:ext cx="1344" cy="1204"/>
              <a:chOff x="4610" y="57"/>
              <a:chExt cx="1344" cy="1204"/>
            </a:xfrm>
          </p:grpSpPr>
          <p:sp>
            <p:nvSpPr>
              <p:cNvPr id="316458" name="Freeform 42"/>
              <p:cNvSpPr>
                <a:spLocks/>
              </p:cNvSpPr>
              <p:nvPr userDrawn="1"/>
            </p:nvSpPr>
            <p:spPr bwMode="auto">
              <a:xfrm rot="-3172564">
                <a:off x="5430" y="1086"/>
                <a:ext cx="62" cy="288"/>
              </a:xfrm>
              <a:custGeom>
                <a:avLst/>
                <a:gdLst/>
                <a:ahLst/>
                <a:cxnLst>
                  <a:cxn ang="0">
                    <a:pos x="123" y="9"/>
                  </a:cxn>
                  <a:cxn ang="0">
                    <a:pos x="131" y="342"/>
                  </a:cxn>
                  <a:cxn ang="0">
                    <a:pos x="0" y="806"/>
                  </a:cxn>
                  <a:cxn ang="0">
                    <a:pos x="79" y="789"/>
                  </a:cxn>
                  <a:cxn ang="0">
                    <a:pos x="218" y="376"/>
                  </a:cxn>
                  <a:cxn ang="0">
                    <a:pos x="245" y="0"/>
                  </a:cxn>
                  <a:cxn ang="0">
                    <a:pos x="123" y="9"/>
                  </a:cxn>
                  <a:cxn ang="0">
                    <a:pos x="123" y="9"/>
                  </a:cxn>
                </a:cxnLst>
                <a:rect l="0" t="0" r="r" b="b"/>
                <a:pathLst>
                  <a:path w="245" h="806">
                    <a:moveTo>
                      <a:pt x="123" y="9"/>
                    </a:moveTo>
                    <a:lnTo>
                      <a:pt x="131" y="342"/>
                    </a:lnTo>
                    <a:lnTo>
                      <a:pt x="0" y="806"/>
                    </a:lnTo>
                    <a:lnTo>
                      <a:pt x="79" y="789"/>
                    </a:lnTo>
                    <a:lnTo>
                      <a:pt x="218" y="376"/>
                    </a:lnTo>
                    <a:lnTo>
                      <a:pt x="245" y="0"/>
                    </a:lnTo>
                    <a:lnTo>
                      <a:pt x="123" y="9"/>
                    </a:lnTo>
                    <a:lnTo>
                      <a:pt x="123" y="9"/>
                    </a:lnTo>
                    <a:close/>
                  </a:path>
                </a:pathLst>
              </a:custGeom>
              <a:solidFill>
                <a:schemeClr val="accent2"/>
              </a:solidFill>
              <a:ln w="9525">
                <a:noFill/>
                <a:round/>
                <a:headEnd/>
                <a:tailEnd/>
              </a:ln>
            </p:spPr>
            <p:txBody>
              <a:bodyPr/>
              <a:lstStyle/>
              <a:p>
                <a:pPr>
                  <a:defRPr/>
                </a:pPr>
                <a:endParaRPr lang="ru-RU" sz="1800"/>
              </a:p>
            </p:txBody>
          </p:sp>
          <p:grpSp>
            <p:nvGrpSpPr>
              <p:cNvPr id="2064" name="Group 43"/>
              <p:cNvGrpSpPr>
                <a:grpSpLocks/>
              </p:cNvGrpSpPr>
              <p:nvPr userDrawn="1"/>
            </p:nvGrpSpPr>
            <p:grpSpPr bwMode="auto">
              <a:xfrm>
                <a:off x="4610" y="57"/>
                <a:ext cx="1344" cy="985"/>
                <a:chOff x="4610" y="57"/>
                <a:chExt cx="1344" cy="985"/>
              </a:xfrm>
            </p:grpSpPr>
            <p:sp>
              <p:nvSpPr>
                <p:cNvPr id="316460" name="Freeform 44"/>
                <p:cNvSpPr>
                  <a:spLocks/>
                </p:cNvSpPr>
                <p:nvPr userDrawn="1"/>
              </p:nvSpPr>
              <p:spPr bwMode="auto">
                <a:xfrm rot="-3172564">
                  <a:off x="4966" y="71"/>
                  <a:ext cx="153" cy="125"/>
                </a:xfrm>
                <a:custGeom>
                  <a:avLst/>
                  <a:gdLst/>
                  <a:ahLst/>
                  <a:cxnLst>
                    <a:cxn ang="0">
                      <a:pos x="0" y="0"/>
                    </a:cxn>
                    <a:cxn ang="0">
                      <a:pos x="298" y="184"/>
                    </a:cxn>
                    <a:cxn ang="0">
                      <a:pos x="500" y="349"/>
                    </a:cxn>
                    <a:cxn ang="0">
                      <a:pos x="604" y="140"/>
                    </a:cxn>
                    <a:cxn ang="0">
                      <a:pos x="359" y="9"/>
                    </a:cxn>
                    <a:cxn ang="0">
                      <a:pos x="464" y="184"/>
                    </a:cxn>
                    <a:cxn ang="0">
                      <a:pos x="131" y="17"/>
                    </a:cxn>
                    <a:cxn ang="0">
                      <a:pos x="0" y="0"/>
                    </a:cxn>
                    <a:cxn ang="0">
                      <a:pos x="0" y="0"/>
                    </a:cxn>
                  </a:cxnLst>
                  <a:rect l="0" t="0" r="r" b="b"/>
                  <a:pathLst>
                    <a:path w="604" h="349">
                      <a:moveTo>
                        <a:pt x="0" y="0"/>
                      </a:moveTo>
                      <a:lnTo>
                        <a:pt x="298" y="184"/>
                      </a:lnTo>
                      <a:lnTo>
                        <a:pt x="500" y="349"/>
                      </a:lnTo>
                      <a:lnTo>
                        <a:pt x="604" y="140"/>
                      </a:lnTo>
                      <a:lnTo>
                        <a:pt x="359" y="9"/>
                      </a:lnTo>
                      <a:lnTo>
                        <a:pt x="464" y="184"/>
                      </a:lnTo>
                      <a:lnTo>
                        <a:pt x="131" y="17"/>
                      </a:lnTo>
                      <a:lnTo>
                        <a:pt x="0" y="0"/>
                      </a:lnTo>
                      <a:lnTo>
                        <a:pt x="0" y="0"/>
                      </a:lnTo>
                      <a:close/>
                    </a:path>
                  </a:pathLst>
                </a:custGeom>
                <a:solidFill>
                  <a:schemeClr val="accent2"/>
                </a:solidFill>
                <a:ln w="9525">
                  <a:noFill/>
                  <a:round/>
                  <a:headEnd/>
                  <a:tailEnd/>
                </a:ln>
              </p:spPr>
              <p:txBody>
                <a:bodyPr/>
                <a:lstStyle/>
                <a:p>
                  <a:pPr>
                    <a:defRPr/>
                  </a:pPr>
                  <a:endParaRPr lang="ru-RU" sz="1800"/>
                </a:p>
              </p:txBody>
            </p:sp>
            <p:sp>
              <p:nvSpPr>
                <p:cNvPr id="316461" name="Freeform 45"/>
                <p:cNvSpPr>
                  <a:spLocks/>
                </p:cNvSpPr>
                <p:nvPr userDrawn="1"/>
              </p:nvSpPr>
              <p:spPr bwMode="auto">
                <a:xfrm rot="-3172564">
                  <a:off x="5058" y="322"/>
                  <a:ext cx="269" cy="438"/>
                </a:xfrm>
                <a:custGeom>
                  <a:avLst/>
                  <a:gdLst/>
                  <a:ahLst/>
                  <a:cxnLst>
                    <a:cxn ang="0">
                      <a:pos x="741" y="129"/>
                    </a:cxn>
                    <a:cxn ang="0">
                      <a:pos x="485" y="352"/>
                    </a:cxn>
                    <a:cxn ang="0">
                      <a:pos x="163" y="762"/>
                    </a:cxn>
                    <a:cxn ang="0">
                      <a:pos x="0" y="1101"/>
                    </a:cxn>
                    <a:cxn ang="0">
                      <a:pos x="59" y="1230"/>
                    </a:cxn>
                    <a:cxn ang="0">
                      <a:pos x="262" y="1201"/>
                    </a:cxn>
                    <a:cxn ang="0">
                      <a:pos x="578" y="914"/>
                    </a:cxn>
                    <a:cxn ang="0">
                      <a:pos x="876" y="534"/>
                    </a:cxn>
                    <a:cxn ang="0">
                      <a:pos x="1034" y="270"/>
                    </a:cxn>
                    <a:cxn ang="0">
                      <a:pos x="1064" y="84"/>
                    </a:cxn>
                    <a:cxn ang="0">
                      <a:pos x="977" y="0"/>
                    </a:cxn>
                    <a:cxn ang="0">
                      <a:pos x="836" y="65"/>
                    </a:cxn>
                    <a:cxn ang="0">
                      <a:pos x="969" y="107"/>
                    </a:cxn>
                    <a:cxn ang="0">
                      <a:pos x="876" y="352"/>
                    </a:cxn>
                    <a:cxn ang="0">
                      <a:pos x="690" y="656"/>
                    </a:cxn>
                    <a:cxn ang="0">
                      <a:pos x="350" y="1008"/>
                    </a:cxn>
                    <a:cxn ang="0">
                      <a:pos x="116" y="1114"/>
                    </a:cxn>
                    <a:cxn ang="0">
                      <a:pos x="135" y="943"/>
                    </a:cxn>
                    <a:cxn ang="0">
                      <a:pos x="437" y="504"/>
                    </a:cxn>
                    <a:cxn ang="0">
                      <a:pos x="831" y="118"/>
                    </a:cxn>
                    <a:cxn ang="0">
                      <a:pos x="741" y="129"/>
                    </a:cxn>
                    <a:cxn ang="0">
                      <a:pos x="741" y="129"/>
                    </a:cxn>
                  </a:cxnLst>
                  <a:rect l="0" t="0" r="r" b="b"/>
                  <a:pathLst>
                    <a:path w="1064" h="123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lnTo>
                        <a:pt x="741" y="129"/>
                      </a:lnTo>
                      <a:close/>
                    </a:path>
                  </a:pathLst>
                </a:custGeom>
                <a:solidFill>
                  <a:schemeClr val="accent2"/>
                </a:solidFill>
                <a:ln w="9525">
                  <a:noFill/>
                  <a:round/>
                  <a:headEnd/>
                  <a:tailEnd/>
                </a:ln>
              </p:spPr>
              <p:txBody>
                <a:bodyPr/>
                <a:lstStyle/>
                <a:p>
                  <a:pPr>
                    <a:defRPr/>
                  </a:pPr>
                  <a:endParaRPr lang="ru-RU" sz="1800"/>
                </a:p>
              </p:txBody>
            </p:sp>
            <p:sp>
              <p:nvSpPr>
                <p:cNvPr id="316462" name="Freeform 46"/>
                <p:cNvSpPr>
                  <a:spLocks/>
                </p:cNvSpPr>
                <p:nvPr userDrawn="1"/>
              </p:nvSpPr>
              <p:spPr bwMode="auto">
                <a:xfrm rot="-3172564">
                  <a:off x="4868" y="172"/>
                  <a:ext cx="505" cy="898"/>
                </a:xfrm>
                <a:custGeom>
                  <a:avLst/>
                  <a:gdLst/>
                  <a:ahLst/>
                  <a:cxnLst>
                    <a:cxn ang="0">
                      <a:pos x="1941" y="0"/>
                    </a:cxn>
                    <a:cxn ang="0">
                      <a:pos x="0" y="2521"/>
                    </a:cxn>
                    <a:cxn ang="0">
                      <a:pos x="192" y="2450"/>
                    </a:cxn>
                    <a:cxn ang="0">
                      <a:pos x="2002" y="61"/>
                    </a:cxn>
                    <a:cxn ang="0">
                      <a:pos x="1941" y="0"/>
                    </a:cxn>
                    <a:cxn ang="0">
                      <a:pos x="1941" y="0"/>
                    </a:cxn>
                  </a:cxnLst>
                  <a:rect l="0" t="0" r="r" b="b"/>
                  <a:pathLst>
                    <a:path w="2002" h="2521">
                      <a:moveTo>
                        <a:pt x="1941" y="0"/>
                      </a:moveTo>
                      <a:lnTo>
                        <a:pt x="0" y="2521"/>
                      </a:lnTo>
                      <a:lnTo>
                        <a:pt x="192" y="2450"/>
                      </a:lnTo>
                      <a:lnTo>
                        <a:pt x="2002" y="61"/>
                      </a:lnTo>
                      <a:lnTo>
                        <a:pt x="1941" y="0"/>
                      </a:lnTo>
                      <a:lnTo>
                        <a:pt x="1941" y="0"/>
                      </a:lnTo>
                      <a:close/>
                    </a:path>
                  </a:pathLst>
                </a:custGeom>
                <a:solidFill>
                  <a:schemeClr val="accent2"/>
                </a:solidFill>
                <a:ln w="9525">
                  <a:noFill/>
                  <a:round/>
                  <a:headEnd/>
                  <a:tailEnd/>
                </a:ln>
              </p:spPr>
              <p:txBody>
                <a:bodyPr/>
                <a:lstStyle/>
                <a:p>
                  <a:pPr>
                    <a:defRPr/>
                  </a:pPr>
                  <a:endParaRPr lang="ru-RU" sz="1800"/>
                </a:p>
              </p:txBody>
            </p:sp>
            <p:sp>
              <p:nvSpPr>
                <p:cNvPr id="316463" name="Freeform 47"/>
                <p:cNvSpPr>
                  <a:spLocks/>
                </p:cNvSpPr>
                <p:nvPr userDrawn="1"/>
              </p:nvSpPr>
              <p:spPr bwMode="auto">
                <a:xfrm rot="-3172564">
                  <a:off x="4903" y="-19"/>
                  <a:ext cx="758" cy="1344"/>
                </a:xfrm>
                <a:custGeom>
                  <a:avLst/>
                  <a:gdLst/>
                  <a:ahLst/>
                  <a:cxnLst>
                    <a:cxn ang="0">
                      <a:pos x="95" y="2844"/>
                    </a:cxn>
                    <a:cxn ang="0">
                      <a:pos x="394" y="2834"/>
                    </a:cxn>
                    <a:cxn ang="0">
                      <a:pos x="821" y="3009"/>
                    </a:cxn>
                    <a:cxn ang="0">
                      <a:pos x="681" y="2817"/>
                    </a:cxn>
                    <a:cxn ang="0">
                      <a:pos x="367" y="2703"/>
                    </a:cxn>
                    <a:cxn ang="0">
                      <a:pos x="637" y="2720"/>
                    </a:cxn>
                    <a:cxn ang="0">
                      <a:pos x="979" y="2870"/>
                    </a:cxn>
                    <a:cxn ang="0">
                      <a:pos x="2859" y="420"/>
                    </a:cxn>
                    <a:cxn ang="0">
                      <a:pos x="2578" y="148"/>
                    </a:cxn>
                    <a:cxn ang="0">
                      <a:pos x="2308" y="0"/>
                    </a:cxn>
                    <a:cxn ang="0">
                      <a:pos x="2692" y="78"/>
                    </a:cxn>
                    <a:cxn ang="0">
                      <a:pos x="3007" y="428"/>
                    </a:cxn>
                    <a:cxn ang="0">
                      <a:pos x="831" y="3273"/>
                    </a:cxn>
                    <a:cxn ang="0">
                      <a:pos x="481" y="3412"/>
                    </a:cxn>
                    <a:cxn ang="0">
                      <a:pos x="105" y="3771"/>
                    </a:cxn>
                    <a:cxn ang="0">
                      <a:pos x="0" y="3667"/>
                    </a:cxn>
                    <a:cxn ang="0">
                      <a:pos x="131" y="3631"/>
                    </a:cxn>
                    <a:cxn ang="0">
                      <a:pos x="376" y="3385"/>
                    </a:cxn>
                    <a:cxn ang="0">
                      <a:pos x="165" y="3273"/>
                    </a:cxn>
                    <a:cxn ang="0">
                      <a:pos x="165" y="3176"/>
                    </a:cxn>
                    <a:cxn ang="0">
                      <a:pos x="411" y="3298"/>
                    </a:cxn>
                    <a:cxn ang="0">
                      <a:pos x="411" y="3186"/>
                    </a:cxn>
                    <a:cxn ang="0">
                      <a:pos x="603" y="3220"/>
                    </a:cxn>
                    <a:cxn ang="0">
                      <a:pos x="428" y="3079"/>
                    </a:cxn>
                    <a:cxn ang="0">
                      <a:pos x="629" y="3062"/>
                    </a:cxn>
                    <a:cxn ang="0">
                      <a:pos x="95" y="2844"/>
                    </a:cxn>
                    <a:cxn ang="0">
                      <a:pos x="95" y="2844"/>
                    </a:cxn>
                  </a:cxnLst>
                  <a:rect l="0" t="0" r="r" b="b"/>
                  <a:pathLst>
                    <a:path w="3007" h="3771">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lnTo>
                        <a:pt x="95" y="2844"/>
                      </a:lnTo>
                      <a:close/>
                    </a:path>
                  </a:pathLst>
                </a:custGeom>
                <a:solidFill>
                  <a:schemeClr val="accent2"/>
                </a:solidFill>
                <a:ln w="9525">
                  <a:noFill/>
                  <a:round/>
                  <a:headEnd/>
                  <a:tailEnd/>
                </a:ln>
              </p:spPr>
              <p:txBody>
                <a:bodyPr/>
                <a:lstStyle/>
                <a:p>
                  <a:pPr>
                    <a:defRPr/>
                  </a:pPr>
                  <a:endParaRPr lang="ru-RU" sz="1800"/>
                </a:p>
              </p:txBody>
            </p:sp>
            <p:sp>
              <p:nvSpPr>
                <p:cNvPr id="316464" name="Freeform 48"/>
                <p:cNvSpPr>
                  <a:spLocks/>
                </p:cNvSpPr>
                <p:nvPr userDrawn="1"/>
              </p:nvSpPr>
              <p:spPr bwMode="auto">
                <a:xfrm rot="-3172564">
                  <a:off x="5307" y="887"/>
                  <a:ext cx="169" cy="122"/>
                </a:xfrm>
                <a:custGeom>
                  <a:avLst/>
                  <a:gdLst/>
                  <a:ahLst/>
                  <a:cxnLst>
                    <a:cxn ang="0">
                      <a:pos x="0" y="80"/>
                    </a:cxn>
                    <a:cxn ang="0">
                      <a:pos x="255" y="106"/>
                    </a:cxn>
                    <a:cxn ang="0">
                      <a:pos x="639" y="342"/>
                    </a:cxn>
                    <a:cxn ang="0">
                      <a:pos x="673" y="289"/>
                    </a:cxn>
                    <a:cxn ang="0">
                      <a:pos x="447" y="114"/>
                    </a:cxn>
                    <a:cxn ang="0">
                      <a:pos x="26" y="0"/>
                    </a:cxn>
                    <a:cxn ang="0">
                      <a:pos x="0" y="80"/>
                    </a:cxn>
                    <a:cxn ang="0">
                      <a:pos x="0" y="80"/>
                    </a:cxn>
                  </a:cxnLst>
                  <a:rect l="0" t="0" r="r" b="b"/>
                  <a:pathLst>
                    <a:path w="673" h="342">
                      <a:moveTo>
                        <a:pt x="0" y="80"/>
                      </a:moveTo>
                      <a:lnTo>
                        <a:pt x="255" y="106"/>
                      </a:lnTo>
                      <a:lnTo>
                        <a:pt x="639" y="342"/>
                      </a:lnTo>
                      <a:lnTo>
                        <a:pt x="673" y="289"/>
                      </a:lnTo>
                      <a:lnTo>
                        <a:pt x="447" y="114"/>
                      </a:lnTo>
                      <a:lnTo>
                        <a:pt x="26" y="0"/>
                      </a:lnTo>
                      <a:lnTo>
                        <a:pt x="0" y="80"/>
                      </a:lnTo>
                      <a:lnTo>
                        <a:pt x="0" y="80"/>
                      </a:lnTo>
                      <a:close/>
                    </a:path>
                  </a:pathLst>
                </a:custGeom>
                <a:solidFill>
                  <a:schemeClr val="accent2"/>
                </a:solidFill>
                <a:ln w="9525">
                  <a:noFill/>
                  <a:round/>
                  <a:headEnd/>
                  <a:tailEnd/>
                </a:ln>
              </p:spPr>
              <p:txBody>
                <a:bodyPr/>
                <a:lstStyle/>
                <a:p>
                  <a:pPr>
                    <a:defRPr/>
                  </a:pPr>
                  <a:endParaRPr lang="ru-RU" sz="1800"/>
                </a:p>
              </p:txBody>
            </p:sp>
            <p:sp>
              <p:nvSpPr>
                <p:cNvPr id="316465" name="Freeform 49"/>
                <p:cNvSpPr>
                  <a:spLocks/>
                </p:cNvSpPr>
                <p:nvPr userDrawn="1"/>
              </p:nvSpPr>
              <p:spPr bwMode="auto">
                <a:xfrm rot="-3172564">
                  <a:off x="5253" y="796"/>
                  <a:ext cx="181" cy="144"/>
                </a:xfrm>
                <a:custGeom>
                  <a:avLst/>
                  <a:gdLst/>
                  <a:ahLst/>
                  <a:cxnLst>
                    <a:cxn ang="0">
                      <a:pos x="0" y="78"/>
                    </a:cxn>
                    <a:cxn ang="0">
                      <a:pos x="340" y="148"/>
                    </a:cxn>
                    <a:cxn ang="0">
                      <a:pos x="638" y="403"/>
                    </a:cxn>
                    <a:cxn ang="0">
                      <a:pos x="716" y="296"/>
                    </a:cxn>
                    <a:cxn ang="0">
                      <a:pos x="420" y="114"/>
                    </a:cxn>
                    <a:cxn ang="0">
                      <a:pos x="70" y="0"/>
                    </a:cxn>
                    <a:cxn ang="0">
                      <a:pos x="0" y="78"/>
                    </a:cxn>
                    <a:cxn ang="0">
                      <a:pos x="0" y="78"/>
                    </a:cxn>
                  </a:cxnLst>
                  <a:rect l="0" t="0" r="r" b="b"/>
                  <a:pathLst>
                    <a:path w="716" h="403">
                      <a:moveTo>
                        <a:pt x="0" y="78"/>
                      </a:moveTo>
                      <a:lnTo>
                        <a:pt x="340" y="148"/>
                      </a:lnTo>
                      <a:lnTo>
                        <a:pt x="638" y="403"/>
                      </a:lnTo>
                      <a:lnTo>
                        <a:pt x="716" y="296"/>
                      </a:lnTo>
                      <a:lnTo>
                        <a:pt x="420" y="114"/>
                      </a:lnTo>
                      <a:lnTo>
                        <a:pt x="70" y="0"/>
                      </a:lnTo>
                      <a:lnTo>
                        <a:pt x="0" y="78"/>
                      </a:lnTo>
                      <a:lnTo>
                        <a:pt x="0" y="78"/>
                      </a:lnTo>
                      <a:close/>
                    </a:path>
                  </a:pathLst>
                </a:custGeom>
                <a:solidFill>
                  <a:schemeClr val="accent2"/>
                </a:solidFill>
                <a:ln w="9525">
                  <a:noFill/>
                  <a:round/>
                  <a:headEnd/>
                  <a:tailEnd/>
                </a:ln>
              </p:spPr>
              <p:txBody>
                <a:bodyPr/>
                <a:lstStyle/>
                <a:p>
                  <a:pPr>
                    <a:defRPr/>
                  </a:pPr>
                  <a:endParaRPr lang="ru-RU" sz="1800"/>
                </a:p>
              </p:txBody>
            </p:sp>
            <p:sp>
              <p:nvSpPr>
                <p:cNvPr id="316466" name="Freeform 50"/>
                <p:cNvSpPr>
                  <a:spLocks/>
                </p:cNvSpPr>
                <p:nvPr userDrawn="1"/>
              </p:nvSpPr>
              <p:spPr bwMode="auto">
                <a:xfrm rot="-3172564">
                  <a:off x="4985" y="210"/>
                  <a:ext cx="181" cy="147"/>
                </a:xfrm>
                <a:custGeom>
                  <a:avLst/>
                  <a:gdLst/>
                  <a:ahLst/>
                  <a:cxnLst>
                    <a:cxn ang="0">
                      <a:pos x="0" y="78"/>
                    </a:cxn>
                    <a:cxn ang="0">
                      <a:pos x="316" y="139"/>
                    </a:cxn>
                    <a:cxn ang="0">
                      <a:pos x="649" y="411"/>
                    </a:cxn>
                    <a:cxn ang="0">
                      <a:pos x="717" y="314"/>
                    </a:cxn>
                    <a:cxn ang="0">
                      <a:pos x="394" y="87"/>
                    </a:cxn>
                    <a:cxn ang="0">
                      <a:pos x="54" y="0"/>
                    </a:cxn>
                    <a:cxn ang="0">
                      <a:pos x="0" y="78"/>
                    </a:cxn>
                    <a:cxn ang="0">
                      <a:pos x="0" y="78"/>
                    </a:cxn>
                  </a:cxnLst>
                  <a:rect l="0" t="0" r="r" b="b"/>
                  <a:pathLst>
                    <a:path w="717" h="411">
                      <a:moveTo>
                        <a:pt x="0" y="78"/>
                      </a:moveTo>
                      <a:lnTo>
                        <a:pt x="316" y="139"/>
                      </a:lnTo>
                      <a:lnTo>
                        <a:pt x="649" y="411"/>
                      </a:lnTo>
                      <a:lnTo>
                        <a:pt x="717" y="314"/>
                      </a:lnTo>
                      <a:lnTo>
                        <a:pt x="394" y="87"/>
                      </a:lnTo>
                      <a:lnTo>
                        <a:pt x="54" y="0"/>
                      </a:lnTo>
                      <a:lnTo>
                        <a:pt x="0" y="78"/>
                      </a:lnTo>
                      <a:lnTo>
                        <a:pt x="0" y="78"/>
                      </a:lnTo>
                      <a:close/>
                    </a:path>
                  </a:pathLst>
                </a:custGeom>
                <a:solidFill>
                  <a:schemeClr val="accent2"/>
                </a:solidFill>
                <a:ln w="9525">
                  <a:noFill/>
                  <a:round/>
                  <a:headEnd/>
                  <a:tailEnd/>
                </a:ln>
              </p:spPr>
              <p:txBody>
                <a:bodyPr/>
                <a:lstStyle/>
                <a:p>
                  <a:pPr>
                    <a:defRPr/>
                  </a:pPr>
                  <a:endParaRPr lang="ru-RU" sz="1800"/>
                </a:p>
              </p:txBody>
            </p:sp>
            <p:sp>
              <p:nvSpPr>
                <p:cNvPr id="316467" name="Freeform 51"/>
                <p:cNvSpPr>
                  <a:spLocks/>
                </p:cNvSpPr>
                <p:nvPr userDrawn="1"/>
              </p:nvSpPr>
              <p:spPr bwMode="auto">
                <a:xfrm rot="-3172564">
                  <a:off x="4957" y="132"/>
                  <a:ext cx="179" cy="138"/>
                </a:xfrm>
                <a:custGeom>
                  <a:avLst/>
                  <a:gdLst/>
                  <a:ahLst/>
                  <a:cxnLst>
                    <a:cxn ang="0">
                      <a:pos x="0" y="88"/>
                    </a:cxn>
                    <a:cxn ang="0">
                      <a:pos x="272" y="131"/>
                    </a:cxn>
                    <a:cxn ang="0">
                      <a:pos x="665" y="386"/>
                    </a:cxn>
                    <a:cxn ang="0">
                      <a:pos x="709" y="308"/>
                    </a:cxn>
                    <a:cxn ang="0">
                      <a:pos x="306" y="53"/>
                    </a:cxn>
                    <a:cxn ang="0">
                      <a:pos x="43" y="0"/>
                    </a:cxn>
                    <a:cxn ang="0">
                      <a:pos x="0" y="88"/>
                    </a:cxn>
                    <a:cxn ang="0">
                      <a:pos x="0" y="88"/>
                    </a:cxn>
                  </a:cxnLst>
                  <a:rect l="0" t="0" r="r" b="b"/>
                  <a:pathLst>
                    <a:path w="709" h="386">
                      <a:moveTo>
                        <a:pt x="0" y="88"/>
                      </a:moveTo>
                      <a:lnTo>
                        <a:pt x="272" y="131"/>
                      </a:lnTo>
                      <a:lnTo>
                        <a:pt x="665" y="386"/>
                      </a:lnTo>
                      <a:lnTo>
                        <a:pt x="709" y="308"/>
                      </a:lnTo>
                      <a:lnTo>
                        <a:pt x="306" y="53"/>
                      </a:lnTo>
                      <a:lnTo>
                        <a:pt x="43" y="0"/>
                      </a:lnTo>
                      <a:lnTo>
                        <a:pt x="0" y="88"/>
                      </a:lnTo>
                      <a:lnTo>
                        <a:pt x="0" y="88"/>
                      </a:lnTo>
                      <a:close/>
                    </a:path>
                  </a:pathLst>
                </a:custGeom>
                <a:solidFill>
                  <a:schemeClr val="accent2"/>
                </a:solidFill>
                <a:ln w="9525">
                  <a:noFill/>
                  <a:round/>
                  <a:headEnd/>
                  <a:tailEnd/>
                </a:ln>
              </p:spPr>
              <p:txBody>
                <a:bodyPr/>
                <a:lstStyle/>
                <a:p>
                  <a:pPr>
                    <a:defRPr/>
                  </a:pPr>
                  <a:endParaRPr lang="ru-RU" sz="1800"/>
                </a:p>
              </p:txBody>
            </p:sp>
          </p:grpSp>
        </p:grpSp>
        <p:sp>
          <p:nvSpPr>
            <p:cNvPr id="316468" name="Line 52"/>
            <p:cNvSpPr>
              <a:spLocks noChangeShapeType="1"/>
            </p:cNvSpPr>
            <p:nvPr userDrawn="1"/>
          </p:nvSpPr>
          <p:spPr bwMode="auto">
            <a:xfrm>
              <a:off x="4870" y="84"/>
              <a:ext cx="42" cy="96"/>
            </a:xfrm>
            <a:prstGeom prst="line">
              <a:avLst/>
            </a:prstGeom>
            <a:noFill/>
            <a:ln w="38100">
              <a:solidFill>
                <a:schemeClr val="accent2"/>
              </a:solidFill>
              <a:round/>
              <a:headEnd/>
              <a:tailEnd/>
            </a:ln>
            <a:effectLst/>
          </p:spPr>
          <p:txBody>
            <a:bodyPr/>
            <a:lstStyle/>
            <a:p>
              <a:pPr>
                <a:defRPr/>
              </a:pPr>
              <a:endParaRPr lang="ru-RU" sz="1800"/>
            </a:p>
          </p:txBody>
        </p:sp>
      </p:grpSp>
    </p:spTree>
  </p:cSld>
  <p:clrMap bg1="lt1" tx1="dk1" bg2="lt2" tx2="dk2" accent1="accent1" accent2="accent2" accent3="accent3" accent4="accent4" accent5="accent5" accent6="accent6" hlink="hlink" folHlink="folHlink"/>
  <p:sldLayoutIdLst>
    <p:sldLayoutId id="2147484120" r:id="rId1"/>
    <p:sldLayoutId id="2147484108" r:id="rId2"/>
    <p:sldLayoutId id="2147484107" r:id="rId3"/>
    <p:sldLayoutId id="2147484106" r:id="rId4"/>
    <p:sldLayoutId id="2147484105" r:id="rId5"/>
    <p:sldLayoutId id="2147484104" r:id="rId6"/>
    <p:sldLayoutId id="2147484103" r:id="rId7"/>
    <p:sldLayoutId id="2147484102" r:id="rId8"/>
    <p:sldLayoutId id="2147484101" r:id="rId9"/>
    <p:sldLayoutId id="2147484100" r:id="rId10"/>
    <p:sldLayoutId id="2147484099" r:id="rId11"/>
  </p:sldLayoutIdLst>
  <p:transition>
    <p:cover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withEffect">
                                  <p:stCondLst>
                                    <p:cond delay="0"/>
                                  </p:stCondLst>
                                  <p:childTnLst>
                                    <p:set>
                                      <p:cBhvr>
                                        <p:cTn id="6" dur="1" fill="hold">
                                          <p:stCondLst>
                                            <p:cond delay="0"/>
                                          </p:stCondLst>
                                        </p:cTn>
                                        <p:tgtEl>
                                          <p:spTgt spid="2051"/>
                                        </p:tgtEl>
                                        <p:attrNameLst>
                                          <p:attrName>style.visibility</p:attrName>
                                        </p:attrNameLst>
                                      </p:cBhvr>
                                      <p:to>
                                        <p:strVal val="visible"/>
                                      </p:to>
                                    </p:set>
                                    <p:anim calcmode="lin" valueType="num">
                                      <p:cBhvr>
                                        <p:cTn id="7" dur="2000" fill="hold"/>
                                        <p:tgtEl>
                                          <p:spTgt spid="2051"/>
                                        </p:tgtEl>
                                        <p:attrNameLst>
                                          <p:attrName>ppt_w</p:attrName>
                                        </p:attrNameLst>
                                      </p:cBhvr>
                                      <p:tavLst>
                                        <p:tav tm="0">
                                          <p:val>
                                            <p:strVal val="#ppt_w*2.5"/>
                                          </p:val>
                                        </p:tav>
                                        <p:tav tm="100000">
                                          <p:val>
                                            <p:strVal val="#ppt_w"/>
                                          </p:val>
                                        </p:tav>
                                      </p:tavLst>
                                    </p:anim>
                                    <p:anim calcmode="lin" valueType="num">
                                      <p:cBhvr>
                                        <p:cTn id="8" dur="2000" fill="hold"/>
                                        <p:tgtEl>
                                          <p:spTgt spid="2051"/>
                                        </p:tgtEl>
                                        <p:attrNameLst>
                                          <p:attrName>ppt_h</p:attrName>
                                        </p:attrNameLst>
                                      </p:cBhvr>
                                      <p:tavLst>
                                        <p:tav tm="0">
                                          <p:val>
                                            <p:strVal val="#ppt_h"/>
                                          </p:val>
                                        </p:tav>
                                        <p:tav tm="100000">
                                          <p:val>
                                            <p:strVal val="#ppt_h"/>
                                          </p:val>
                                        </p:tav>
                                      </p:tavLst>
                                    </p:anim>
                                    <p:anim calcmode="lin" valueType="num">
                                      <p:cBhvr>
                                        <p:cTn id="9" dur="2000" fill="hold"/>
                                        <p:tgtEl>
                                          <p:spTgt spid="2051"/>
                                        </p:tgtEl>
                                        <p:attrNameLst>
                                          <p:attrName>ppt_x</p:attrName>
                                        </p:attrNameLst>
                                      </p:cBhvr>
                                      <p:tavLst>
                                        <p:tav tm="0">
                                          <p:val>
                                            <p:strVal val="#ppt_x-.2"/>
                                          </p:val>
                                        </p:tav>
                                        <p:tav tm="50000">
                                          <p:val>
                                            <p:strVal val="#ppt_x+.1"/>
                                          </p:val>
                                        </p:tav>
                                        <p:tav tm="100000">
                                          <p:val>
                                            <p:strVal val="#ppt_x"/>
                                          </p:val>
                                        </p:tav>
                                      </p:tavLst>
                                    </p:anim>
                                    <p:anim calcmode="lin" valueType="num">
                                      <p:cBhvr>
                                        <p:cTn id="10" dur="2000" fill="hold"/>
                                        <p:tgtEl>
                                          <p:spTgt spid="2051"/>
                                        </p:tgtEl>
                                        <p:attrNameLst>
                                          <p:attrName>ppt_y</p:attrName>
                                        </p:attrNameLst>
                                      </p:cBhvr>
                                      <p:tavLst>
                                        <p:tav tm="0">
                                          <p:val>
                                            <p:strVal val="#ppt_y+1"/>
                                          </p:val>
                                        </p:tav>
                                        <p:tav tm="50000">
                                          <p:val>
                                            <p:strVal val="#ppt_y+.5"/>
                                          </p:val>
                                        </p:tav>
                                        <p:tav tm="100000">
                                          <p:val>
                                            <p:strVal val="#ppt_y"/>
                                          </p:val>
                                        </p:tav>
                                      </p:tavLst>
                                    </p:anim>
                                    <p:animEffect transition="in" filter="fade">
                                      <p:cBhvr>
                                        <p:cTn id="11" dur="2000"/>
                                        <p:tgtEl>
                                          <p:spTgt spid="2051"/>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2052">
                                            <p:txEl>
                                              <p:pRg st="0" end="0"/>
                                            </p:txEl>
                                          </p:spTgt>
                                        </p:tgtEl>
                                        <p:attrNameLst>
                                          <p:attrName>style.visibility</p:attrName>
                                        </p:attrNameLst>
                                      </p:cBhvr>
                                      <p:to>
                                        <p:strVal val="visible"/>
                                      </p:to>
                                    </p:set>
                                    <p:animEffect transition="in" filter="wipe(left)">
                                      <p:cBhvr>
                                        <p:cTn id="16" dur="500"/>
                                        <p:tgtEl>
                                          <p:spTgt spid="2052">
                                            <p:txEl>
                                              <p:pRg st="0" end="0"/>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2052">
                                            <p:txEl>
                                              <p:pRg st="1" end="1"/>
                                            </p:txEl>
                                          </p:spTgt>
                                        </p:tgtEl>
                                        <p:attrNameLst>
                                          <p:attrName>style.visibility</p:attrName>
                                        </p:attrNameLst>
                                      </p:cBhvr>
                                      <p:to>
                                        <p:strVal val="visible"/>
                                      </p:to>
                                    </p:set>
                                    <p:animEffect transition="in" filter="wipe(left)">
                                      <p:cBhvr>
                                        <p:cTn id="19" dur="500"/>
                                        <p:tgtEl>
                                          <p:spTgt spid="2052">
                                            <p:txEl>
                                              <p:pRg st="1" end="1"/>
                                            </p:txEl>
                                          </p:spTgt>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2052">
                                            <p:txEl>
                                              <p:pRg st="2" end="2"/>
                                            </p:txEl>
                                          </p:spTgt>
                                        </p:tgtEl>
                                        <p:attrNameLst>
                                          <p:attrName>style.visibility</p:attrName>
                                        </p:attrNameLst>
                                      </p:cBhvr>
                                      <p:to>
                                        <p:strVal val="visible"/>
                                      </p:to>
                                    </p:set>
                                    <p:animEffect transition="in" filter="wipe(left)">
                                      <p:cBhvr>
                                        <p:cTn id="22" dur="500"/>
                                        <p:tgtEl>
                                          <p:spTgt spid="2052">
                                            <p:txEl>
                                              <p:pRg st="2" end="2"/>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2052">
                                            <p:txEl>
                                              <p:pRg st="3" end="3"/>
                                            </p:txEl>
                                          </p:spTgt>
                                        </p:tgtEl>
                                        <p:attrNameLst>
                                          <p:attrName>style.visibility</p:attrName>
                                        </p:attrNameLst>
                                      </p:cBhvr>
                                      <p:to>
                                        <p:strVal val="visible"/>
                                      </p:to>
                                    </p:set>
                                    <p:animEffect transition="in" filter="wipe(left)">
                                      <p:cBhvr>
                                        <p:cTn id="25" dur="500"/>
                                        <p:tgtEl>
                                          <p:spTgt spid="2052">
                                            <p:txEl>
                                              <p:pRg st="3" end="3"/>
                                            </p:txEl>
                                          </p:spTgt>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2052">
                                            <p:txEl>
                                              <p:pRg st="4" end="4"/>
                                            </p:txEl>
                                          </p:spTgt>
                                        </p:tgtEl>
                                        <p:attrNameLst>
                                          <p:attrName>style.visibility</p:attrName>
                                        </p:attrNameLst>
                                      </p:cBhvr>
                                      <p:to>
                                        <p:strVal val="visible"/>
                                      </p:to>
                                    </p:set>
                                    <p:animEffect transition="in" filter="wipe(left)">
                                      <p:cBhvr>
                                        <p:cTn id="28" dur="500"/>
                                        <p:tgtEl>
                                          <p:spTgt spid="205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p:bldP spid="2052" grpId="0" build="p">
        <p:tmplLst>
          <p:tmpl lvl="1">
            <p:tnLst>
              <p:par>
                <p:cTn presetID="22" presetClass="entr" presetSubtype="8" fill="hold" nodeType="clickEffect">
                  <p:stCondLst>
                    <p:cond delay="0"/>
                  </p:stCondLst>
                  <p:childTnLst>
                    <p:set>
                      <p:cBhvr>
                        <p:cTn dur="1" fill="hold">
                          <p:stCondLst>
                            <p:cond delay="0"/>
                          </p:stCondLst>
                        </p:cTn>
                        <p:tgtEl>
                          <p:spTgt spid="2052"/>
                        </p:tgtEl>
                        <p:attrNameLst>
                          <p:attrName>style.visibility</p:attrName>
                        </p:attrNameLst>
                      </p:cBhvr>
                      <p:to>
                        <p:strVal val="visible"/>
                      </p:to>
                    </p:set>
                    <p:animEffect transition="in" filter="wipe(left)">
                      <p:cBhvr>
                        <p:cTn dur="500"/>
                        <p:tgtEl>
                          <p:spTgt spid="2052"/>
                        </p:tgtEl>
                      </p:cBhvr>
                    </p:animEffect>
                  </p:childTnLst>
                </p:cTn>
              </p:par>
            </p:tnLst>
          </p:tmpl>
          <p:tmpl lvl="2">
            <p:tnLst>
              <p:par>
                <p:cTn presetID="22" presetClass="entr" presetSubtype="8" fill="hold" nodeType="withEffect">
                  <p:stCondLst>
                    <p:cond delay="0"/>
                  </p:stCondLst>
                  <p:childTnLst>
                    <p:set>
                      <p:cBhvr>
                        <p:cTn dur="1" fill="hold">
                          <p:stCondLst>
                            <p:cond delay="0"/>
                          </p:stCondLst>
                        </p:cTn>
                        <p:tgtEl>
                          <p:spTgt spid="2052"/>
                        </p:tgtEl>
                        <p:attrNameLst>
                          <p:attrName>style.visibility</p:attrName>
                        </p:attrNameLst>
                      </p:cBhvr>
                      <p:to>
                        <p:strVal val="visible"/>
                      </p:to>
                    </p:set>
                    <p:animEffect transition="in" filter="wipe(left)">
                      <p:cBhvr>
                        <p:cTn dur="500"/>
                        <p:tgtEl>
                          <p:spTgt spid="2052"/>
                        </p:tgtEl>
                      </p:cBhvr>
                    </p:animEffect>
                  </p:childTnLst>
                </p:cTn>
              </p:par>
            </p:tnLst>
          </p:tmpl>
          <p:tmpl lvl="3">
            <p:tnLst>
              <p:par>
                <p:cTn presetID="22" presetClass="entr" presetSubtype="8" fill="hold" nodeType="withEffect">
                  <p:stCondLst>
                    <p:cond delay="0"/>
                  </p:stCondLst>
                  <p:childTnLst>
                    <p:set>
                      <p:cBhvr>
                        <p:cTn dur="1" fill="hold">
                          <p:stCondLst>
                            <p:cond delay="0"/>
                          </p:stCondLst>
                        </p:cTn>
                        <p:tgtEl>
                          <p:spTgt spid="2052"/>
                        </p:tgtEl>
                        <p:attrNameLst>
                          <p:attrName>style.visibility</p:attrName>
                        </p:attrNameLst>
                      </p:cBhvr>
                      <p:to>
                        <p:strVal val="visible"/>
                      </p:to>
                    </p:set>
                    <p:animEffect transition="in" filter="wipe(left)">
                      <p:cBhvr>
                        <p:cTn dur="500"/>
                        <p:tgtEl>
                          <p:spTgt spid="2052"/>
                        </p:tgtEl>
                      </p:cBhvr>
                    </p:animEffect>
                  </p:childTnLst>
                </p:cTn>
              </p:par>
            </p:tnLst>
          </p:tmpl>
          <p:tmpl lvl="4">
            <p:tnLst>
              <p:par>
                <p:cTn presetID="22" presetClass="entr" presetSubtype="8" fill="hold" nodeType="withEffect">
                  <p:stCondLst>
                    <p:cond delay="0"/>
                  </p:stCondLst>
                  <p:childTnLst>
                    <p:set>
                      <p:cBhvr>
                        <p:cTn dur="1" fill="hold">
                          <p:stCondLst>
                            <p:cond delay="0"/>
                          </p:stCondLst>
                        </p:cTn>
                        <p:tgtEl>
                          <p:spTgt spid="2052"/>
                        </p:tgtEl>
                        <p:attrNameLst>
                          <p:attrName>style.visibility</p:attrName>
                        </p:attrNameLst>
                      </p:cBhvr>
                      <p:to>
                        <p:strVal val="visible"/>
                      </p:to>
                    </p:set>
                    <p:animEffect transition="in" filter="wipe(left)">
                      <p:cBhvr>
                        <p:cTn dur="500"/>
                        <p:tgtEl>
                          <p:spTgt spid="2052"/>
                        </p:tgtEl>
                      </p:cBhvr>
                    </p:animEffect>
                  </p:childTnLst>
                </p:cTn>
              </p:par>
            </p:tnLst>
          </p:tmpl>
          <p:tmpl lvl="5">
            <p:tnLst>
              <p:par>
                <p:cTn presetID="22" presetClass="entr" presetSubtype="8" fill="hold" nodeType="withEffect">
                  <p:stCondLst>
                    <p:cond delay="0"/>
                  </p:stCondLst>
                  <p:childTnLst>
                    <p:set>
                      <p:cBhvr>
                        <p:cTn dur="1" fill="hold">
                          <p:stCondLst>
                            <p:cond delay="0"/>
                          </p:stCondLst>
                        </p:cTn>
                        <p:tgtEl>
                          <p:spTgt spid="2052"/>
                        </p:tgtEl>
                        <p:attrNameLst>
                          <p:attrName>style.visibility</p:attrName>
                        </p:attrNameLst>
                      </p:cBhvr>
                      <p:to>
                        <p:strVal val="visible"/>
                      </p:to>
                    </p:set>
                    <p:animEffect transition="in" filter="wipe(left)">
                      <p:cBhvr>
                        <p:cTn dur="500"/>
                        <p:tgtEl>
                          <p:spTgt spid="2052"/>
                        </p:tgtEl>
                      </p:cBhvr>
                    </p:animEffect>
                  </p:childTnLst>
                </p:cTn>
              </p:par>
            </p:tnLst>
          </p:tmpl>
        </p:tmplLst>
      </p:bldP>
    </p:bldLst>
  </p:timing>
  <p:hf hdr="0" dt="0"/>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omic Sans MS" pitchFamily="66" charset="0"/>
        </a:defRPr>
      </a:lvl2pPr>
      <a:lvl3pPr algn="ctr" rtl="0" eaLnBrk="0" fontAlgn="base" hangingPunct="0">
        <a:spcBef>
          <a:spcPct val="0"/>
        </a:spcBef>
        <a:spcAft>
          <a:spcPct val="0"/>
        </a:spcAft>
        <a:defRPr sz="4400">
          <a:solidFill>
            <a:schemeClr val="tx1"/>
          </a:solidFill>
          <a:latin typeface="Comic Sans MS" pitchFamily="66" charset="0"/>
        </a:defRPr>
      </a:lvl3pPr>
      <a:lvl4pPr algn="ctr" rtl="0" eaLnBrk="0" fontAlgn="base" hangingPunct="0">
        <a:spcBef>
          <a:spcPct val="0"/>
        </a:spcBef>
        <a:spcAft>
          <a:spcPct val="0"/>
        </a:spcAft>
        <a:defRPr sz="4400">
          <a:solidFill>
            <a:schemeClr val="tx1"/>
          </a:solidFill>
          <a:latin typeface="Comic Sans MS" pitchFamily="66" charset="0"/>
        </a:defRPr>
      </a:lvl4pPr>
      <a:lvl5pPr algn="ctr" rtl="0" eaLnBrk="0" fontAlgn="base" hangingPunct="0">
        <a:spcBef>
          <a:spcPct val="0"/>
        </a:spcBef>
        <a:spcAft>
          <a:spcPct val="0"/>
        </a:spcAft>
        <a:defRPr sz="4400">
          <a:solidFill>
            <a:schemeClr val="tx1"/>
          </a:solidFill>
          <a:latin typeface="Comic Sans MS" pitchFamily="66" charset="0"/>
        </a:defRPr>
      </a:lvl5pPr>
      <a:lvl6pPr marL="457200" algn="ctr" rtl="0" fontAlgn="base">
        <a:spcBef>
          <a:spcPct val="0"/>
        </a:spcBef>
        <a:spcAft>
          <a:spcPct val="0"/>
        </a:spcAft>
        <a:defRPr sz="4400">
          <a:solidFill>
            <a:schemeClr val="tx1"/>
          </a:solidFill>
          <a:latin typeface="Comic Sans MS" pitchFamily="66" charset="0"/>
        </a:defRPr>
      </a:lvl6pPr>
      <a:lvl7pPr marL="914400" algn="ctr" rtl="0" fontAlgn="base">
        <a:spcBef>
          <a:spcPct val="0"/>
        </a:spcBef>
        <a:spcAft>
          <a:spcPct val="0"/>
        </a:spcAft>
        <a:defRPr sz="4400">
          <a:solidFill>
            <a:schemeClr val="tx1"/>
          </a:solidFill>
          <a:latin typeface="Comic Sans MS" pitchFamily="66" charset="0"/>
        </a:defRPr>
      </a:lvl7pPr>
      <a:lvl8pPr marL="1371600" algn="ctr" rtl="0" fontAlgn="base">
        <a:spcBef>
          <a:spcPct val="0"/>
        </a:spcBef>
        <a:spcAft>
          <a:spcPct val="0"/>
        </a:spcAft>
        <a:defRPr sz="4400">
          <a:solidFill>
            <a:schemeClr val="tx1"/>
          </a:solidFill>
          <a:latin typeface="Comic Sans MS" pitchFamily="66" charset="0"/>
        </a:defRPr>
      </a:lvl8pPr>
      <a:lvl9pPr marL="1828800" algn="ctr" rtl="0" fontAlgn="base">
        <a:spcBef>
          <a:spcPct val="0"/>
        </a:spcBef>
        <a:spcAft>
          <a:spcPct val="0"/>
        </a:spcAft>
        <a:defRPr sz="4400">
          <a:solidFill>
            <a:schemeClr val="tx1"/>
          </a:solidFill>
          <a:latin typeface="Comic Sans MS" pitchFamily="6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3074"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3075"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defRPr>
            </a:lvl1pPr>
          </a:lstStyle>
          <a:p>
            <a:pPr>
              <a:defRPr/>
            </a:pPr>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defRPr>
            </a:lvl1pPr>
          </a:lstStyle>
          <a:p>
            <a:pPr>
              <a:defRPr/>
            </a:pPr>
            <a:r>
              <a:rPr lang="ru-RU"/>
              <a:t>Кокшарова С.М.</a:t>
            </a:r>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charset="0"/>
              </a:defRPr>
            </a:lvl1pPr>
          </a:lstStyle>
          <a:p>
            <a:pPr>
              <a:defRPr/>
            </a:pPr>
            <a:fld id="{D8A360AD-8606-46B4-B423-B38599BB98F2}"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4119" r:id="rId1"/>
    <p:sldLayoutId id="2147484118" r:id="rId2"/>
    <p:sldLayoutId id="2147484117" r:id="rId3"/>
    <p:sldLayoutId id="2147484116" r:id="rId4"/>
    <p:sldLayoutId id="2147484115" r:id="rId5"/>
    <p:sldLayoutId id="2147484114" r:id="rId6"/>
    <p:sldLayoutId id="2147484113" r:id="rId7"/>
    <p:sldLayoutId id="2147484112" r:id="rId8"/>
    <p:sldLayoutId id="2147484111" r:id="rId9"/>
    <p:sldLayoutId id="2147484110" r:id="rId10"/>
    <p:sldLayoutId id="2147484109" r:id="rId11"/>
  </p:sldLayoutIdLst>
  <p:transition>
    <p:cover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p:cTn id="7" dur="2000" fill="hold"/>
                                        <p:tgtEl>
                                          <p:spTgt spid="3074"/>
                                        </p:tgtEl>
                                        <p:attrNameLst>
                                          <p:attrName>ppt_w</p:attrName>
                                        </p:attrNameLst>
                                      </p:cBhvr>
                                      <p:tavLst>
                                        <p:tav tm="0">
                                          <p:val>
                                            <p:strVal val="#ppt_w*2.5"/>
                                          </p:val>
                                        </p:tav>
                                        <p:tav tm="100000">
                                          <p:val>
                                            <p:strVal val="#ppt_w"/>
                                          </p:val>
                                        </p:tav>
                                      </p:tavLst>
                                    </p:anim>
                                    <p:anim calcmode="lin" valueType="num">
                                      <p:cBhvr>
                                        <p:cTn id="8" dur="2000" fill="hold"/>
                                        <p:tgtEl>
                                          <p:spTgt spid="3074"/>
                                        </p:tgtEl>
                                        <p:attrNameLst>
                                          <p:attrName>ppt_h</p:attrName>
                                        </p:attrNameLst>
                                      </p:cBhvr>
                                      <p:tavLst>
                                        <p:tav tm="0">
                                          <p:val>
                                            <p:strVal val="#ppt_h"/>
                                          </p:val>
                                        </p:tav>
                                        <p:tav tm="100000">
                                          <p:val>
                                            <p:strVal val="#ppt_h"/>
                                          </p:val>
                                        </p:tav>
                                      </p:tavLst>
                                    </p:anim>
                                    <p:anim calcmode="lin" valueType="num">
                                      <p:cBhvr>
                                        <p:cTn id="9" dur="2000" fill="hold"/>
                                        <p:tgtEl>
                                          <p:spTgt spid="3074"/>
                                        </p:tgtEl>
                                        <p:attrNameLst>
                                          <p:attrName>ppt_x</p:attrName>
                                        </p:attrNameLst>
                                      </p:cBhvr>
                                      <p:tavLst>
                                        <p:tav tm="0">
                                          <p:val>
                                            <p:strVal val="#ppt_x-.2"/>
                                          </p:val>
                                        </p:tav>
                                        <p:tav tm="50000">
                                          <p:val>
                                            <p:strVal val="#ppt_x+.1"/>
                                          </p:val>
                                        </p:tav>
                                        <p:tav tm="100000">
                                          <p:val>
                                            <p:strVal val="#ppt_x"/>
                                          </p:val>
                                        </p:tav>
                                      </p:tavLst>
                                    </p:anim>
                                    <p:anim calcmode="lin" valueType="num">
                                      <p:cBhvr>
                                        <p:cTn id="10" dur="2000" fill="hold"/>
                                        <p:tgtEl>
                                          <p:spTgt spid="3074"/>
                                        </p:tgtEl>
                                        <p:attrNameLst>
                                          <p:attrName>ppt_y</p:attrName>
                                        </p:attrNameLst>
                                      </p:cBhvr>
                                      <p:tavLst>
                                        <p:tav tm="0">
                                          <p:val>
                                            <p:strVal val="#ppt_y+1"/>
                                          </p:val>
                                        </p:tav>
                                        <p:tav tm="50000">
                                          <p:val>
                                            <p:strVal val="#ppt_y+.5"/>
                                          </p:val>
                                        </p:tav>
                                        <p:tav tm="100000">
                                          <p:val>
                                            <p:strVal val="#ppt_y"/>
                                          </p:val>
                                        </p:tav>
                                      </p:tavLst>
                                    </p:anim>
                                    <p:animEffect transition="in" filter="fade">
                                      <p:cBhvr>
                                        <p:cTn id="11" dur="2000"/>
                                        <p:tgtEl>
                                          <p:spTgt spid="3074"/>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3075">
                                            <p:txEl>
                                              <p:pRg st="0" end="0"/>
                                            </p:txEl>
                                          </p:spTgt>
                                        </p:tgtEl>
                                        <p:attrNameLst>
                                          <p:attrName>style.visibility</p:attrName>
                                        </p:attrNameLst>
                                      </p:cBhvr>
                                      <p:to>
                                        <p:strVal val="visible"/>
                                      </p:to>
                                    </p:set>
                                    <p:animEffect transition="in" filter="wipe(left)">
                                      <p:cBhvr>
                                        <p:cTn id="16" dur="500"/>
                                        <p:tgtEl>
                                          <p:spTgt spid="3075">
                                            <p:txEl>
                                              <p:pRg st="0" end="0"/>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3075">
                                            <p:txEl>
                                              <p:pRg st="1" end="1"/>
                                            </p:txEl>
                                          </p:spTgt>
                                        </p:tgtEl>
                                        <p:attrNameLst>
                                          <p:attrName>style.visibility</p:attrName>
                                        </p:attrNameLst>
                                      </p:cBhvr>
                                      <p:to>
                                        <p:strVal val="visible"/>
                                      </p:to>
                                    </p:set>
                                    <p:animEffect transition="in" filter="wipe(left)">
                                      <p:cBhvr>
                                        <p:cTn id="19" dur="500"/>
                                        <p:tgtEl>
                                          <p:spTgt spid="3075">
                                            <p:txEl>
                                              <p:pRg st="1" end="1"/>
                                            </p:txEl>
                                          </p:spTgt>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3075">
                                            <p:txEl>
                                              <p:pRg st="2" end="2"/>
                                            </p:txEl>
                                          </p:spTgt>
                                        </p:tgtEl>
                                        <p:attrNameLst>
                                          <p:attrName>style.visibility</p:attrName>
                                        </p:attrNameLst>
                                      </p:cBhvr>
                                      <p:to>
                                        <p:strVal val="visible"/>
                                      </p:to>
                                    </p:set>
                                    <p:animEffect transition="in" filter="wipe(left)">
                                      <p:cBhvr>
                                        <p:cTn id="22" dur="500"/>
                                        <p:tgtEl>
                                          <p:spTgt spid="3075">
                                            <p:txEl>
                                              <p:pRg st="2" end="2"/>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3075">
                                            <p:txEl>
                                              <p:pRg st="3" end="3"/>
                                            </p:txEl>
                                          </p:spTgt>
                                        </p:tgtEl>
                                        <p:attrNameLst>
                                          <p:attrName>style.visibility</p:attrName>
                                        </p:attrNameLst>
                                      </p:cBhvr>
                                      <p:to>
                                        <p:strVal val="visible"/>
                                      </p:to>
                                    </p:set>
                                    <p:animEffect transition="in" filter="wipe(left)">
                                      <p:cBhvr>
                                        <p:cTn id="25" dur="500"/>
                                        <p:tgtEl>
                                          <p:spTgt spid="3075">
                                            <p:txEl>
                                              <p:pRg st="3" end="3"/>
                                            </p:txEl>
                                          </p:spTgt>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3075">
                                            <p:txEl>
                                              <p:pRg st="4" end="4"/>
                                            </p:txEl>
                                          </p:spTgt>
                                        </p:tgtEl>
                                        <p:attrNameLst>
                                          <p:attrName>style.visibility</p:attrName>
                                        </p:attrNameLst>
                                      </p:cBhvr>
                                      <p:to>
                                        <p:strVal val="visible"/>
                                      </p:to>
                                    </p:set>
                                    <p:animEffect transition="in" filter="wipe(left)">
                                      <p:cBhvr>
                                        <p:cTn id="28" dur="500"/>
                                        <p:tgtEl>
                                          <p:spTgt spid="30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3075" grpId="0" build="p">
        <p:tmplLst>
          <p:tmpl lvl="1">
            <p:tnLst>
              <p:par>
                <p:cTn presetID="22" presetClass="entr" presetSubtype="8" fill="hold" nodeType="clickEffect">
                  <p:stCondLst>
                    <p:cond delay="0"/>
                  </p:stCondLst>
                  <p:childTnLst>
                    <p:set>
                      <p:cBhvr>
                        <p:cTn dur="1" fill="hold">
                          <p:stCondLst>
                            <p:cond delay="0"/>
                          </p:stCondLst>
                        </p:cTn>
                        <p:tgtEl>
                          <p:spTgt spid="3075"/>
                        </p:tgtEl>
                        <p:attrNameLst>
                          <p:attrName>style.visibility</p:attrName>
                        </p:attrNameLst>
                      </p:cBhvr>
                      <p:to>
                        <p:strVal val="visible"/>
                      </p:to>
                    </p:set>
                    <p:animEffect transition="in" filter="wipe(left)">
                      <p:cBhvr>
                        <p:cTn dur="500"/>
                        <p:tgtEl>
                          <p:spTgt spid="3075"/>
                        </p:tgtEl>
                      </p:cBhvr>
                    </p:animEffect>
                  </p:childTnLst>
                </p:cTn>
              </p:par>
            </p:tnLst>
          </p:tmpl>
          <p:tmpl lvl="2">
            <p:tnLst>
              <p:par>
                <p:cTn presetID="22" presetClass="entr" presetSubtype="8" fill="hold" nodeType="withEffect">
                  <p:stCondLst>
                    <p:cond delay="0"/>
                  </p:stCondLst>
                  <p:childTnLst>
                    <p:set>
                      <p:cBhvr>
                        <p:cTn dur="1" fill="hold">
                          <p:stCondLst>
                            <p:cond delay="0"/>
                          </p:stCondLst>
                        </p:cTn>
                        <p:tgtEl>
                          <p:spTgt spid="3075"/>
                        </p:tgtEl>
                        <p:attrNameLst>
                          <p:attrName>style.visibility</p:attrName>
                        </p:attrNameLst>
                      </p:cBhvr>
                      <p:to>
                        <p:strVal val="visible"/>
                      </p:to>
                    </p:set>
                    <p:animEffect transition="in" filter="wipe(left)">
                      <p:cBhvr>
                        <p:cTn dur="500"/>
                        <p:tgtEl>
                          <p:spTgt spid="3075"/>
                        </p:tgtEl>
                      </p:cBhvr>
                    </p:animEffect>
                  </p:childTnLst>
                </p:cTn>
              </p:par>
            </p:tnLst>
          </p:tmpl>
          <p:tmpl lvl="3">
            <p:tnLst>
              <p:par>
                <p:cTn presetID="22" presetClass="entr" presetSubtype="8" fill="hold" nodeType="withEffect">
                  <p:stCondLst>
                    <p:cond delay="0"/>
                  </p:stCondLst>
                  <p:childTnLst>
                    <p:set>
                      <p:cBhvr>
                        <p:cTn dur="1" fill="hold">
                          <p:stCondLst>
                            <p:cond delay="0"/>
                          </p:stCondLst>
                        </p:cTn>
                        <p:tgtEl>
                          <p:spTgt spid="3075"/>
                        </p:tgtEl>
                        <p:attrNameLst>
                          <p:attrName>style.visibility</p:attrName>
                        </p:attrNameLst>
                      </p:cBhvr>
                      <p:to>
                        <p:strVal val="visible"/>
                      </p:to>
                    </p:set>
                    <p:animEffect transition="in" filter="wipe(left)">
                      <p:cBhvr>
                        <p:cTn dur="500"/>
                        <p:tgtEl>
                          <p:spTgt spid="3075"/>
                        </p:tgtEl>
                      </p:cBhvr>
                    </p:animEffect>
                  </p:childTnLst>
                </p:cTn>
              </p:par>
            </p:tnLst>
          </p:tmpl>
          <p:tmpl lvl="4">
            <p:tnLst>
              <p:par>
                <p:cTn presetID="22" presetClass="entr" presetSubtype="8" fill="hold" nodeType="withEffect">
                  <p:stCondLst>
                    <p:cond delay="0"/>
                  </p:stCondLst>
                  <p:childTnLst>
                    <p:set>
                      <p:cBhvr>
                        <p:cTn dur="1" fill="hold">
                          <p:stCondLst>
                            <p:cond delay="0"/>
                          </p:stCondLst>
                        </p:cTn>
                        <p:tgtEl>
                          <p:spTgt spid="3075"/>
                        </p:tgtEl>
                        <p:attrNameLst>
                          <p:attrName>style.visibility</p:attrName>
                        </p:attrNameLst>
                      </p:cBhvr>
                      <p:to>
                        <p:strVal val="visible"/>
                      </p:to>
                    </p:set>
                    <p:animEffect transition="in" filter="wipe(left)">
                      <p:cBhvr>
                        <p:cTn dur="500"/>
                        <p:tgtEl>
                          <p:spTgt spid="3075"/>
                        </p:tgtEl>
                      </p:cBhvr>
                    </p:animEffect>
                  </p:childTnLst>
                </p:cTn>
              </p:par>
            </p:tnLst>
          </p:tmpl>
          <p:tmpl lvl="5">
            <p:tnLst>
              <p:par>
                <p:cTn presetID="22" presetClass="entr" presetSubtype="8" fill="hold" nodeType="withEffect">
                  <p:stCondLst>
                    <p:cond delay="0"/>
                  </p:stCondLst>
                  <p:childTnLst>
                    <p:set>
                      <p:cBhvr>
                        <p:cTn dur="1" fill="hold">
                          <p:stCondLst>
                            <p:cond delay="0"/>
                          </p:stCondLst>
                        </p:cTn>
                        <p:tgtEl>
                          <p:spTgt spid="3075"/>
                        </p:tgtEl>
                        <p:attrNameLst>
                          <p:attrName>style.visibility</p:attrName>
                        </p:attrNameLst>
                      </p:cBhvr>
                      <p:to>
                        <p:strVal val="visible"/>
                      </p:to>
                    </p:set>
                    <p:animEffect transition="in" filter="wipe(left)">
                      <p:cBhvr>
                        <p:cTn dur="500"/>
                        <p:tgtEl>
                          <p:spTgt spid="3075"/>
                        </p:tgtEl>
                      </p:cBhvr>
                    </p:animEffect>
                  </p:childTnLst>
                </p:cTn>
              </p:par>
            </p:tnLst>
          </p:tmpl>
        </p:tmplLst>
      </p:bldP>
    </p:bldLst>
  </p:timing>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2.xml"/><Relationship Id="rId5" Type="http://schemas.openxmlformats.org/officeDocument/2006/relationships/image" Target="../media/image6.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jpeg"/><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ctrTitle"/>
          </p:nvPr>
        </p:nvSpPr>
        <p:spPr>
          <a:xfrm>
            <a:off x="1357313" y="285750"/>
            <a:ext cx="7286625" cy="5214938"/>
          </a:xfrm>
        </p:spPr>
        <p:txBody>
          <a:bodyPr/>
          <a:lstStyle/>
          <a:p>
            <a:pPr eaLnBrk="1" hangingPunct="1"/>
            <a:r>
              <a:rPr lang="uk-UA" b="1" dirty="0" smtClean="0"/>
              <a:t/>
            </a:r>
            <a:br>
              <a:rPr lang="uk-UA" b="1" dirty="0" smtClean="0"/>
            </a:br>
            <a:r>
              <a:rPr lang="uk-UA" b="1" dirty="0" smtClean="0"/>
              <a:t/>
            </a:r>
            <a:br>
              <a:rPr lang="uk-UA" b="1" dirty="0" smtClean="0"/>
            </a:br>
            <a:r>
              <a:rPr lang="uk-UA" b="1" dirty="0" smtClean="0"/>
              <a:t>Гроші: їх значення у нашому житті</a:t>
            </a:r>
            <a:r>
              <a:rPr lang="uk-UA" b="1" dirty="0" smtClean="0">
                <a:latin typeface="Arial" charset="0"/>
              </a:rPr>
              <a:t/>
            </a:r>
            <a:br>
              <a:rPr lang="uk-UA" b="1" dirty="0" smtClean="0">
                <a:latin typeface="Arial" charset="0"/>
              </a:rPr>
            </a:br>
            <a:endParaRPr lang="ru-RU" b="1" dirty="0" smtClean="0">
              <a:latin typeface="Arial" charset="0"/>
            </a:endParaRPr>
          </a:p>
        </p:txBody>
      </p:sp>
      <p:pic>
        <p:nvPicPr>
          <p:cNvPr id="5125" name="Picture 12" descr="j0336891"/>
          <p:cNvPicPr>
            <a:picLocks noChangeAspect="1" noChangeArrowheads="1" noCrop="1"/>
          </p:cNvPicPr>
          <p:nvPr/>
        </p:nvPicPr>
        <p:blipFill>
          <a:blip r:embed="rId2"/>
          <a:srcRect/>
          <a:stretch>
            <a:fillRect/>
          </a:stretch>
        </p:blipFill>
        <p:spPr bwMode="auto">
          <a:xfrm>
            <a:off x="250825" y="2420938"/>
            <a:ext cx="1535113" cy="1871662"/>
          </a:xfrm>
          <a:prstGeom prst="rect">
            <a:avLst/>
          </a:prstGeom>
          <a:noFill/>
          <a:ln w="9525">
            <a:noFill/>
            <a:miter lim="800000"/>
            <a:headEnd/>
            <a:tailEnd/>
          </a:ln>
        </p:spPr>
      </p:pic>
      <p:pic>
        <p:nvPicPr>
          <p:cNvPr id="5126" name="Рисунок 5"/>
          <p:cNvPicPr>
            <a:picLocks noChangeAspect="1" noChangeArrowheads="1"/>
          </p:cNvPicPr>
          <p:nvPr/>
        </p:nvPicPr>
        <p:blipFill>
          <a:blip r:embed="rId3"/>
          <a:srcRect/>
          <a:stretch>
            <a:fillRect/>
          </a:stretch>
        </p:blipFill>
        <p:spPr bwMode="auto">
          <a:xfrm>
            <a:off x="8286750" y="0"/>
            <a:ext cx="857250" cy="571500"/>
          </a:xfrm>
          <a:prstGeom prst="rect">
            <a:avLst/>
          </a:prstGeom>
          <a:noFill/>
          <a:ln w="9525">
            <a:noFill/>
            <a:miter lim="800000"/>
            <a:headEnd/>
            <a:tailEnd/>
          </a:ln>
        </p:spPr>
      </p:pic>
    </p:spTree>
  </p:cSld>
  <p:clrMapOvr>
    <a:masterClrMapping/>
  </p:clrMapOvr>
  <p:transition>
    <p:cover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Заголовок 1"/>
          <p:cNvSpPr>
            <a:spLocks noGrp="1"/>
          </p:cNvSpPr>
          <p:nvPr>
            <p:ph type="title"/>
          </p:nvPr>
        </p:nvSpPr>
        <p:spPr>
          <a:xfrm>
            <a:off x="468313" y="836613"/>
            <a:ext cx="8229600" cy="431800"/>
          </a:xfrm>
        </p:spPr>
        <p:txBody>
          <a:bodyPr/>
          <a:lstStyle/>
          <a:p>
            <a:pPr eaLnBrk="1" hangingPunct="1"/>
            <a:r>
              <a:rPr lang="uk-UA" sz="2400" smtClean="0">
                <a:solidFill>
                  <a:srgbClr val="C00000"/>
                </a:solidFill>
                <a:latin typeface="Bookman Old Style" pitchFamily="18" charset="0"/>
              </a:rPr>
              <a:t> </a:t>
            </a:r>
            <a:endParaRPr lang="uk-UA" sz="2400" b="1" smtClean="0">
              <a:solidFill>
                <a:srgbClr val="C00000"/>
              </a:solidFill>
              <a:latin typeface="Arial" charset="0"/>
              <a:cs typeface="Arial" charset="0"/>
            </a:endParaRPr>
          </a:p>
        </p:txBody>
      </p:sp>
      <p:sp>
        <p:nvSpPr>
          <p:cNvPr id="3" name="Содержимое 2"/>
          <p:cNvSpPr>
            <a:spLocks noGrp="1"/>
          </p:cNvSpPr>
          <p:nvPr>
            <p:ph idx="1"/>
          </p:nvPr>
        </p:nvSpPr>
        <p:spPr/>
        <p:txBody>
          <a:bodyPr>
            <a:normAutofit/>
          </a:bodyPr>
          <a:lstStyle/>
          <a:p>
            <a:pPr marL="0" indent="0" algn="just" eaLnBrk="1" hangingPunct="1">
              <a:lnSpc>
                <a:spcPct val="80000"/>
              </a:lnSpc>
              <a:buFont typeface="Arial" charset="0"/>
              <a:buNone/>
            </a:pPr>
            <a:endParaRPr lang="uk-UA" sz="2400" b="1" smtClean="0">
              <a:solidFill>
                <a:srgbClr val="000099"/>
              </a:solidFill>
            </a:endParaRPr>
          </a:p>
          <a:p>
            <a:pPr marL="0" indent="0" eaLnBrk="1" hangingPunct="1">
              <a:lnSpc>
                <a:spcPct val="80000"/>
              </a:lnSpc>
            </a:pPr>
            <a:endParaRPr lang="ru-RU" sz="2200" smtClean="0"/>
          </a:p>
        </p:txBody>
      </p:sp>
      <p:sp>
        <p:nvSpPr>
          <p:cNvPr id="4" name="Номер слайда 3"/>
          <p:cNvSpPr>
            <a:spLocks noGrp="1"/>
          </p:cNvSpPr>
          <p:nvPr>
            <p:ph type="sldNum" sz="quarter" idx="12"/>
          </p:nvPr>
        </p:nvSpPr>
        <p:spPr/>
        <p:txBody>
          <a:bodyPr/>
          <a:lstStyle/>
          <a:p>
            <a:pPr>
              <a:defRPr/>
            </a:pPr>
            <a:fld id="{A7485519-905E-4750-B91B-2ADB022B5123}" type="slidenum">
              <a:rPr lang="ru-RU"/>
              <a:pPr>
                <a:defRPr/>
              </a:pPr>
              <a:t>10</a:t>
            </a:fld>
            <a:endParaRPr lang="ru-RU"/>
          </a:p>
        </p:txBody>
      </p:sp>
      <p:sp>
        <p:nvSpPr>
          <p:cNvPr id="23557" name="Text Box 4"/>
          <p:cNvSpPr txBox="1">
            <a:spLocks noChangeArrowheads="1"/>
          </p:cNvSpPr>
          <p:nvPr/>
        </p:nvSpPr>
        <p:spPr bwMode="auto">
          <a:xfrm>
            <a:off x="304800" y="228600"/>
            <a:ext cx="8610600" cy="431800"/>
          </a:xfrm>
          <a:prstGeom prst="rect">
            <a:avLst/>
          </a:prstGeom>
          <a:noFill/>
          <a:ln w="34925">
            <a:solidFill>
              <a:schemeClr val="folHlink"/>
            </a:solidFill>
            <a:miter lim="800000"/>
            <a:headEnd/>
            <a:tailEnd/>
          </a:ln>
        </p:spPr>
        <p:txBody>
          <a:bodyPr>
            <a:spAutoFit/>
          </a:bodyPr>
          <a:lstStyle/>
          <a:p>
            <a:pPr algn="ctr"/>
            <a:r>
              <a:rPr lang="uk-UA" b="1" i="1">
                <a:solidFill>
                  <a:srgbClr val="003300"/>
                </a:solidFill>
              </a:rPr>
              <a:t>2. Функції грошей</a:t>
            </a:r>
            <a:endParaRPr lang="ru-RU" b="1" i="1">
              <a:solidFill>
                <a:srgbClr val="003300"/>
              </a:solidFill>
            </a:endParaRPr>
          </a:p>
        </p:txBody>
      </p:sp>
      <p:pic>
        <p:nvPicPr>
          <p:cNvPr id="23558" name="Picture 16" descr="paragraph"/>
          <p:cNvPicPr>
            <a:picLocks noChangeAspect="1" noChangeArrowheads="1"/>
          </p:cNvPicPr>
          <p:nvPr/>
        </p:nvPicPr>
        <p:blipFill>
          <a:blip r:embed="rId2"/>
          <a:srcRect/>
          <a:stretch>
            <a:fillRect/>
          </a:stretch>
        </p:blipFill>
        <p:spPr bwMode="auto">
          <a:xfrm>
            <a:off x="571500" y="214313"/>
            <a:ext cx="261938" cy="477837"/>
          </a:xfrm>
          <a:prstGeom prst="rect">
            <a:avLst/>
          </a:prstGeom>
          <a:noFill/>
          <a:ln w="9525">
            <a:noFill/>
            <a:miter lim="800000"/>
            <a:headEnd/>
            <a:tailEnd/>
          </a:ln>
        </p:spPr>
      </p:pic>
      <p:pic>
        <p:nvPicPr>
          <p:cNvPr id="23559" name="Рисунок 6"/>
          <p:cNvPicPr>
            <a:picLocks noChangeAspect="1" noChangeArrowheads="1"/>
          </p:cNvPicPr>
          <p:nvPr/>
        </p:nvPicPr>
        <p:blipFill>
          <a:blip r:embed="rId3"/>
          <a:srcRect/>
          <a:stretch>
            <a:fillRect/>
          </a:stretch>
        </p:blipFill>
        <p:spPr bwMode="auto">
          <a:xfrm>
            <a:off x="7858125" y="285750"/>
            <a:ext cx="928688" cy="642938"/>
          </a:xfrm>
          <a:prstGeom prst="rect">
            <a:avLst/>
          </a:prstGeom>
          <a:noFill/>
          <a:ln w="9525">
            <a:noFill/>
            <a:miter lim="800000"/>
            <a:headEnd/>
            <a:tailEnd/>
          </a:ln>
        </p:spPr>
      </p:pic>
      <p:sp>
        <p:nvSpPr>
          <p:cNvPr id="8" name="Нижний колонтитул 7"/>
          <p:cNvSpPr>
            <a:spLocks noGrp="1"/>
          </p:cNvSpPr>
          <p:nvPr>
            <p:ph type="ftr" sz="quarter" idx="11"/>
          </p:nvPr>
        </p:nvSpPr>
        <p:spPr/>
        <p:txBody>
          <a:bodyPr wrap="square" numCol="1" anchorCtr="0" compatLnSpc="1">
            <a:prstTxWarp prst="textNoShape">
              <a:avLst/>
            </a:prstTxWarp>
          </a:bodyPr>
          <a:lstStyle/>
          <a:p>
            <a:r>
              <a:rPr lang="ru-RU" smtClean="0">
                <a:solidFill>
                  <a:srgbClr val="898989"/>
                </a:solidFill>
              </a:rPr>
              <a:t>.</a:t>
            </a:r>
          </a:p>
        </p:txBody>
      </p:sp>
      <p:sp>
        <p:nvSpPr>
          <p:cNvPr id="23562" name="Rectangle 10"/>
          <p:cNvSpPr>
            <a:spLocks noChangeArrowheads="1"/>
          </p:cNvSpPr>
          <p:nvPr/>
        </p:nvSpPr>
        <p:spPr bwMode="auto">
          <a:xfrm>
            <a:off x="914400" y="785813"/>
            <a:ext cx="1952625" cy="366712"/>
          </a:xfrm>
          <a:prstGeom prst="rect">
            <a:avLst/>
          </a:prstGeom>
          <a:noFill/>
          <a:ln w="9525">
            <a:noFill/>
            <a:miter lim="800000"/>
            <a:headEnd/>
            <a:tailEnd/>
          </a:ln>
          <a:effectLst/>
        </p:spPr>
        <p:txBody>
          <a:bodyPr wrap="none" anchor="ctr">
            <a:spAutoFit/>
          </a:bodyPr>
          <a:lstStyle/>
          <a:p>
            <a:pPr eaLnBrk="0" hangingPunct="0"/>
            <a:r>
              <a:rPr lang="uk-UA" sz="1800" b="1" i="1" u="sng">
                <a:solidFill>
                  <a:srgbClr val="D60093"/>
                </a:solidFill>
                <a:effectLst>
                  <a:outerShdw blurRad="38100" dist="38100" dir="2700000" algn="tl">
                    <a:srgbClr val="C0C0C0"/>
                  </a:outerShdw>
                </a:effectLst>
              </a:rPr>
              <a:t>Засіб платежу</a:t>
            </a:r>
            <a:r>
              <a:rPr lang="uk-UA" sz="1800"/>
              <a:t> </a:t>
            </a:r>
          </a:p>
        </p:txBody>
      </p:sp>
      <p:sp>
        <p:nvSpPr>
          <p:cNvPr id="23563" name="Rectangle 11"/>
          <p:cNvSpPr>
            <a:spLocks noChangeArrowheads="1"/>
          </p:cNvSpPr>
          <p:nvPr/>
        </p:nvSpPr>
        <p:spPr bwMode="auto">
          <a:xfrm>
            <a:off x="539750" y="1214438"/>
            <a:ext cx="8208963" cy="915987"/>
          </a:xfrm>
          <a:prstGeom prst="rect">
            <a:avLst/>
          </a:prstGeom>
          <a:noFill/>
          <a:ln w="9525">
            <a:noFill/>
            <a:miter lim="800000"/>
            <a:headEnd/>
            <a:tailEnd/>
          </a:ln>
          <a:effectLst/>
        </p:spPr>
        <p:txBody>
          <a:bodyPr anchor="ctr">
            <a:spAutoFit/>
          </a:bodyPr>
          <a:lstStyle/>
          <a:p>
            <a:pPr algn="just" eaLnBrk="0" hangingPunct="0"/>
            <a:r>
              <a:rPr lang="uk-UA" sz="1800" b="1" i="1">
                <a:solidFill>
                  <a:srgbClr val="D60093"/>
                </a:solidFill>
              </a:rPr>
              <a:t>Засіб платежу</a:t>
            </a:r>
            <a:r>
              <a:rPr lang="uk-UA" sz="1800" i="1"/>
              <a:t> — </a:t>
            </a:r>
            <a:r>
              <a:rPr lang="uk-UA" sz="1800" i="1">
                <a:solidFill>
                  <a:srgbClr val="9933FF"/>
                </a:solidFill>
              </a:rPr>
              <a:t>це функція, в якій гроші обслуговують погашення різноманітних боргових зобов’язань між суб’єктами економічних відносин, що виникають у процесі розширеного відтворення.</a:t>
            </a:r>
          </a:p>
        </p:txBody>
      </p:sp>
      <p:sp>
        <p:nvSpPr>
          <p:cNvPr id="23565" name="Rectangle 13"/>
          <p:cNvSpPr>
            <a:spLocks noChangeArrowheads="1"/>
          </p:cNvSpPr>
          <p:nvPr/>
        </p:nvSpPr>
        <p:spPr bwMode="auto">
          <a:xfrm>
            <a:off x="468313" y="2060575"/>
            <a:ext cx="8288337" cy="1465263"/>
          </a:xfrm>
          <a:prstGeom prst="rect">
            <a:avLst/>
          </a:prstGeom>
          <a:noFill/>
          <a:ln w="9525">
            <a:noFill/>
            <a:miter lim="800000"/>
            <a:headEnd/>
            <a:tailEnd/>
          </a:ln>
          <a:effectLst/>
        </p:spPr>
        <p:txBody>
          <a:bodyPr anchor="ctr">
            <a:spAutoFit/>
          </a:bodyPr>
          <a:lstStyle/>
          <a:p>
            <a:pPr eaLnBrk="0" hangingPunct="0"/>
            <a:r>
              <a:rPr lang="uk-UA" sz="1800">
                <a:solidFill>
                  <a:srgbClr val="660033"/>
                </a:solidFill>
              </a:rPr>
              <a:t>Гроші як засіб платежу, подібно до засобу обігу, передаються від одного суб’єкта відносин до іншого, тобто здійснюють обіг. Тому коли мова йде про грошовий обіг, то найчастіше мається на увазі функціонування їх і як засобу обігу, і як засобу платежу. Відповідно і загальна маса грошей в обігу включає їх кількість в обох цих функціях</a:t>
            </a:r>
            <a:r>
              <a:rPr lang="ru-RU" sz="1800">
                <a:solidFill>
                  <a:srgbClr val="660033"/>
                </a:solidFill>
              </a:rPr>
              <a:t>.</a:t>
            </a:r>
          </a:p>
        </p:txBody>
      </p:sp>
      <p:sp>
        <p:nvSpPr>
          <p:cNvPr id="23567" name="Rectangle 15"/>
          <p:cNvSpPr>
            <a:spLocks noChangeArrowheads="1"/>
          </p:cNvSpPr>
          <p:nvPr/>
        </p:nvSpPr>
        <p:spPr bwMode="auto">
          <a:xfrm>
            <a:off x="468313" y="3429000"/>
            <a:ext cx="7416800" cy="1190625"/>
          </a:xfrm>
          <a:prstGeom prst="rect">
            <a:avLst/>
          </a:prstGeom>
          <a:noFill/>
          <a:ln w="9525">
            <a:noFill/>
            <a:miter lim="800000"/>
            <a:headEnd/>
            <a:tailEnd/>
          </a:ln>
          <a:effectLst/>
        </p:spPr>
        <p:txBody>
          <a:bodyPr anchor="ctr">
            <a:spAutoFit/>
          </a:bodyPr>
          <a:lstStyle/>
          <a:p>
            <a:pPr eaLnBrk="0" hangingPunct="0"/>
            <a:r>
              <a:rPr lang="uk-UA" sz="1800">
                <a:solidFill>
                  <a:srgbClr val="660033"/>
                </a:solidFill>
              </a:rPr>
              <a:t>До грошей у функції засобу платежу ринок висуває ті самі вимоги, що й до засобу обігу, хіба що іншою мірою. Зокрема, необхідність сталості грошей у цій функції виявляється ще гостріше, оскільки тут, як уже вказувалося вище, діє фактор часу</a:t>
            </a:r>
            <a:r>
              <a:rPr lang="ru-RU" sz="1800">
                <a:solidFill>
                  <a:srgbClr val="660033"/>
                </a:solidFill>
              </a:rPr>
              <a:t>.</a:t>
            </a:r>
          </a:p>
        </p:txBody>
      </p:sp>
    </p:spTree>
  </p:cSld>
  <p:clrMapOvr>
    <a:masterClrMapping/>
  </p:clrMapOvr>
  <p:transition>
    <p:cover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Заголовок 1"/>
          <p:cNvSpPr>
            <a:spLocks noGrp="1"/>
          </p:cNvSpPr>
          <p:nvPr>
            <p:ph type="title"/>
          </p:nvPr>
        </p:nvSpPr>
        <p:spPr>
          <a:xfrm>
            <a:off x="468313" y="981075"/>
            <a:ext cx="8229600" cy="642938"/>
          </a:xfrm>
        </p:spPr>
        <p:txBody>
          <a:bodyPr/>
          <a:lstStyle/>
          <a:p>
            <a:pPr algn="l" eaLnBrk="1" hangingPunct="1"/>
            <a:r>
              <a:rPr lang="uk-UA" sz="2000" b="1" i="1" u="sng" smtClean="0">
                <a:solidFill>
                  <a:srgbClr val="D60093"/>
                </a:solidFill>
                <a:effectLst>
                  <a:outerShdw blurRad="38100" dist="38100" dir="2700000" algn="tl">
                    <a:srgbClr val="C0C0C0"/>
                  </a:outerShdw>
                </a:effectLst>
              </a:rPr>
              <a:t>Засіб нагромадження</a:t>
            </a:r>
            <a:r>
              <a:rPr lang="uk-UA" sz="2000" smtClean="0"/>
              <a:t> </a:t>
            </a:r>
            <a:endParaRPr lang="ru-RU" sz="2000" smtClean="0"/>
          </a:p>
        </p:txBody>
      </p:sp>
      <p:sp>
        <p:nvSpPr>
          <p:cNvPr id="3" name="Содержимое 2"/>
          <p:cNvSpPr>
            <a:spLocks noGrp="1"/>
          </p:cNvSpPr>
          <p:nvPr>
            <p:ph idx="1"/>
          </p:nvPr>
        </p:nvSpPr>
        <p:spPr/>
        <p:txBody>
          <a:bodyPr>
            <a:normAutofit/>
          </a:bodyPr>
          <a:lstStyle/>
          <a:p>
            <a:pPr marL="0" indent="0" eaLnBrk="1" hangingPunct="1">
              <a:lnSpc>
                <a:spcPct val="90000"/>
              </a:lnSpc>
              <a:buFont typeface="Arial" charset="0"/>
              <a:buNone/>
            </a:pPr>
            <a:r>
              <a:rPr lang="uk-UA" sz="2000" b="1" i="1" smtClean="0">
                <a:solidFill>
                  <a:srgbClr val="D60093"/>
                </a:solidFill>
              </a:rPr>
              <a:t>Засіб нагромадження</a:t>
            </a:r>
            <a:r>
              <a:rPr lang="uk-UA" sz="2000" i="1" smtClean="0"/>
              <a:t> — </a:t>
            </a:r>
            <a:r>
              <a:rPr lang="uk-UA" sz="2000" i="1" smtClean="0">
                <a:solidFill>
                  <a:srgbClr val="9933FF"/>
                </a:solidFill>
              </a:rPr>
              <a:t>це функція, в якій гроші обслуговують нагромадження вартості в її загальній абстрактній формі в процесі розширеного відтворення.</a:t>
            </a:r>
          </a:p>
          <a:p>
            <a:pPr marL="0" indent="0" eaLnBrk="1" hangingPunct="1">
              <a:lnSpc>
                <a:spcPct val="90000"/>
              </a:lnSpc>
              <a:buFont typeface="Arial" charset="0"/>
              <a:buNone/>
            </a:pPr>
            <a:r>
              <a:rPr lang="uk-UA" sz="2000" smtClean="0">
                <a:solidFill>
                  <a:srgbClr val="660033"/>
                </a:solidFill>
              </a:rPr>
              <a:t>Гроші як засіб платежу, подібно до засобу обігу, передаються від одного суб’єкта відносин до іншого, тобто здійснюють обіг. Тому коли мова йде про грошовий обіг, то найчастіше мається на увазі функціонування їх і як засобу обігу, і як засобу платежу. Відповідно і загальна маса грошей в обігу включає їх кількість в обох цих функціях. Вимоги закону грошового обігу поширюються на загальну масу грошей, тобто на обидві їх функції.</a:t>
            </a:r>
          </a:p>
          <a:p>
            <a:pPr marL="0" indent="0" algn="just" eaLnBrk="1" hangingPunct="1">
              <a:lnSpc>
                <a:spcPct val="90000"/>
              </a:lnSpc>
              <a:buFont typeface="Arial" charset="0"/>
              <a:buNone/>
            </a:pPr>
            <a:r>
              <a:rPr lang="uk-UA" sz="2000" smtClean="0">
                <a:solidFill>
                  <a:srgbClr val="660033"/>
                </a:solidFill>
              </a:rPr>
              <a:t>До грошей у функції засобу платежу ринок висуває ті самі вимоги, що й до засобу обігу, хіба що іншою мірою. Зокрема, необхідність сталості грошей у цій функції виявляється ще гостріше, оскільки тут, діє фактор часу</a:t>
            </a:r>
            <a:r>
              <a:rPr lang="ru-RU" sz="2000" smtClean="0"/>
              <a:t> </a:t>
            </a:r>
            <a:endParaRPr lang="uk-UA" sz="2000" smtClean="0">
              <a:solidFill>
                <a:srgbClr val="C00000"/>
              </a:solidFill>
            </a:endParaRPr>
          </a:p>
          <a:p>
            <a:pPr marL="0" indent="0" algn="just" eaLnBrk="1" hangingPunct="1">
              <a:lnSpc>
                <a:spcPct val="90000"/>
              </a:lnSpc>
              <a:buFont typeface="Arial" charset="0"/>
              <a:buNone/>
            </a:pPr>
            <a:endParaRPr lang="uk-UA" sz="2700" smtClean="0">
              <a:solidFill>
                <a:srgbClr val="C00000"/>
              </a:solidFill>
            </a:endParaRPr>
          </a:p>
          <a:p>
            <a:pPr marL="0" indent="0" algn="just" eaLnBrk="1" hangingPunct="1">
              <a:lnSpc>
                <a:spcPct val="90000"/>
              </a:lnSpc>
              <a:buFont typeface="Arial" charset="0"/>
              <a:buNone/>
            </a:pPr>
            <a:endParaRPr lang="uk-UA" sz="2700" smtClean="0">
              <a:solidFill>
                <a:srgbClr val="C00000"/>
              </a:solidFill>
            </a:endParaRPr>
          </a:p>
          <a:p>
            <a:pPr marL="0" indent="0" algn="just" eaLnBrk="1" hangingPunct="1">
              <a:lnSpc>
                <a:spcPct val="90000"/>
              </a:lnSpc>
              <a:buFont typeface="Arial" charset="0"/>
              <a:buNone/>
            </a:pPr>
            <a:endParaRPr lang="uk-UA" sz="2700" smtClean="0">
              <a:solidFill>
                <a:srgbClr val="C00000"/>
              </a:solidFill>
            </a:endParaRPr>
          </a:p>
          <a:p>
            <a:pPr marL="0" indent="0" algn="just" eaLnBrk="1" hangingPunct="1">
              <a:lnSpc>
                <a:spcPct val="90000"/>
              </a:lnSpc>
              <a:buFont typeface="Arial" charset="0"/>
              <a:buNone/>
            </a:pPr>
            <a:endParaRPr lang="uk-UA" sz="2700" smtClean="0">
              <a:solidFill>
                <a:srgbClr val="C00000"/>
              </a:solidFill>
            </a:endParaRPr>
          </a:p>
          <a:p>
            <a:pPr marL="0" indent="0" eaLnBrk="1" hangingPunct="1">
              <a:lnSpc>
                <a:spcPct val="90000"/>
              </a:lnSpc>
            </a:pPr>
            <a:endParaRPr lang="ru-RU" sz="2700" smtClean="0">
              <a:solidFill>
                <a:srgbClr val="C00000"/>
              </a:solidFill>
            </a:endParaRPr>
          </a:p>
        </p:txBody>
      </p:sp>
      <p:sp>
        <p:nvSpPr>
          <p:cNvPr id="4" name="Номер слайда 3"/>
          <p:cNvSpPr>
            <a:spLocks noGrp="1"/>
          </p:cNvSpPr>
          <p:nvPr>
            <p:ph type="sldNum" sz="quarter" idx="12"/>
          </p:nvPr>
        </p:nvSpPr>
        <p:spPr/>
        <p:txBody>
          <a:bodyPr/>
          <a:lstStyle/>
          <a:p>
            <a:pPr>
              <a:defRPr/>
            </a:pPr>
            <a:fld id="{DE718307-5742-4D2D-A4C9-EAD2078F60EF}" type="slidenum">
              <a:rPr lang="ru-RU"/>
              <a:pPr>
                <a:defRPr/>
              </a:pPr>
              <a:t>11</a:t>
            </a:fld>
            <a:endParaRPr lang="ru-RU"/>
          </a:p>
        </p:txBody>
      </p:sp>
      <p:sp>
        <p:nvSpPr>
          <p:cNvPr id="24581" name="Text Box 4"/>
          <p:cNvSpPr txBox="1">
            <a:spLocks noChangeArrowheads="1"/>
          </p:cNvSpPr>
          <p:nvPr/>
        </p:nvSpPr>
        <p:spPr bwMode="auto">
          <a:xfrm>
            <a:off x="304800" y="228600"/>
            <a:ext cx="8610600" cy="431800"/>
          </a:xfrm>
          <a:prstGeom prst="rect">
            <a:avLst/>
          </a:prstGeom>
          <a:noFill/>
          <a:ln w="34925">
            <a:solidFill>
              <a:schemeClr val="folHlink"/>
            </a:solidFill>
            <a:miter lim="800000"/>
            <a:headEnd/>
            <a:tailEnd/>
          </a:ln>
        </p:spPr>
        <p:txBody>
          <a:bodyPr>
            <a:spAutoFit/>
          </a:bodyPr>
          <a:lstStyle/>
          <a:p>
            <a:pPr algn="ctr"/>
            <a:r>
              <a:rPr lang="uk-UA" b="1" i="1">
                <a:solidFill>
                  <a:srgbClr val="003300"/>
                </a:solidFill>
              </a:rPr>
              <a:t>2. Функції грошей</a:t>
            </a:r>
            <a:endParaRPr lang="ru-RU" b="1" i="1">
              <a:solidFill>
                <a:srgbClr val="003300"/>
              </a:solidFill>
            </a:endParaRPr>
          </a:p>
        </p:txBody>
      </p:sp>
      <p:pic>
        <p:nvPicPr>
          <p:cNvPr id="24582" name="Picture 16" descr="paragraph"/>
          <p:cNvPicPr>
            <a:picLocks noChangeAspect="1" noChangeArrowheads="1"/>
          </p:cNvPicPr>
          <p:nvPr/>
        </p:nvPicPr>
        <p:blipFill>
          <a:blip r:embed="rId2"/>
          <a:srcRect/>
          <a:stretch>
            <a:fillRect/>
          </a:stretch>
        </p:blipFill>
        <p:spPr bwMode="auto">
          <a:xfrm>
            <a:off x="571500" y="214313"/>
            <a:ext cx="357188" cy="571500"/>
          </a:xfrm>
          <a:prstGeom prst="rect">
            <a:avLst/>
          </a:prstGeom>
          <a:noFill/>
          <a:ln w="9525">
            <a:noFill/>
            <a:miter lim="800000"/>
            <a:headEnd/>
            <a:tailEnd/>
          </a:ln>
        </p:spPr>
      </p:pic>
      <p:pic>
        <p:nvPicPr>
          <p:cNvPr id="24583" name="Рисунок 6"/>
          <p:cNvPicPr>
            <a:picLocks noChangeAspect="1" noChangeArrowheads="1"/>
          </p:cNvPicPr>
          <p:nvPr/>
        </p:nvPicPr>
        <p:blipFill>
          <a:blip r:embed="rId3"/>
          <a:srcRect/>
          <a:stretch>
            <a:fillRect/>
          </a:stretch>
        </p:blipFill>
        <p:spPr bwMode="auto">
          <a:xfrm>
            <a:off x="8215313" y="214313"/>
            <a:ext cx="928687" cy="642937"/>
          </a:xfrm>
          <a:prstGeom prst="rect">
            <a:avLst/>
          </a:prstGeom>
          <a:noFill/>
          <a:ln w="9525">
            <a:noFill/>
            <a:miter lim="800000"/>
            <a:headEnd/>
            <a:tailEnd/>
          </a:ln>
        </p:spPr>
      </p:pic>
      <p:sp>
        <p:nvSpPr>
          <p:cNvPr id="8" name="Нижний колонтитул 7"/>
          <p:cNvSpPr>
            <a:spLocks noGrp="1"/>
          </p:cNvSpPr>
          <p:nvPr>
            <p:ph type="ftr" sz="quarter" idx="11"/>
          </p:nvPr>
        </p:nvSpPr>
        <p:spPr/>
        <p:txBody>
          <a:bodyPr wrap="square" numCol="1" anchorCtr="0" compatLnSpc="1">
            <a:prstTxWarp prst="textNoShape">
              <a:avLst/>
            </a:prstTxWarp>
          </a:bodyPr>
          <a:lstStyle/>
          <a:p>
            <a:endParaRPr lang="ru-RU" smtClean="0">
              <a:solidFill>
                <a:srgbClr val="898989"/>
              </a:solidFill>
            </a:endParaRPr>
          </a:p>
        </p:txBody>
      </p:sp>
    </p:spTree>
  </p:cSld>
  <p:clrMapOvr>
    <a:masterClrMapping/>
  </p:clrMapOvr>
  <p:transition>
    <p:cover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Заголовок 1"/>
          <p:cNvSpPr>
            <a:spLocks noGrp="1"/>
          </p:cNvSpPr>
          <p:nvPr>
            <p:ph type="title"/>
          </p:nvPr>
        </p:nvSpPr>
        <p:spPr>
          <a:xfrm>
            <a:off x="395288" y="765175"/>
            <a:ext cx="8229600" cy="719138"/>
          </a:xfrm>
        </p:spPr>
        <p:txBody>
          <a:bodyPr/>
          <a:lstStyle/>
          <a:p>
            <a:pPr algn="l" eaLnBrk="1" hangingPunct="1">
              <a:spcBef>
                <a:spcPct val="50000"/>
              </a:spcBef>
            </a:pPr>
            <a:r>
              <a:rPr lang="uk-UA" sz="2000" b="1" i="1" u="sng" smtClean="0">
                <a:solidFill>
                  <a:srgbClr val="D60093"/>
                </a:solidFill>
                <a:effectLst>
                  <a:outerShdw blurRad="38100" dist="38100" dir="2700000" algn="tl">
                    <a:srgbClr val="C0C0C0"/>
                  </a:outerShdw>
                </a:effectLst>
              </a:rPr>
              <a:t>Світові гроші</a:t>
            </a:r>
            <a:r>
              <a:rPr lang="uk-UA" smtClean="0"/>
              <a:t> </a:t>
            </a:r>
          </a:p>
        </p:txBody>
      </p:sp>
      <p:sp>
        <p:nvSpPr>
          <p:cNvPr id="4" name="Номер слайда 3"/>
          <p:cNvSpPr>
            <a:spLocks noGrp="1"/>
          </p:cNvSpPr>
          <p:nvPr>
            <p:ph type="sldNum" sz="quarter" idx="12"/>
          </p:nvPr>
        </p:nvSpPr>
        <p:spPr/>
        <p:txBody>
          <a:bodyPr/>
          <a:lstStyle/>
          <a:p>
            <a:pPr>
              <a:defRPr/>
            </a:pPr>
            <a:fld id="{1451E4DC-EA47-4322-8B21-5703343FA0EE}" type="slidenum">
              <a:rPr lang="ru-RU"/>
              <a:pPr>
                <a:defRPr/>
              </a:pPr>
              <a:t>12</a:t>
            </a:fld>
            <a:endParaRPr lang="ru-RU"/>
          </a:p>
        </p:txBody>
      </p:sp>
      <p:sp>
        <p:nvSpPr>
          <p:cNvPr id="25604" name="Text Box 4"/>
          <p:cNvSpPr txBox="1">
            <a:spLocks noChangeArrowheads="1"/>
          </p:cNvSpPr>
          <p:nvPr/>
        </p:nvSpPr>
        <p:spPr bwMode="auto">
          <a:xfrm>
            <a:off x="304800" y="228600"/>
            <a:ext cx="8610600" cy="431800"/>
          </a:xfrm>
          <a:prstGeom prst="rect">
            <a:avLst/>
          </a:prstGeom>
          <a:noFill/>
          <a:ln w="34925">
            <a:solidFill>
              <a:schemeClr val="folHlink"/>
            </a:solidFill>
            <a:miter lim="800000"/>
            <a:headEnd/>
            <a:tailEnd/>
          </a:ln>
        </p:spPr>
        <p:txBody>
          <a:bodyPr>
            <a:spAutoFit/>
          </a:bodyPr>
          <a:lstStyle/>
          <a:p>
            <a:pPr algn="ctr"/>
            <a:r>
              <a:rPr lang="uk-UA" b="1" i="1">
                <a:solidFill>
                  <a:srgbClr val="003300"/>
                </a:solidFill>
              </a:rPr>
              <a:t>2.Функції грошей</a:t>
            </a:r>
            <a:endParaRPr lang="ru-RU" b="1" i="1">
              <a:solidFill>
                <a:srgbClr val="003300"/>
              </a:solidFill>
            </a:endParaRPr>
          </a:p>
        </p:txBody>
      </p:sp>
      <p:pic>
        <p:nvPicPr>
          <p:cNvPr id="25605" name="Picture 16" descr="paragraph"/>
          <p:cNvPicPr>
            <a:picLocks noChangeAspect="1" noChangeArrowheads="1"/>
          </p:cNvPicPr>
          <p:nvPr/>
        </p:nvPicPr>
        <p:blipFill>
          <a:blip r:embed="rId2"/>
          <a:srcRect/>
          <a:stretch>
            <a:fillRect/>
          </a:stretch>
        </p:blipFill>
        <p:spPr bwMode="auto">
          <a:xfrm>
            <a:off x="571500" y="214313"/>
            <a:ext cx="357188" cy="571500"/>
          </a:xfrm>
          <a:prstGeom prst="rect">
            <a:avLst/>
          </a:prstGeom>
          <a:noFill/>
          <a:ln w="9525">
            <a:noFill/>
            <a:miter lim="800000"/>
            <a:headEnd/>
            <a:tailEnd/>
          </a:ln>
        </p:spPr>
      </p:pic>
      <p:sp>
        <p:nvSpPr>
          <p:cNvPr id="25606" name="Rectangle 8"/>
          <p:cNvSpPr>
            <a:spLocks noChangeArrowheads="1"/>
          </p:cNvSpPr>
          <p:nvPr/>
        </p:nvSpPr>
        <p:spPr bwMode="auto">
          <a:xfrm>
            <a:off x="323850" y="1652588"/>
            <a:ext cx="8569325" cy="4486275"/>
          </a:xfrm>
          <a:prstGeom prst="rect">
            <a:avLst/>
          </a:prstGeom>
          <a:noFill/>
          <a:ln w="9525">
            <a:noFill/>
            <a:miter lim="800000"/>
            <a:headEnd/>
            <a:tailEnd/>
          </a:ln>
        </p:spPr>
        <p:txBody>
          <a:bodyPr>
            <a:spAutoFit/>
          </a:bodyPr>
          <a:lstStyle/>
          <a:p>
            <a:r>
              <a:rPr lang="uk-UA" sz="1800" b="1" i="1">
                <a:solidFill>
                  <a:srgbClr val="D60093"/>
                </a:solidFill>
              </a:rPr>
              <a:t>Світові гроші</a:t>
            </a:r>
            <a:r>
              <a:rPr lang="uk-UA" sz="1800" i="1"/>
              <a:t> — </a:t>
            </a:r>
            <a:r>
              <a:rPr lang="uk-UA" sz="1800" i="1">
                <a:solidFill>
                  <a:srgbClr val="9933FF"/>
                </a:solidFill>
              </a:rPr>
              <a:t>це функція, в якій гроші обслуговують рух вартості в міжнародному економічному обороті і забезпечують реалізацію взаємовідносин між країнами.</a:t>
            </a:r>
            <a:r>
              <a:rPr lang="ru-RU" sz="1800">
                <a:solidFill>
                  <a:srgbClr val="9933FF"/>
                </a:solidFill>
              </a:rPr>
              <a:t> </a:t>
            </a:r>
          </a:p>
          <a:p>
            <a:r>
              <a:rPr lang="uk-UA" sz="1800">
                <a:solidFill>
                  <a:srgbClr val="660033"/>
                </a:solidFill>
              </a:rPr>
              <a:t>Виділення функції світових грошей зумовлене особливостями руху вартості на світовому ринку, які визначаються поділом цього ринку державними кордонами. </a:t>
            </a:r>
            <a:endParaRPr lang="ru-RU">
              <a:solidFill>
                <a:srgbClr val="660033"/>
              </a:solidFill>
            </a:endParaRPr>
          </a:p>
          <a:p>
            <a:r>
              <a:rPr lang="uk-UA" sz="1800">
                <a:solidFill>
                  <a:srgbClr val="660033"/>
                </a:solidFill>
              </a:rPr>
              <a:t>Гроші на світовому ринку виконують функції загального платіжного засобу, загального купівельного засобу і засобу перенесення багатства з однієї країни в іншу. Отже,</a:t>
            </a:r>
            <a:r>
              <a:rPr lang="uk-UA" sz="1800"/>
              <a:t> </a:t>
            </a:r>
            <a:r>
              <a:rPr lang="uk-UA" sz="1800" u="sng">
                <a:solidFill>
                  <a:srgbClr val="9933FF"/>
                </a:solidFill>
              </a:rPr>
              <a:t>світові гроші</a:t>
            </a:r>
            <a:r>
              <a:rPr lang="uk-UA" sz="1800"/>
              <a:t> — </a:t>
            </a:r>
            <a:r>
              <a:rPr lang="uk-UA" sz="1800">
                <a:solidFill>
                  <a:srgbClr val="660033"/>
                </a:solidFill>
              </a:rPr>
              <a:t>це комплексна функція, що повторює, по суті, всі функції, властиві грошам на внутрішньому ринку.</a:t>
            </a:r>
          </a:p>
          <a:p>
            <a:r>
              <a:rPr lang="uk-UA" sz="1800">
                <a:solidFill>
                  <a:srgbClr val="660033"/>
                </a:solidFill>
              </a:rPr>
              <a:t>Якщо світові гроші використовуються для погашення боргів, пов’язаних із зовнішньою торгівлею, банківськими та фінансовими позичками тощо, то вони виконують функцію засобу платежу</a:t>
            </a:r>
            <a:r>
              <a:rPr lang="ru-RU" sz="1800">
                <a:solidFill>
                  <a:srgbClr val="660033"/>
                </a:solidFill>
              </a:rPr>
              <a:t>.</a:t>
            </a:r>
          </a:p>
          <a:p>
            <a:r>
              <a:rPr lang="uk-UA" sz="1800">
                <a:solidFill>
                  <a:srgbClr val="660033"/>
                </a:solidFill>
              </a:rPr>
              <a:t>Світові гроші функціонують і як міра вартості та рахункові одиниці, оскільки національні ціни жодної країни не можуть повністю задовольнити потреби світового ринку і на ньому формується своя система цін.</a:t>
            </a:r>
            <a:endParaRPr lang="ru-RU" sz="1800">
              <a:solidFill>
                <a:srgbClr val="660033"/>
              </a:solidFill>
            </a:endParaRPr>
          </a:p>
        </p:txBody>
      </p:sp>
      <p:pic>
        <p:nvPicPr>
          <p:cNvPr id="25607" name="Рисунок 6"/>
          <p:cNvPicPr>
            <a:picLocks noChangeAspect="1" noChangeArrowheads="1"/>
          </p:cNvPicPr>
          <p:nvPr/>
        </p:nvPicPr>
        <p:blipFill>
          <a:blip r:embed="rId3"/>
          <a:srcRect/>
          <a:stretch>
            <a:fillRect/>
          </a:stretch>
        </p:blipFill>
        <p:spPr bwMode="auto">
          <a:xfrm>
            <a:off x="8215313" y="214313"/>
            <a:ext cx="928687" cy="642937"/>
          </a:xfrm>
          <a:prstGeom prst="rect">
            <a:avLst/>
          </a:prstGeom>
          <a:noFill/>
          <a:ln w="9525">
            <a:noFill/>
            <a:miter lim="800000"/>
            <a:headEnd/>
            <a:tailEnd/>
          </a:ln>
        </p:spPr>
      </p:pic>
      <p:sp>
        <p:nvSpPr>
          <p:cNvPr id="8" name="Нижний колонтитул 7"/>
          <p:cNvSpPr>
            <a:spLocks noGrp="1"/>
          </p:cNvSpPr>
          <p:nvPr>
            <p:ph type="ftr" sz="quarter" idx="11"/>
          </p:nvPr>
        </p:nvSpPr>
        <p:spPr/>
        <p:txBody>
          <a:bodyPr wrap="square" numCol="1" anchorCtr="0" compatLnSpc="1">
            <a:prstTxWarp prst="textNoShape">
              <a:avLst/>
            </a:prstTxWarp>
          </a:bodyPr>
          <a:lstStyle/>
          <a:p>
            <a:r>
              <a:rPr lang="ru-RU" smtClean="0">
                <a:solidFill>
                  <a:srgbClr val="898989"/>
                </a:solidFill>
              </a:rPr>
              <a:t>.</a:t>
            </a:r>
          </a:p>
        </p:txBody>
      </p:sp>
    </p:spTree>
  </p:cSld>
  <p:clrMapOvr>
    <a:masterClrMapping/>
  </p:clrMapOvr>
  <p:transition>
    <p:cover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Заголовок 1"/>
          <p:cNvSpPr>
            <a:spLocks noGrp="1"/>
          </p:cNvSpPr>
          <p:nvPr>
            <p:ph type="title"/>
          </p:nvPr>
        </p:nvSpPr>
        <p:spPr>
          <a:xfrm>
            <a:off x="457200" y="1052513"/>
            <a:ext cx="8229600" cy="365125"/>
          </a:xfrm>
        </p:spPr>
        <p:txBody>
          <a:bodyPr/>
          <a:lstStyle/>
          <a:p>
            <a:pPr algn="l" eaLnBrk="1" hangingPunct="1"/>
            <a:r>
              <a:rPr lang="uk-UA" sz="2400" b="1" i="1" smtClean="0">
                <a:solidFill>
                  <a:srgbClr val="D60093"/>
                </a:solidFill>
                <a:latin typeface="Arial" charset="0"/>
                <a:cs typeface="Arial" charset="0"/>
              </a:rPr>
              <a:t>Види грошей</a:t>
            </a:r>
            <a:endParaRPr lang="ru-RU" sz="2400" b="1" i="1" smtClean="0">
              <a:solidFill>
                <a:srgbClr val="D60093"/>
              </a:solidFill>
              <a:latin typeface="Arial" charset="0"/>
              <a:cs typeface="Arial" charset="0"/>
            </a:endParaRPr>
          </a:p>
        </p:txBody>
      </p:sp>
      <p:sp>
        <p:nvSpPr>
          <p:cNvPr id="3" name="Содержимое 2"/>
          <p:cNvSpPr>
            <a:spLocks noGrp="1"/>
          </p:cNvSpPr>
          <p:nvPr>
            <p:ph idx="1"/>
          </p:nvPr>
        </p:nvSpPr>
        <p:spPr/>
        <p:txBody>
          <a:bodyPr>
            <a:normAutofit/>
          </a:bodyPr>
          <a:lstStyle/>
          <a:p>
            <a:pPr algn="just" eaLnBrk="1" hangingPunct="1">
              <a:lnSpc>
                <a:spcPct val="80000"/>
              </a:lnSpc>
              <a:buFont typeface="Arial" charset="0"/>
              <a:buNone/>
            </a:pPr>
            <a:r>
              <a:rPr lang="uk-UA" sz="2000" smtClean="0">
                <a:solidFill>
                  <a:srgbClr val="660033"/>
                </a:solidFill>
              </a:rPr>
              <a:t>Еволюція форм грошей відбувалася в напрямі від повноцінних грошей до неповноцінних, якими є сучасні гроші.</a:t>
            </a:r>
            <a:r>
              <a:rPr lang="uk-UA" sz="2000" smtClean="0"/>
              <a:t> </a:t>
            </a:r>
            <a:r>
              <a:rPr lang="uk-UA" sz="2000" b="1" i="1" smtClean="0">
                <a:solidFill>
                  <a:srgbClr val="FF6600"/>
                </a:solidFill>
              </a:rPr>
              <a:t>Повноцінними</a:t>
            </a:r>
            <a:r>
              <a:rPr lang="uk-UA" sz="2000" i="1" smtClean="0">
                <a:solidFill>
                  <a:srgbClr val="FF0066"/>
                </a:solidFill>
              </a:rPr>
              <a:t> </a:t>
            </a:r>
            <a:r>
              <a:rPr lang="uk-UA" sz="2000" smtClean="0">
                <a:solidFill>
                  <a:srgbClr val="660033"/>
                </a:solidFill>
              </a:rPr>
              <a:t>були гроші, що мали внутрішню реальну вартість, адекватну вартості товару, який виконував функції грошей, чи вартості того матеріалу, з якого гроші були</a:t>
            </a:r>
            <a:r>
              <a:rPr lang="uk-UA" sz="2000" smtClean="0"/>
              <a:t> </a:t>
            </a:r>
            <a:r>
              <a:rPr lang="uk-UA" sz="2000" smtClean="0">
                <a:solidFill>
                  <a:srgbClr val="660033"/>
                </a:solidFill>
              </a:rPr>
              <a:t>виготовлені, наприклад золоті чи срібні монети.</a:t>
            </a:r>
            <a:r>
              <a:rPr lang="uk-UA" sz="2000" smtClean="0"/>
              <a:t> </a:t>
            </a:r>
            <a:r>
              <a:rPr lang="uk-UA" sz="2000" b="1" i="1" smtClean="0">
                <a:solidFill>
                  <a:srgbClr val="FF6600"/>
                </a:solidFill>
              </a:rPr>
              <a:t>Неповноцінними</a:t>
            </a:r>
            <a:r>
              <a:rPr lang="uk-UA" sz="2000" smtClean="0">
                <a:solidFill>
                  <a:srgbClr val="FF0066"/>
                </a:solidFill>
              </a:rPr>
              <a:t> </a:t>
            </a:r>
            <a:r>
              <a:rPr lang="uk-UA" sz="2000" smtClean="0">
                <a:solidFill>
                  <a:srgbClr val="660033"/>
                </a:solidFill>
              </a:rPr>
              <a:t>є гроші, які набувають своєї вартості виключно в обігу.</a:t>
            </a:r>
            <a:r>
              <a:rPr lang="uk-UA" sz="2000" smtClean="0"/>
              <a:t> </a:t>
            </a:r>
            <a:endParaRPr lang="uk-UA" sz="2000" smtClean="0">
              <a:latin typeface="Arial" charset="0"/>
            </a:endParaRPr>
          </a:p>
          <a:p>
            <a:pPr algn="just" eaLnBrk="1" hangingPunct="1">
              <a:lnSpc>
                <a:spcPct val="80000"/>
              </a:lnSpc>
              <a:buFont typeface="Arial" charset="0"/>
              <a:buNone/>
            </a:pPr>
            <a:r>
              <a:rPr lang="uk-UA" sz="2000" smtClean="0">
                <a:solidFill>
                  <a:srgbClr val="660033"/>
                </a:solidFill>
              </a:rPr>
              <a:t>Між періодами використання повноцінних і неповноцінних грошей знаходиться епоха використання змішаних форм</a:t>
            </a:r>
            <a:r>
              <a:rPr lang="ru-RU" sz="2000" smtClean="0">
                <a:solidFill>
                  <a:srgbClr val="660033"/>
                </a:solidFill>
              </a:rPr>
              <a:t> </a:t>
            </a:r>
            <a:r>
              <a:rPr lang="uk-UA" sz="2000" smtClean="0">
                <a:solidFill>
                  <a:srgbClr val="660033"/>
                </a:solidFill>
              </a:rPr>
              <a:t>У цей період в одних країнах використовували повноцінні гроші, в інших — неповноцінні (паперові). Крім того, в одних і тих самих країнах поряд з повноцінними монетами нерідко використовувалися неповноцінні — білонні — монети, а також паперові знаки грошей (банкноти). Останні не мали внутрішньої вартості і були за формою ідентичні неповноцінним грошам. </a:t>
            </a:r>
          </a:p>
          <a:p>
            <a:pPr algn="just" eaLnBrk="1" hangingPunct="1">
              <a:lnSpc>
                <a:spcPct val="80000"/>
              </a:lnSpc>
              <a:buFont typeface="Arial" charset="0"/>
              <a:buNone/>
            </a:pPr>
            <a:r>
              <a:rPr lang="uk-UA" sz="2000" smtClean="0">
                <a:solidFill>
                  <a:srgbClr val="660033"/>
                </a:solidFill>
              </a:rPr>
              <a:t>Початковою висхідною формою повноцінних грошей були</a:t>
            </a:r>
            <a:r>
              <a:rPr lang="uk-UA" sz="2000" smtClean="0"/>
              <a:t> </a:t>
            </a:r>
            <a:r>
              <a:rPr lang="uk-UA" sz="2000" b="1" i="1" smtClean="0">
                <a:solidFill>
                  <a:srgbClr val="FF6600"/>
                </a:solidFill>
              </a:rPr>
              <a:t>товарні гроші</a:t>
            </a:r>
            <a:r>
              <a:rPr lang="uk-UA" sz="2000" smtClean="0"/>
              <a:t>, </a:t>
            </a:r>
            <a:r>
              <a:rPr lang="uk-UA" sz="2000" smtClean="0">
                <a:solidFill>
                  <a:srgbClr val="660033"/>
                </a:solidFill>
              </a:rPr>
              <a:t>потім почалася тривала ера панування</a:t>
            </a:r>
            <a:r>
              <a:rPr lang="uk-UA" sz="2000" smtClean="0"/>
              <a:t> </a:t>
            </a:r>
            <a:r>
              <a:rPr lang="uk-UA" sz="2000" b="1" i="1" smtClean="0">
                <a:solidFill>
                  <a:srgbClr val="FF6600"/>
                </a:solidFill>
              </a:rPr>
              <a:t>металевих грошей</a:t>
            </a:r>
            <a:r>
              <a:rPr lang="uk-UA" sz="2000" smtClean="0"/>
              <a:t>. </a:t>
            </a:r>
            <a:r>
              <a:rPr lang="uk-UA" sz="2000" smtClean="0">
                <a:solidFill>
                  <a:srgbClr val="660033"/>
                </a:solidFill>
              </a:rPr>
              <a:t>Проте з появою металевих грошей їх розвиток не припинився.</a:t>
            </a:r>
            <a:r>
              <a:rPr lang="ru-RU" sz="2000" smtClean="0">
                <a:solidFill>
                  <a:srgbClr val="660033"/>
                </a:solidFill>
              </a:rPr>
              <a:t> </a:t>
            </a:r>
            <a:endParaRPr lang="uk-UA" sz="2000" smtClean="0">
              <a:solidFill>
                <a:srgbClr val="660033"/>
              </a:solidFill>
            </a:endParaRPr>
          </a:p>
          <a:p>
            <a:pPr algn="just" eaLnBrk="1" hangingPunct="1">
              <a:lnSpc>
                <a:spcPct val="80000"/>
              </a:lnSpc>
              <a:buFont typeface="Arial" charset="0"/>
              <a:buNone/>
            </a:pPr>
            <a:r>
              <a:rPr lang="uk-UA" sz="2000" b="1" smtClean="0">
                <a:solidFill>
                  <a:srgbClr val="FF6600"/>
                </a:solidFill>
              </a:rPr>
              <a:t>Монета</a:t>
            </a:r>
            <a:r>
              <a:rPr lang="uk-UA" sz="2000" smtClean="0">
                <a:solidFill>
                  <a:schemeClr val="tx2"/>
                </a:solidFill>
              </a:rPr>
              <a:t> </a:t>
            </a:r>
            <a:r>
              <a:rPr lang="uk-UA" sz="2000" smtClean="0"/>
              <a:t>-  </a:t>
            </a:r>
            <a:r>
              <a:rPr lang="uk-UA" sz="2000" smtClean="0">
                <a:solidFill>
                  <a:srgbClr val="660033"/>
                </a:solidFill>
              </a:rPr>
              <a:t>з появою металевих грошей вони використовувалися у формі простих зливків чи кусків металу. </a:t>
            </a:r>
          </a:p>
        </p:txBody>
      </p:sp>
      <p:sp>
        <p:nvSpPr>
          <p:cNvPr id="4" name="Номер слайда 3"/>
          <p:cNvSpPr>
            <a:spLocks noGrp="1"/>
          </p:cNvSpPr>
          <p:nvPr>
            <p:ph type="sldNum" sz="quarter" idx="12"/>
          </p:nvPr>
        </p:nvSpPr>
        <p:spPr>
          <a:xfrm>
            <a:off x="6588125" y="6492875"/>
            <a:ext cx="2133600" cy="365125"/>
          </a:xfrm>
        </p:spPr>
        <p:txBody>
          <a:bodyPr/>
          <a:lstStyle/>
          <a:p>
            <a:pPr>
              <a:defRPr/>
            </a:pPr>
            <a:fld id="{4DDAA6EB-20B7-4BE2-8453-D52D3529BE08}" type="slidenum">
              <a:rPr lang="ru-RU"/>
              <a:pPr>
                <a:defRPr/>
              </a:pPr>
              <a:t>13</a:t>
            </a:fld>
            <a:endParaRPr lang="ru-RU"/>
          </a:p>
        </p:txBody>
      </p:sp>
      <p:sp>
        <p:nvSpPr>
          <p:cNvPr id="26629" name="Text Box 4"/>
          <p:cNvSpPr txBox="1">
            <a:spLocks noChangeArrowheads="1"/>
          </p:cNvSpPr>
          <p:nvPr/>
        </p:nvSpPr>
        <p:spPr bwMode="auto">
          <a:xfrm>
            <a:off x="304800" y="228600"/>
            <a:ext cx="8610600" cy="431800"/>
          </a:xfrm>
          <a:prstGeom prst="rect">
            <a:avLst/>
          </a:prstGeom>
          <a:noFill/>
          <a:ln w="34925">
            <a:solidFill>
              <a:schemeClr val="folHlink"/>
            </a:solidFill>
            <a:miter lim="800000"/>
            <a:headEnd/>
            <a:tailEnd/>
          </a:ln>
        </p:spPr>
        <p:txBody>
          <a:bodyPr>
            <a:spAutoFit/>
          </a:bodyPr>
          <a:lstStyle/>
          <a:p>
            <a:pPr algn="ctr"/>
            <a:r>
              <a:rPr lang="uk-UA" b="1" i="1">
                <a:solidFill>
                  <a:srgbClr val="FF0066"/>
                </a:solidFill>
              </a:rPr>
              <a:t>        </a:t>
            </a:r>
            <a:r>
              <a:rPr lang="uk-UA" b="1" i="1">
                <a:solidFill>
                  <a:srgbClr val="003300"/>
                </a:solidFill>
              </a:rPr>
              <a:t>3. Види грошей</a:t>
            </a:r>
            <a:endParaRPr lang="ru-RU" b="1" i="1">
              <a:solidFill>
                <a:srgbClr val="003300"/>
              </a:solidFill>
            </a:endParaRPr>
          </a:p>
        </p:txBody>
      </p:sp>
      <p:pic>
        <p:nvPicPr>
          <p:cNvPr id="26630" name="Picture 16" descr="paragraph"/>
          <p:cNvPicPr>
            <a:picLocks noChangeAspect="1" noChangeArrowheads="1"/>
          </p:cNvPicPr>
          <p:nvPr/>
        </p:nvPicPr>
        <p:blipFill>
          <a:blip r:embed="rId2"/>
          <a:srcRect/>
          <a:stretch>
            <a:fillRect/>
          </a:stretch>
        </p:blipFill>
        <p:spPr bwMode="auto">
          <a:xfrm>
            <a:off x="571500" y="214313"/>
            <a:ext cx="357188" cy="571500"/>
          </a:xfrm>
          <a:prstGeom prst="rect">
            <a:avLst/>
          </a:prstGeom>
          <a:noFill/>
          <a:ln w="9525">
            <a:noFill/>
            <a:miter lim="800000"/>
            <a:headEnd/>
            <a:tailEnd/>
          </a:ln>
        </p:spPr>
      </p:pic>
      <p:pic>
        <p:nvPicPr>
          <p:cNvPr id="26631" name="Рисунок 6"/>
          <p:cNvPicPr>
            <a:picLocks noChangeAspect="1" noChangeArrowheads="1"/>
          </p:cNvPicPr>
          <p:nvPr/>
        </p:nvPicPr>
        <p:blipFill>
          <a:blip r:embed="rId3"/>
          <a:srcRect/>
          <a:stretch>
            <a:fillRect/>
          </a:stretch>
        </p:blipFill>
        <p:spPr bwMode="auto">
          <a:xfrm>
            <a:off x="8215313" y="476250"/>
            <a:ext cx="928687" cy="642938"/>
          </a:xfrm>
          <a:prstGeom prst="rect">
            <a:avLst/>
          </a:prstGeom>
          <a:noFill/>
          <a:ln w="9525">
            <a:noFill/>
            <a:miter lim="800000"/>
            <a:headEnd/>
            <a:tailEnd/>
          </a:ln>
        </p:spPr>
      </p:pic>
      <p:sp>
        <p:nvSpPr>
          <p:cNvPr id="8" name="Нижний колонтитул 7"/>
          <p:cNvSpPr>
            <a:spLocks noGrp="1"/>
          </p:cNvSpPr>
          <p:nvPr>
            <p:ph type="ftr" sz="quarter" idx="11"/>
          </p:nvPr>
        </p:nvSpPr>
        <p:spPr>
          <a:xfrm>
            <a:off x="3132138" y="6492875"/>
            <a:ext cx="2895600" cy="365125"/>
          </a:xfrm>
        </p:spPr>
        <p:txBody>
          <a:bodyPr wrap="square" numCol="1" anchorCtr="0" compatLnSpc="1">
            <a:prstTxWarp prst="textNoShape">
              <a:avLst/>
            </a:prstTxWarp>
          </a:bodyPr>
          <a:lstStyle/>
          <a:p>
            <a:r>
              <a:rPr lang="ru-RU" smtClean="0">
                <a:solidFill>
                  <a:srgbClr val="898989"/>
                </a:solidFill>
              </a:rPr>
              <a:t>.</a:t>
            </a:r>
          </a:p>
        </p:txBody>
      </p:sp>
    </p:spTree>
  </p:cSld>
  <p:clrMapOvr>
    <a:masterClrMapping/>
  </p:clrMapOvr>
  <p:transition>
    <p:cover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pPr>
              <a:defRPr/>
            </a:pPr>
            <a:fld id="{93A0DA09-C943-45D6-8F44-F1D774B357C4}" type="slidenum">
              <a:rPr lang="ru-RU"/>
              <a:pPr>
                <a:defRPr/>
              </a:pPr>
              <a:t>14</a:t>
            </a:fld>
            <a:endParaRPr lang="ru-RU"/>
          </a:p>
        </p:txBody>
      </p:sp>
      <p:sp>
        <p:nvSpPr>
          <p:cNvPr id="28677" name="Rectangle 2"/>
          <p:cNvSpPr>
            <a:spLocks noChangeArrowheads="1"/>
          </p:cNvSpPr>
          <p:nvPr/>
        </p:nvSpPr>
        <p:spPr bwMode="auto">
          <a:xfrm>
            <a:off x="250825" y="260350"/>
            <a:ext cx="8496300" cy="576263"/>
          </a:xfrm>
          <a:prstGeom prst="rect">
            <a:avLst/>
          </a:prstGeom>
          <a:noFill/>
          <a:ln w="9525">
            <a:solidFill>
              <a:schemeClr val="folHlink"/>
            </a:solidFill>
            <a:miter lim="800000"/>
            <a:headEnd/>
            <a:tailEnd/>
          </a:ln>
        </p:spPr>
        <p:txBody>
          <a:bodyPr anchor="ctr"/>
          <a:lstStyle/>
          <a:p>
            <a:pPr algn="ctr"/>
            <a:r>
              <a:rPr lang="uk-UA" sz="2400" b="1" i="1">
                <a:solidFill>
                  <a:srgbClr val="003300"/>
                </a:solidFill>
                <a:latin typeface="Calibri" pitchFamily="34" charset="0"/>
              </a:rPr>
              <a:t>3. Види грошей</a:t>
            </a:r>
            <a:endParaRPr lang="ru-RU" sz="2400" b="1" i="1">
              <a:solidFill>
                <a:srgbClr val="003300"/>
              </a:solidFill>
              <a:latin typeface="Calibri" pitchFamily="34" charset="0"/>
            </a:endParaRPr>
          </a:p>
        </p:txBody>
      </p:sp>
      <p:pic>
        <p:nvPicPr>
          <p:cNvPr id="28678" name="Picture 16" descr="paragraph"/>
          <p:cNvPicPr>
            <a:picLocks noChangeAspect="1" noChangeArrowheads="1"/>
          </p:cNvPicPr>
          <p:nvPr/>
        </p:nvPicPr>
        <p:blipFill>
          <a:blip r:embed="rId2"/>
          <a:srcRect/>
          <a:stretch>
            <a:fillRect/>
          </a:stretch>
        </p:blipFill>
        <p:spPr bwMode="auto">
          <a:xfrm>
            <a:off x="468313" y="260350"/>
            <a:ext cx="358775" cy="714375"/>
          </a:xfrm>
          <a:prstGeom prst="rect">
            <a:avLst/>
          </a:prstGeom>
          <a:noFill/>
          <a:ln w="9525">
            <a:noFill/>
            <a:miter lim="800000"/>
            <a:headEnd/>
            <a:tailEnd/>
          </a:ln>
        </p:spPr>
      </p:pic>
      <p:pic>
        <p:nvPicPr>
          <p:cNvPr id="28679" name="Рисунок 6"/>
          <p:cNvPicPr>
            <a:picLocks noChangeAspect="1" noChangeArrowheads="1"/>
          </p:cNvPicPr>
          <p:nvPr/>
        </p:nvPicPr>
        <p:blipFill>
          <a:blip r:embed="rId3"/>
          <a:srcRect/>
          <a:stretch>
            <a:fillRect/>
          </a:stretch>
        </p:blipFill>
        <p:spPr bwMode="auto">
          <a:xfrm>
            <a:off x="8215313" y="428625"/>
            <a:ext cx="928687" cy="642938"/>
          </a:xfrm>
          <a:prstGeom prst="rect">
            <a:avLst/>
          </a:prstGeom>
          <a:noFill/>
          <a:ln w="9525">
            <a:noFill/>
            <a:miter lim="800000"/>
            <a:headEnd/>
            <a:tailEnd/>
          </a:ln>
        </p:spPr>
      </p:pic>
      <p:sp>
        <p:nvSpPr>
          <p:cNvPr id="8" name="Нижний колонтитул 7"/>
          <p:cNvSpPr>
            <a:spLocks noGrp="1"/>
          </p:cNvSpPr>
          <p:nvPr>
            <p:ph type="ftr" sz="quarter" idx="11"/>
          </p:nvPr>
        </p:nvSpPr>
        <p:spPr>
          <a:xfrm>
            <a:off x="3132138" y="6492875"/>
            <a:ext cx="2895600" cy="365125"/>
          </a:xfrm>
        </p:spPr>
        <p:txBody>
          <a:bodyPr wrap="square" numCol="1" anchorCtr="0" compatLnSpc="1">
            <a:prstTxWarp prst="textNoShape">
              <a:avLst/>
            </a:prstTxWarp>
          </a:bodyPr>
          <a:lstStyle/>
          <a:p>
            <a:endParaRPr lang="ru-RU" smtClean="0">
              <a:solidFill>
                <a:srgbClr val="898989"/>
              </a:solidFill>
            </a:endParaRPr>
          </a:p>
        </p:txBody>
      </p:sp>
      <p:sp>
        <p:nvSpPr>
          <p:cNvPr id="28683" name="Rectangle 11"/>
          <p:cNvSpPr>
            <a:spLocks noChangeArrowheads="1"/>
          </p:cNvSpPr>
          <p:nvPr/>
        </p:nvSpPr>
        <p:spPr bwMode="auto">
          <a:xfrm>
            <a:off x="3382963" y="1554163"/>
            <a:ext cx="9144000" cy="0"/>
          </a:xfrm>
          <a:prstGeom prst="rect">
            <a:avLst/>
          </a:prstGeom>
          <a:noFill/>
          <a:ln w="9525">
            <a:noFill/>
            <a:miter lim="800000"/>
            <a:headEnd/>
            <a:tailEnd/>
          </a:ln>
          <a:effectLst/>
        </p:spPr>
        <p:txBody>
          <a:bodyPr wrap="none" anchor="ctr">
            <a:spAutoFit/>
          </a:bodyPr>
          <a:lstStyle/>
          <a:p>
            <a:endParaRPr lang="uk-UA"/>
          </a:p>
        </p:txBody>
      </p:sp>
      <p:sp>
        <p:nvSpPr>
          <p:cNvPr id="28684" name="Rectangle 12"/>
          <p:cNvSpPr>
            <a:spLocks noChangeArrowheads="1"/>
          </p:cNvSpPr>
          <p:nvPr/>
        </p:nvSpPr>
        <p:spPr bwMode="auto">
          <a:xfrm>
            <a:off x="611188" y="1362075"/>
            <a:ext cx="8064500" cy="4424363"/>
          </a:xfrm>
          <a:prstGeom prst="rect">
            <a:avLst/>
          </a:prstGeom>
          <a:noFill/>
          <a:ln w="9525">
            <a:noFill/>
            <a:miter lim="800000"/>
            <a:headEnd/>
            <a:tailEnd/>
          </a:ln>
          <a:effectLst/>
        </p:spPr>
        <p:txBody>
          <a:bodyPr anchor="ctr">
            <a:spAutoFit/>
          </a:bodyPr>
          <a:lstStyle/>
          <a:p>
            <a:pPr eaLnBrk="0" hangingPunct="0"/>
            <a:r>
              <a:rPr lang="uk-UA" sz="1200"/>
              <a:t>ПРОДОВЖЕННЯ</a:t>
            </a:r>
          </a:p>
          <a:p>
            <a:pPr eaLnBrk="0" hangingPunct="0"/>
            <a:r>
              <a:rPr lang="uk-UA" sz="1800">
                <a:solidFill>
                  <a:srgbClr val="660033"/>
                </a:solidFill>
              </a:rPr>
              <a:t>Новий етап у розвитку монети як форми справжніх грошей пов’язаний з виникненням</a:t>
            </a:r>
            <a:r>
              <a:rPr lang="uk-UA" sz="1800"/>
              <a:t> </a:t>
            </a:r>
            <a:r>
              <a:rPr lang="uk-UA" sz="1800" b="1" i="1">
                <a:solidFill>
                  <a:srgbClr val="FF6600"/>
                </a:solidFill>
              </a:rPr>
              <a:t>білонної монети</a:t>
            </a:r>
            <a:r>
              <a:rPr lang="uk-UA" sz="1800"/>
              <a:t>, </a:t>
            </a:r>
            <a:r>
              <a:rPr lang="uk-UA" sz="1800">
                <a:solidFill>
                  <a:srgbClr val="660033"/>
                </a:solidFill>
              </a:rPr>
              <a:t>тобто розмінної, з дрібною вартістю</a:t>
            </a:r>
            <a:r>
              <a:rPr lang="ru-RU" sz="1800">
                <a:solidFill>
                  <a:srgbClr val="660033"/>
                </a:solidFill>
              </a:rPr>
              <a:t>. </a:t>
            </a:r>
            <a:r>
              <a:rPr lang="uk-UA" sz="1800">
                <a:solidFill>
                  <a:srgbClr val="660033"/>
                </a:solidFill>
              </a:rPr>
              <a:t>Еволюційні процеси в суспільному житті зумовили неспроможність золота назавжди закріпитися в ролі грошей та підготували передумови для переходу до якісно нового типу грошей</a:t>
            </a:r>
            <a:r>
              <a:rPr lang="uk-UA" sz="1800"/>
              <a:t> — </a:t>
            </a:r>
            <a:r>
              <a:rPr lang="uk-UA" sz="1800" b="1" i="1">
                <a:solidFill>
                  <a:srgbClr val="FF6600"/>
                </a:solidFill>
              </a:rPr>
              <a:t>неповноцінних</a:t>
            </a:r>
            <a:r>
              <a:rPr lang="uk-UA" sz="1800">
                <a:solidFill>
                  <a:srgbClr val="FF6600"/>
                </a:solidFill>
              </a:rPr>
              <a:t>.</a:t>
            </a:r>
            <a:r>
              <a:rPr lang="uk-UA" sz="1800"/>
              <a:t> </a:t>
            </a:r>
            <a:r>
              <a:rPr lang="uk-UA" sz="1800">
                <a:solidFill>
                  <a:srgbClr val="660033"/>
                </a:solidFill>
              </a:rPr>
              <a:t>Це гроші, які не мають власної субстанціональної вартості.</a:t>
            </a:r>
            <a:r>
              <a:rPr lang="ru-RU" sz="1800">
                <a:solidFill>
                  <a:srgbClr val="660033"/>
                </a:solidFill>
              </a:rPr>
              <a:t> </a:t>
            </a:r>
            <a:r>
              <a:rPr lang="uk-UA" sz="1800">
                <a:solidFill>
                  <a:srgbClr val="660033"/>
                </a:solidFill>
              </a:rPr>
              <a:t>Основними видами неповноцінних грошей є білонна (розмінна) монета, паперові гроші (казначейські зобо­в’язання), банківські зобов’язання (банкноти), депозитні вклади, квазігроші. Фактор довіри до цих форм стає вирішальним для їх функціонування як грошей, завдяки чому вони</a:t>
            </a:r>
            <a:r>
              <a:rPr lang="uk-UA" sz="1800"/>
              <a:t> </a:t>
            </a:r>
            <a:r>
              <a:rPr lang="uk-UA" sz="1800">
                <a:solidFill>
                  <a:srgbClr val="660033"/>
                </a:solidFill>
              </a:rPr>
              <a:t>дістали також назву</a:t>
            </a:r>
            <a:r>
              <a:rPr lang="uk-UA" sz="1800"/>
              <a:t> </a:t>
            </a:r>
            <a:r>
              <a:rPr lang="uk-UA" sz="1800" b="1" i="1">
                <a:solidFill>
                  <a:srgbClr val="FF6600"/>
                </a:solidFill>
              </a:rPr>
              <a:t>кредитних</a:t>
            </a:r>
            <a:r>
              <a:rPr lang="uk-UA" sz="1800" b="1">
                <a:solidFill>
                  <a:srgbClr val="FF6600"/>
                </a:solidFill>
              </a:rPr>
              <a:t>.</a:t>
            </a:r>
            <a:r>
              <a:rPr lang="ru-RU" sz="1800"/>
              <a:t> </a:t>
            </a:r>
          </a:p>
          <a:p>
            <a:pPr eaLnBrk="0" hangingPunct="0"/>
            <a:r>
              <a:rPr lang="uk-UA" sz="1800">
                <a:solidFill>
                  <a:srgbClr val="660033"/>
                </a:solidFill>
              </a:rPr>
              <a:t>Кредитні гроші класифікуються за кількома критеріями. Залежно від форми існування виділяють</a:t>
            </a:r>
            <a:r>
              <a:rPr lang="uk-UA" sz="1800"/>
              <a:t> </a:t>
            </a:r>
            <a:r>
              <a:rPr lang="uk-UA" sz="1800" b="1" i="1">
                <a:solidFill>
                  <a:srgbClr val="FF6600"/>
                </a:solidFill>
              </a:rPr>
              <a:t>паперові гроші, монету, депозитні гроші,</a:t>
            </a:r>
            <a:r>
              <a:rPr lang="uk-UA" sz="1800" b="1">
                <a:solidFill>
                  <a:srgbClr val="FF6600"/>
                </a:solidFill>
              </a:rPr>
              <a:t> </a:t>
            </a:r>
            <a:r>
              <a:rPr lang="uk-UA" sz="1800" b="1" i="1">
                <a:solidFill>
                  <a:srgbClr val="FF6600"/>
                </a:solidFill>
              </a:rPr>
              <a:t>електронні гроші</a:t>
            </a:r>
            <a:r>
              <a:rPr lang="uk-UA" sz="1800"/>
              <a:t>, </a:t>
            </a:r>
            <a:r>
              <a:rPr lang="uk-UA" sz="1800">
                <a:solidFill>
                  <a:srgbClr val="660033"/>
                </a:solidFill>
              </a:rPr>
              <a:t>залежно від статусу емітента та характеру</a:t>
            </a:r>
            <a:r>
              <a:rPr lang="uk-UA" sz="1800"/>
              <a:t> </a:t>
            </a:r>
            <a:r>
              <a:rPr lang="uk-UA" sz="1800">
                <a:solidFill>
                  <a:srgbClr val="660033"/>
                </a:solidFill>
              </a:rPr>
              <a:t>емісії</a:t>
            </a:r>
            <a:r>
              <a:rPr lang="uk-UA" sz="1800"/>
              <a:t> — </a:t>
            </a:r>
            <a:r>
              <a:rPr lang="uk-UA" sz="1800" b="1" i="1">
                <a:solidFill>
                  <a:srgbClr val="FF6600"/>
                </a:solidFill>
              </a:rPr>
              <a:t>казначейські та банківські гроші</a:t>
            </a:r>
            <a:r>
              <a:rPr lang="uk-UA" sz="1800"/>
              <a:t>.</a:t>
            </a:r>
            <a:r>
              <a:rPr lang="ru-RU"/>
              <a:t> </a:t>
            </a:r>
          </a:p>
        </p:txBody>
      </p:sp>
    </p:spTree>
  </p:cSld>
  <p:clrMapOvr>
    <a:masterClrMapping/>
  </p:clrMapOvr>
  <p:transition>
    <p:cover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539750" y="981075"/>
            <a:ext cx="8229600" cy="268288"/>
          </a:xfrm>
        </p:spPr>
        <p:txBody>
          <a:bodyPr/>
          <a:lstStyle/>
          <a:p>
            <a:pPr algn="l" eaLnBrk="1" hangingPunct="1"/>
            <a:r>
              <a:rPr lang="uk-UA" sz="1400" smtClean="0">
                <a:latin typeface="Arial Black" pitchFamily="34" charset="0"/>
              </a:rPr>
              <a:t>продовження</a:t>
            </a:r>
            <a:endParaRPr lang="ru-RU" sz="1400" smtClean="0">
              <a:latin typeface="Arial Black" pitchFamily="34" charset="0"/>
            </a:endParaRPr>
          </a:p>
        </p:txBody>
      </p:sp>
      <p:sp>
        <p:nvSpPr>
          <p:cNvPr id="86019" name="Rectangle 3"/>
          <p:cNvSpPr>
            <a:spLocks noGrp="1" noChangeArrowheads="1"/>
          </p:cNvSpPr>
          <p:nvPr>
            <p:ph idx="1"/>
          </p:nvPr>
        </p:nvSpPr>
        <p:spPr>
          <a:xfrm>
            <a:off x="539750" y="1196975"/>
            <a:ext cx="8229600" cy="5256213"/>
          </a:xfrm>
        </p:spPr>
        <p:txBody>
          <a:bodyPr>
            <a:normAutofit/>
          </a:bodyPr>
          <a:lstStyle/>
          <a:p>
            <a:pPr marL="0" indent="0" algn="just" eaLnBrk="1" hangingPunct="1">
              <a:lnSpc>
                <a:spcPct val="90000"/>
              </a:lnSpc>
              <a:buFontTx/>
              <a:buNone/>
            </a:pPr>
            <a:r>
              <a:rPr lang="uk-UA" sz="1800" b="1" smtClean="0">
                <a:solidFill>
                  <a:srgbClr val="FF6600"/>
                </a:solidFill>
              </a:rPr>
              <a:t>Паперові гроші</a:t>
            </a:r>
            <a:r>
              <a:rPr lang="uk-UA" sz="1800" smtClean="0"/>
              <a:t> — </a:t>
            </a:r>
            <a:r>
              <a:rPr lang="uk-UA" sz="1800" smtClean="0">
                <a:solidFill>
                  <a:srgbClr val="660033"/>
                </a:solidFill>
              </a:rPr>
              <a:t>це нерозмінні на метал знаки вартості, що випускаються державою для покриття своїх (бюджетних) витрат </a:t>
            </a:r>
          </a:p>
          <a:p>
            <a:pPr marL="0" indent="0" algn="just" eaLnBrk="1" hangingPunct="1">
              <a:lnSpc>
                <a:spcPct val="90000"/>
              </a:lnSpc>
              <a:buFontTx/>
              <a:buNone/>
            </a:pPr>
            <a:r>
              <a:rPr lang="uk-UA" sz="1800" b="1" smtClean="0">
                <a:solidFill>
                  <a:srgbClr val="FF6600"/>
                </a:solidFill>
              </a:rPr>
              <a:t>Банківські гроші</a:t>
            </a:r>
            <a:r>
              <a:rPr lang="uk-UA" sz="1800" smtClean="0"/>
              <a:t> — </a:t>
            </a:r>
            <a:r>
              <a:rPr lang="uk-UA" sz="1800" smtClean="0">
                <a:solidFill>
                  <a:srgbClr val="660033"/>
                </a:solidFill>
              </a:rPr>
              <a:t>це теж неповноцінні знаки вартості, які емітуються банками на основі кредитування реальної економіки, завдяки чому їх випуск тісно пов’язується з потребами обороту, забезпечується їх вилучення з обороту і підтримка стабільної вартості. </a:t>
            </a:r>
          </a:p>
          <a:p>
            <a:pPr marL="0" indent="0" algn="just" eaLnBrk="1" hangingPunct="1">
              <a:lnSpc>
                <a:spcPct val="90000"/>
              </a:lnSpc>
              <a:buFontTx/>
              <a:buNone/>
            </a:pPr>
            <a:r>
              <a:rPr lang="uk-UA" sz="1800" b="1" i="1" smtClean="0">
                <a:solidFill>
                  <a:srgbClr val="FF6600"/>
                </a:solidFill>
              </a:rPr>
              <a:t>Банкнота</a:t>
            </a:r>
            <a:r>
              <a:rPr lang="uk-UA" sz="1800" i="1" smtClean="0"/>
              <a:t> </a:t>
            </a:r>
            <a:r>
              <a:rPr lang="uk-UA" sz="1800" i="1" smtClean="0">
                <a:solidFill>
                  <a:srgbClr val="660033"/>
                </a:solidFill>
              </a:rPr>
              <a:t>в </a:t>
            </a:r>
            <a:r>
              <a:rPr lang="uk-UA" sz="1800" i="1" smtClean="0">
                <a:solidFill>
                  <a:srgbClr val="D60093"/>
                </a:solidFill>
              </a:rPr>
              <a:t>самому загальному трактуванні</a:t>
            </a:r>
            <a:r>
              <a:rPr lang="uk-UA" sz="1800" i="1" smtClean="0">
                <a:solidFill>
                  <a:srgbClr val="660033"/>
                </a:solidFill>
              </a:rPr>
              <a:t> є простим </a:t>
            </a:r>
            <a:r>
              <a:rPr lang="uk-UA" sz="1800" i="1" smtClean="0">
                <a:solidFill>
                  <a:srgbClr val="D60093"/>
                </a:solidFill>
              </a:rPr>
              <a:t>вексе­лем емісійного</a:t>
            </a:r>
            <a:r>
              <a:rPr lang="uk-UA" sz="1800" i="1" smtClean="0">
                <a:solidFill>
                  <a:srgbClr val="660033"/>
                </a:solidFill>
              </a:rPr>
              <a:t> </a:t>
            </a:r>
            <a:r>
              <a:rPr lang="uk-UA" sz="1800" i="1" smtClean="0">
                <a:solidFill>
                  <a:srgbClr val="D60093"/>
                </a:solidFill>
              </a:rPr>
              <a:t>банку</a:t>
            </a:r>
            <a:r>
              <a:rPr lang="uk-UA" sz="1800" smtClean="0">
                <a:solidFill>
                  <a:srgbClr val="660033"/>
                </a:solidFill>
              </a:rPr>
              <a:t>. Особливо чітко виявлялася спорідненість її з векселем на першому етапі розвитку, коли вона мала форму так званої </a:t>
            </a:r>
            <a:r>
              <a:rPr lang="uk-UA" sz="1800" i="1" smtClean="0">
                <a:solidFill>
                  <a:srgbClr val="D60093"/>
                </a:solidFill>
              </a:rPr>
              <a:t>класичної банкноти</a:t>
            </a:r>
            <a:r>
              <a:rPr lang="ru-RU" sz="1800" smtClean="0"/>
              <a:t> </a:t>
            </a:r>
          </a:p>
          <a:p>
            <a:pPr marL="0" indent="0" algn="just" eaLnBrk="1" hangingPunct="1">
              <a:lnSpc>
                <a:spcPct val="90000"/>
              </a:lnSpc>
              <a:buFontTx/>
              <a:buNone/>
            </a:pPr>
            <a:r>
              <a:rPr lang="uk-UA" sz="1800" b="1" smtClean="0">
                <a:solidFill>
                  <a:srgbClr val="FF6600"/>
                </a:solidFill>
              </a:rPr>
              <a:t>Депозитні гроші</a:t>
            </a:r>
            <a:r>
              <a:rPr lang="uk-UA" sz="1800" smtClean="0"/>
              <a:t> — </a:t>
            </a:r>
            <a:r>
              <a:rPr lang="uk-UA" sz="1800" smtClean="0">
                <a:solidFill>
                  <a:srgbClr val="660033"/>
                </a:solidFill>
              </a:rPr>
              <a:t>це різновид банківських грошей, який існує у вигляді певних сум, записаних на рахунках економічних суб’єктів у банках.</a:t>
            </a:r>
          </a:p>
          <a:p>
            <a:pPr marL="0" indent="0" algn="just" eaLnBrk="1" hangingPunct="1">
              <a:lnSpc>
                <a:spcPct val="90000"/>
              </a:lnSpc>
              <a:buFontTx/>
              <a:buNone/>
            </a:pPr>
            <a:r>
              <a:rPr lang="uk-UA" sz="1800" b="1" smtClean="0">
                <a:solidFill>
                  <a:srgbClr val="FF6600"/>
                </a:solidFill>
              </a:rPr>
              <a:t>Електронні гроші</a:t>
            </a:r>
            <a:r>
              <a:rPr lang="uk-UA" sz="1800" smtClean="0"/>
              <a:t> — </a:t>
            </a:r>
            <a:r>
              <a:rPr lang="uk-UA" sz="1800" smtClean="0">
                <a:solidFill>
                  <a:srgbClr val="660033"/>
                </a:solidFill>
              </a:rPr>
              <a:t>це різновид депозитних грошей, коли переказування грошових сум по рахунках у банках здійснюється автоматично з допомогою комп’ютерних систем за безпосередніми розпорядженнями власників поточних рахунків, носієм електронних грошей є </a:t>
            </a:r>
            <a:r>
              <a:rPr lang="uk-UA" sz="1800" i="1" smtClean="0">
                <a:solidFill>
                  <a:srgbClr val="D60093"/>
                </a:solidFill>
              </a:rPr>
              <a:t>пластикова картка</a:t>
            </a:r>
            <a:r>
              <a:rPr lang="uk-UA" sz="1800" smtClean="0"/>
              <a:t>.</a:t>
            </a:r>
          </a:p>
          <a:p>
            <a:pPr marL="0" indent="0" algn="just" eaLnBrk="1" hangingPunct="1">
              <a:lnSpc>
                <a:spcPct val="90000"/>
              </a:lnSpc>
              <a:buFontTx/>
              <a:buNone/>
            </a:pPr>
            <a:r>
              <a:rPr lang="uk-UA" sz="1800" b="1" i="1" smtClean="0"/>
              <a:t>«</a:t>
            </a:r>
            <a:r>
              <a:rPr lang="uk-UA" sz="1800" b="1" i="1" smtClean="0">
                <a:solidFill>
                  <a:srgbClr val="FF6600"/>
                </a:solidFill>
              </a:rPr>
              <a:t>Квазігроші», або майже гроші</a:t>
            </a:r>
            <a:r>
              <a:rPr lang="uk-UA" sz="1800" smtClean="0"/>
              <a:t>, — </a:t>
            </a:r>
            <a:r>
              <a:rPr lang="uk-UA" sz="1800" smtClean="0">
                <a:solidFill>
                  <a:srgbClr val="660033"/>
                </a:solidFill>
              </a:rPr>
              <a:t>це специфічні грошові форми, в яких грошова суть істотно послаблена, відхиляється від загальноприйнятих, стандартних форм. </a:t>
            </a:r>
            <a:endParaRPr lang="ru-RU" sz="1800" smtClean="0">
              <a:solidFill>
                <a:srgbClr val="660033"/>
              </a:solidFill>
            </a:endParaRPr>
          </a:p>
        </p:txBody>
      </p:sp>
      <p:sp>
        <p:nvSpPr>
          <p:cNvPr id="4" name="Номер слайда 3"/>
          <p:cNvSpPr>
            <a:spLocks noGrp="1"/>
          </p:cNvSpPr>
          <p:nvPr>
            <p:ph type="sldNum" sz="quarter" idx="12"/>
          </p:nvPr>
        </p:nvSpPr>
        <p:spPr/>
        <p:txBody>
          <a:bodyPr/>
          <a:lstStyle/>
          <a:p>
            <a:pPr>
              <a:defRPr/>
            </a:pPr>
            <a:fld id="{EE8F0760-6A9B-479D-859D-C46BE53E6AF8}" type="slidenum">
              <a:rPr lang="ru-RU"/>
              <a:pPr>
                <a:defRPr/>
              </a:pPr>
              <a:t>15</a:t>
            </a:fld>
            <a:endParaRPr lang="ru-RU"/>
          </a:p>
        </p:txBody>
      </p:sp>
      <p:sp>
        <p:nvSpPr>
          <p:cNvPr id="30725" name="Rectangle 2"/>
          <p:cNvSpPr>
            <a:spLocks noChangeArrowheads="1"/>
          </p:cNvSpPr>
          <p:nvPr/>
        </p:nvSpPr>
        <p:spPr bwMode="auto">
          <a:xfrm>
            <a:off x="241300" y="115888"/>
            <a:ext cx="8507413" cy="576262"/>
          </a:xfrm>
          <a:prstGeom prst="rect">
            <a:avLst/>
          </a:prstGeom>
          <a:noFill/>
          <a:ln w="9525">
            <a:solidFill>
              <a:schemeClr val="folHlink"/>
            </a:solidFill>
            <a:miter lim="800000"/>
            <a:headEnd/>
            <a:tailEnd/>
          </a:ln>
        </p:spPr>
        <p:txBody>
          <a:bodyPr anchor="ctr"/>
          <a:lstStyle/>
          <a:p>
            <a:r>
              <a:rPr lang="uk-UA" b="1" i="1">
                <a:solidFill>
                  <a:srgbClr val="003300"/>
                </a:solidFill>
              </a:rPr>
              <a:t>           3. Види грошей</a:t>
            </a:r>
            <a:endParaRPr lang="ru-RU" b="1" i="1">
              <a:solidFill>
                <a:srgbClr val="003300"/>
              </a:solidFill>
            </a:endParaRPr>
          </a:p>
        </p:txBody>
      </p:sp>
      <p:pic>
        <p:nvPicPr>
          <p:cNvPr id="30726" name="Picture 16" descr="paragraph"/>
          <p:cNvPicPr>
            <a:picLocks noChangeAspect="1" noChangeArrowheads="1"/>
          </p:cNvPicPr>
          <p:nvPr/>
        </p:nvPicPr>
        <p:blipFill>
          <a:blip r:embed="rId2"/>
          <a:srcRect/>
          <a:stretch>
            <a:fillRect/>
          </a:stretch>
        </p:blipFill>
        <p:spPr bwMode="auto">
          <a:xfrm>
            <a:off x="250825" y="127000"/>
            <a:ext cx="571500" cy="571500"/>
          </a:xfrm>
          <a:prstGeom prst="rect">
            <a:avLst/>
          </a:prstGeom>
          <a:noFill/>
          <a:ln w="9525">
            <a:noFill/>
            <a:miter lim="800000"/>
            <a:headEnd/>
            <a:tailEnd/>
          </a:ln>
        </p:spPr>
      </p:pic>
      <p:pic>
        <p:nvPicPr>
          <p:cNvPr id="30727" name="Рисунок 6"/>
          <p:cNvPicPr>
            <a:picLocks noChangeAspect="1" noChangeArrowheads="1"/>
          </p:cNvPicPr>
          <p:nvPr/>
        </p:nvPicPr>
        <p:blipFill>
          <a:blip r:embed="rId3"/>
          <a:srcRect/>
          <a:stretch>
            <a:fillRect/>
          </a:stretch>
        </p:blipFill>
        <p:spPr bwMode="auto">
          <a:xfrm>
            <a:off x="8215313" y="260350"/>
            <a:ext cx="928687" cy="642938"/>
          </a:xfrm>
          <a:prstGeom prst="rect">
            <a:avLst/>
          </a:prstGeom>
          <a:noFill/>
          <a:ln w="9525">
            <a:noFill/>
            <a:miter lim="800000"/>
            <a:headEnd/>
            <a:tailEnd/>
          </a:ln>
        </p:spPr>
      </p:pic>
      <p:sp>
        <p:nvSpPr>
          <p:cNvPr id="8" name="Нижний колонтитул 7"/>
          <p:cNvSpPr>
            <a:spLocks noGrp="1"/>
          </p:cNvSpPr>
          <p:nvPr>
            <p:ph type="ftr" sz="quarter" idx="11"/>
          </p:nvPr>
        </p:nvSpPr>
        <p:spPr/>
        <p:txBody>
          <a:bodyPr wrap="square" numCol="1" anchorCtr="0" compatLnSpc="1">
            <a:prstTxWarp prst="textNoShape">
              <a:avLst/>
            </a:prstTxWarp>
          </a:bodyPr>
          <a:lstStyle/>
          <a:p>
            <a:r>
              <a:rPr lang="ru-RU" smtClean="0">
                <a:solidFill>
                  <a:srgbClr val="898989"/>
                </a:solidFill>
              </a:rPr>
              <a:t>.</a:t>
            </a:r>
          </a:p>
        </p:txBody>
      </p:sp>
    </p:spTree>
  </p:cSld>
  <p:clrMapOvr>
    <a:masterClrMapping/>
  </p:clrMapOvr>
  <p:transition>
    <p:cover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Rectangle 2"/>
          <p:cNvSpPr>
            <a:spLocks noChangeArrowheads="1"/>
          </p:cNvSpPr>
          <p:nvPr/>
        </p:nvSpPr>
        <p:spPr bwMode="auto">
          <a:xfrm>
            <a:off x="395288" y="1555750"/>
            <a:ext cx="8367712" cy="1373188"/>
          </a:xfrm>
          <a:prstGeom prst="rect">
            <a:avLst/>
          </a:prstGeom>
          <a:noFill/>
          <a:ln w="9525">
            <a:noFill/>
            <a:miter lim="800000"/>
            <a:headEnd/>
            <a:tailEnd/>
          </a:ln>
        </p:spPr>
        <p:txBody>
          <a:bodyPr anchor="ctr">
            <a:spAutoFit/>
          </a:bodyPr>
          <a:lstStyle/>
          <a:p>
            <a:pPr marL="342900" indent="-342900" eaLnBrk="0" hangingPunct="0">
              <a:buFontTx/>
              <a:buAutoNum type="arabicPeriod"/>
              <a:tabLst>
                <a:tab pos="800100" algn="l"/>
                <a:tab pos="914400" algn="l"/>
                <a:tab pos="1028700" algn="l"/>
                <a:tab pos="1135063" algn="l"/>
              </a:tabLst>
            </a:pPr>
            <a:r>
              <a:rPr lang="uk-UA" sz="2800" b="1">
                <a:solidFill>
                  <a:srgbClr val="003300"/>
                </a:solidFill>
              </a:rPr>
              <a:t>  Сутність та походження грошей.</a:t>
            </a:r>
          </a:p>
          <a:p>
            <a:pPr marL="342900" indent="-342900">
              <a:buFontTx/>
              <a:buAutoNum type="arabicPeriod" startAt="2"/>
              <a:tabLst>
                <a:tab pos="800100" algn="l"/>
                <a:tab pos="914400" algn="l"/>
                <a:tab pos="1028700" algn="l"/>
                <a:tab pos="1135063" algn="l"/>
              </a:tabLst>
            </a:pPr>
            <a:r>
              <a:rPr lang="uk-UA" sz="2800" b="1">
                <a:solidFill>
                  <a:srgbClr val="003300"/>
                </a:solidFill>
              </a:rPr>
              <a:t>  Функції грошей.  </a:t>
            </a:r>
          </a:p>
          <a:p>
            <a:pPr marL="342900" indent="-342900">
              <a:tabLst>
                <a:tab pos="800100" algn="l"/>
                <a:tab pos="914400" algn="l"/>
                <a:tab pos="1028700" algn="l"/>
                <a:tab pos="1135063" algn="l"/>
              </a:tabLst>
            </a:pPr>
            <a:r>
              <a:rPr lang="uk-UA" sz="2800" b="1">
                <a:solidFill>
                  <a:srgbClr val="003300"/>
                </a:solidFill>
              </a:rPr>
              <a:t>3.   Види грошей.</a:t>
            </a:r>
            <a:endParaRPr lang="uk-UA" sz="2800">
              <a:solidFill>
                <a:schemeClr val="accent2"/>
              </a:solidFill>
              <a:latin typeface="Times New Roman" pitchFamily="18" charset="0"/>
            </a:endParaRPr>
          </a:p>
        </p:txBody>
      </p:sp>
      <p:pic>
        <p:nvPicPr>
          <p:cNvPr id="6147" name="Picture 16" descr="paragraph"/>
          <p:cNvPicPr>
            <a:picLocks noChangeAspect="1" noChangeArrowheads="1"/>
          </p:cNvPicPr>
          <p:nvPr/>
        </p:nvPicPr>
        <p:blipFill>
          <a:blip r:embed="rId2"/>
          <a:srcRect/>
          <a:stretch>
            <a:fillRect/>
          </a:stretch>
        </p:blipFill>
        <p:spPr bwMode="auto">
          <a:xfrm>
            <a:off x="3059113" y="333375"/>
            <a:ext cx="500062" cy="642938"/>
          </a:xfrm>
          <a:prstGeom prst="rect">
            <a:avLst/>
          </a:prstGeom>
          <a:noFill/>
          <a:ln w="9525">
            <a:noFill/>
            <a:miter lim="800000"/>
            <a:headEnd/>
            <a:tailEnd/>
          </a:ln>
        </p:spPr>
      </p:pic>
      <p:pic>
        <p:nvPicPr>
          <p:cNvPr id="6148" name="Picture 73" descr="19833601"/>
          <p:cNvPicPr>
            <a:picLocks noChangeAspect="1" noChangeArrowheads="1"/>
          </p:cNvPicPr>
          <p:nvPr/>
        </p:nvPicPr>
        <p:blipFill>
          <a:blip r:embed="rId3"/>
          <a:srcRect/>
          <a:stretch>
            <a:fillRect/>
          </a:stretch>
        </p:blipFill>
        <p:spPr bwMode="auto">
          <a:xfrm>
            <a:off x="214313" y="0"/>
            <a:ext cx="1785937" cy="928688"/>
          </a:xfrm>
          <a:prstGeom prst="rect">
            <a:avLst/>
          </a:prstGeom>
          <a:noFill/>
          <a:ln w="9525">
            <a:noFill/>
            <a:miter lim="800000"/>
            <a:headEnd/>
            <a:tailEnd/>
          </a:ln>
        </p:spPr>
      </p:pic>
      <p:sp>
        <p:nvSpPr>
          <p:cNvPr id="6149" name="Rectangle 7"/>
          <p:cNvSpPr>
            <a:spLocks noChangeArrowheads="1"/>
          </p:cNvSpPr>
          <p:nvPr/>
        </p:nvSpPr>
        <p:spPr bwMode="auto">
          <a:xfrm>
            <a:off x="3579813" y="476250"/>
            <a:ext cx="3871912" cy="579438"/>
          </a:xfrm>
          <a:prstGeom prst="rect">
            <a:avLst/>
          </a:prstGeom>
          <a:noFill/>
          <a:ln w="9525">
            <a:noFill/>
            <a:miter lim="800000"/>
            <a:headEnd/>
            <a:tailEnd/>
          </a:ln>
        </p:spPr>
        <p:txBody>
          <a:bodyPr wrap="none">
            <a:spAutoFit/>
          </a:bodyPr>
          <a:lstStyle/>
          <a:p>
            <a:r>
              <a:rPr lang="ru-RU" sz="3200" b="1">
                <a:solidFill>
                  <a:srgbClr val="D60093"/>
                </a:solidFill>
                <a:latin typeface="Arial Black" pitchFamily="34" charset="0"/>
              </a:rPr>
              <a:t>Перелік  питань</a:t>
            </a:r>
          </a:p>
        </p:txBody>
      </p:sp>
      <p:pic>
        <p:nvPicPr>
          <p:cNvPr id="6150" name="Рисунок 5"/>
          <p:cNvPicPr>
            <a:picLocks noChangeAspect="1" noChangeArrowheads="1"/>
          </p:cNvPicPr>
          <p:nvPr/>
        </p:nvPicPr>
        <p:blipFill>
          <a:blip r:embed="rId4"/>
          <a:srcRect/>
          <a:stretch>
            <a:fillRect/>
          </a:stretch>
        </p:blipFill>
        <p:spPr bwMode="auto">
          <a:xfrm>
            <a:off x="8072438" y="214313"/>
            <a:ext cx="857250" cy="571500"/>
          </a:xfrm>
          <a:prstGeom prst="rect">
            <a:avLst/>
          </a:prstGeom>
          <a:noFill/>
          <a:ln w="9525">
            <a:noFill/>
            <a:miter lim="800000"/>
            <a:headEnd/>
            <a:tailEnd/>
          </a:ln>
        </p:spPr>
      </p:pic>
      <p:pic>
        <p:nvPicPr>
          <p:cNvPr id="6153" name="Picture 9" descr="BD21313_"/>
          <p:cNvPicPr>
            <a:picLocks noChangeAspect="1" noChangeArrowheads="1"/>
          </p:cNvPicPr>
          <p:nvPr/>
        </p:nvPicPr>
        <p:blipFill>
          <a:blip r:embed="rId5"/>
          <a:srcRect/>
          <a:stretch>
            <a:fillRect/>
          </a:stretch>
        </p:blipFill>
        <p:spPr bwMode="auto">
          <a:xfrm>
            <a:off x="1692275" y="5516563"/>
            <a:ext cx="5832475" cy="541337"/>
          </a:xfrm>
          <a:prstGeom prst="rect">
            <a:avLst/>
          </a:prstGeom>
          <a:noFill/>
        </p:spPr>
      </p:pic>
    </p:spTree>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grpId="0" nodeType="afterEffect">
                                  <p:stCondLst>
                                    <p:cond delay="0"/>
                                  </p:stCondLst>
                                  <p:childTnLst>
                                    <p:set>
                                      <p:cBhvr>
                                        <p:cTn id="6" dur="1" fill="hold">
                                          <p:stCondLst>
                                            <p:cond delay="0"/>
                                          </p:stCondLst>
                                        </p:cTn>
                                        <p:tgtEl>
                                          <p:spTgt spid="307202"/>
                                        </p:tgtEl>
                                        <p:attrNameLst>
                                          <p:attrName>style.visibility</p:attrName>
                                        </p:attrNameLst>
                                      </p:cBhvr>
                                      <p:to>
                                        <p:strVal val="visible"/>
                                      </p:to>
                                    </p:set>
                                    <p:animEffect transition="in" filter="strips(upRight)">
                                      <p:cBhvr>
                                        <p:cTn id="7" dur="500"/>
                                        <p:tgtEl>
                                          <p:spTgt spid="3072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02"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Заголовок 1"/>
          <p:cNvSpPr>
            <a:spLocks noGrp="1"/>
          </p:cNvSpPr>
          <p:nvPr>
            <p:ph type="title"/>
          </p:nvPr>
        </p:nvSpPr>
        <p:spPr>
          <a:xfrm>
            <a:off x="468313" y="908050"/>
            <a:ext cx="8229600" cy="490538"/>
          </a:xfrm>
        </p:spPr>
        <p:txBody>
          <a:bodyPr/>
          <a:lstStyle/>
          <a:p>
            <a:pPr algn="l" eaLnBrk="1" hangingPunct="1"/>
            <a:r>
              <a:rPr lang="uk-UA" sz="2400" b="1" smtClean="0">
                <a:solidFill>
                  <a:srgbClr val="C00000"/>
                </a:solidFill>
                <a:latin typeface="Arial" charset="0"/>
              </a:rPr>
              <a:t> </a:t>
            </a:r>
            <a:r>
              <a:rPr lang="uk-UA" sz="2400" b="1" i="1" smtClean="0">
                <a:solidFill>
                  <a:srgbClr val="D60093"/>
                </a:solidFill>
                <a:latin typeface="Arial" charset="0"/>
              </a:rPr>
              <a:t>Походження грошей.</a:t>
            </a:r>
            <a:endParaRPr lang="ru-RU" sz="2400" b="1" i="1" smtClean="0">
              <a:solidFill>
                <a:srgbClr val="D60093"/>
              </a:solidFill>
              <a:latin typeface="Arial" charset="0"/>
            </a:endParaRPr>
          </a:p>
        </p:txBody>
      </p:sp>
      <p:sp>
        <p:nvSpPr>
          <p:cNvPr id="8195" name="Содержимое 2"/>
          <p:cNvSpPr>
            <a:spLocks noGrp="1"/>
          </p:cNvSpPr>
          <p:nvPr>
            <p:ph idx="1"/>
          </p:nvPr>
        </p:nvSpPr>
        <p:spPr>
          <a:xfrm>
            <a:off x="395288" y="1700213"/>
            <a:ext cx="8229600" cy="3989387"/>
          </a:xfrm>
        </p:spPr>
        <p:txBody>
          <a:bodyPr/>
          <a:lstStyle/>
          <a:p>
            <a:pPr algn="just" eaLnBrk="1" hangingPunct="1">
              <a:buFont typeface="Arial" charset="0"/>
              <a:buNone/>
            </a:pPr>
            <a:r>
              <a:rPr lang="uk-UA" sz="2400" smtClean="0"/>
              <a:t>  </a:t>
            </a:r>
            <a:r>
              <a:rPr lang="uk-UA" sz="2000" b="1" i="1" smtClean="0">
                <a:solidFill>
                  <a:srgbClr val="FF6600"/>
                </a:solidFill>
              </a:rPr>
              <a:t>Гроші</a:t>
            </a:r>
            <a:r>
              <a:rPr lang="uk-UA" sz="2000" smtClean="0">
                <a:solidFill>
                  <a:srgbClr val="660033"/>
                </a:solidFill>
              </a:rPr>
              <a:t> — одне з найдавніших явищ у житті суспільства — відіграють важливу роль у його економічному і соціальному розвитку. Вони завжди привертали до себе пильну увагу науковців. Уже в працях Платона й Аристотеля є цікаві висловлювання про гроші. Часто згадується про них і в літописах періоду Київської Русі. Проте систематичні дослідження грошей і формування їх наукових теорій почалися з розвитком капіталізму. Вивчення грошей значною мірою визначило формування економічної теорії як науки.</a:t>
            </a:r>
          </a:p>
          <a:p>
            <a:pPr algn="just" eaLnBrk="1" hangingPunct="1">
              <a:buFont typeface="Arial" charset="0"/>
              <a:buNone/>
            </a:pPr>
            <a:r>
              <a:rPr lang="uk-UA" sz="2000" smtClean="0">
                <a:solidFill>
                  <a:srgbClr val="660033"/>
                </a:solidFill>
              </a:rPr>
              <a:t> Гроші за своєю сутністю є </a:t>
            </a:r>
            <a:r>
              <a:rPr lang="uk-UA" sz="2000" smtClean="0">
                <a:solidFill>
                  <a:srgbClr val="FF6600"/>
                </a:solidFill>
              </a:rPr>
              <a:t>особливим</a:t>
            </a:r>
            <a:r>
              <a:rPr lang="uk-UA" sz="2000" smtClean="0">
                <a:solidFill>
                  <a:srgbClr val="660033"/>
                </a:solidFill>
              </a:rPr>
              <a:t> товаром, що має властивості загального еквівалента — здатність обмінюватися на будь-який інший товар, загальну споживну вартість замість специфічної, властивої звичайним товарам, є безпосереднім носієм абстрактної цінності і суспільного багатства.</a:t>
            </a:r>
          </a:p>
        </p:txBody>
      </p:sp>
      <p:sp>
        <p:nvSpPr>
          <p:cNvPr id="5" name="Номер слайда 4"/>
          <p:cNvSpPr>
            <a:spLocks noGrp="1"/>
          </p:cNvSpPr>
          <p:nvPr>
            <p:ph type="sldNum" sz="quarter" idx="12"/>
          </p:nvPr>
        </p:nvSpPr>
        <p:spPr/>
        <p:txBody>
          <a:bodyPr/>
          <a:lstStyle/>
          <a:p>
            <a:pPr>
              <a:defRPr/>
            </a:pPr>
            <a:fld id="{F38450CF-41B6-4E79-AAA3-6427E10C03E0}" type="slidenum">
              <a:rPr lang="ru-RU"/>
              <a:pPr>
                <a:defRPr/>
              </a:pPr>
              <a:t>3</a:t>
            </a:fld>
            <a:endParaRPr lang="ru-RU"/>
          </a:p>
        </p:txBody>
      </p:sp>
      <p:sp>
        <p:nvSpPr>
          <p:cNvPr id="337923" name="Text Box 3"/>
          <p:cNvSpPr txBox="1">
            <a:spLocks noChangeArrowheads="1"/>
          </p:cNvSpPr>
          <p:nvPr/>
        </p:nvSpPr>
        <p:spPr bwMode="auto">
          <a:xfrm>
            <a:off x="179388" y="188913"/>
            <a:ext cx="8648700" cy="360362"/>
          </a:xfrm>
          <a:prstGeom prst="rect">
            <a:avLst/>
          </a:prstGeom>
          <a:noFill/>
          <a:ln w="9525" algn="ctr">
            <a:solidFill>
              <a:schemeClr val="folHlink"/>
            </a:solidFill>
            <a:miter lim="800000"/>
            <a:headEnd/>
            <a:tailEnd/>
          </a:ln>
        </p:spPr>
        <p:txBody>
          <a:bodyPr anchor="ctr"/>
          <a:lstStyle/>
          <a:p>
            <a:pPr algn="ctr">
              <a:lnSpc>
                <a:spcPct val="80000"/>
              </a:lnSpc>
            </a:pPr>
            <a:r>
              <a:rPr lang="ru-RU">
                <a:solidFill>
                  <a:srgbClr val="003300"/>
                </a:solidFill>
              </a:rPr>
              <a:t>       </a:t>
            </a:r>
            <a:r>
              <a:rPr lang="uk-UA" b="1" i="1">
                <a:solidFill>
                  <a:srgbClr val="003300"/>
                </a:solidFill>
              </a:rPr>
              <a:t>1. Сутність та походження грошей</a:t>
            </a:r>
            <a:endParaRPr lang="ru-RU" b="1" i="1">
              <a:solidFill>
                <a:srgbClr val="003300"/>
              </a:solidFill>
            </a:endParaRPr>
          </a:p>
        </p:txBody>
      </p:sp>
      <p:pic>
        <p:nvPicPr>
          <p:cNvPr id="8198" name="Picture 16" descr="paragraph"/>
          <p:cNvPicPr>
            <a:picLocks noChangeAspect="1" noChangeArrowheads="1"/>
          </p:cNvPicPr>
          <p:nvPr/>
        </p:nvPicPr>
        <p:blipFill>
          <a:blip r:embed="rId2"/>
          <a:srcRect/>
          <a:stretch>
            <a:fillRect/>
          </a:stretch>
        </p:blipFill>
        <p:spPr bwMode="auto">
          <a:xfrm>
            <a:off x="250825" y="188913"/>
            <a:ext cx="428625" cy="360362"/>
          </a:xfrm>
          <a:prstGeom prst="rect">
            <a:avLst/>
          </a:prstGeom>
          <a:noFill/>
          <a:ln w="9525">
            <a:noFill/>
            <a:miter lim="800000"/>
            <a:headEnd/>
            <a:tailEnd/>
          </a:ln>
        </p:spPr>
      </p:pic>
      <p:pic>
        <p:nvPicPr>
          <p:cNvPr id="8199" name="Рисунок 6"/>
          <p:cNvPicPr>
            <a:picLocks noChangeAspect="1" noChangeArrowheads="1"/>
          </p:cNvPicPr>
          <p:nvPr/>
        </p:nvPicPr>
        <p:blipFill>
          <a:blip r:embed="rId3"/>
          <a:srcRect/>
          <a:stretch>
            <a:fillRect/>
          </a:stretch>
        </p:blipFill>
        <p:spPr bwMode="auto">
          <a:xfrm>
            <a:off x="7929563" y="214313"/>
            <a:ext cx="928687" cy="642937"/>
          </a:xfrm>
          <a:prstGeom prst="rect">
            <a:avLst/>
          </a:prstGeom>
          <a:noFill/>
          <a:ln w="9525">
            <a:noFill/>
            <a:miter lim="800000"/>
            <a:headEnd/>
            <a:tailEnd/>
          </a:ln>
        </p:spPr>
      </p:pic>
      <p:sp>
        <p:nvSpPr>
          <p:cNvPr id="8" name="Нижний колонтитул 7"/>
          <p:cNvSpPr>
            <a:spLocks noGrp="1"/>
          </p:cNvSpPr>
          <p:nvPr>
            <p:ph type="ftr" sz="quarter" idx="11"/>
          </p:nvPr>
        </p:nvSpPr>
        <p:spPr/>
        <p:txBody>
          <a:bodyPr wrap="square" numCol="1" anchorCtr="0" compatLnSpc="1">
            <a:prstTxWarp prst="textNoShape">
              <a:avLst/>
            </a:prstTxWarp>
          </a:bodyPr>
          <a:lstStyle/>
          <a:p>
            <a:r>
              <a:rPr lang="ru-RU" smtClean="0">
                <a:solidFill>
                  <a:srgbClr val="898989"/>
                </a:solidFill>
              </a:rPr>
              <a:t>.</a:t>
            </a:r>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337923"/>
                                        </p:tgtEl>
                                        <p:attrNameLst>
                                          <p:attrName>style.visibility</p:attrName>
                                        </p:attrNameLst>
                                      </p:cBhvr>
                                      <p:to>
                                        <p:strVal val="visible"/>
                                      </p:to>
                                    </p:set>
                                    <p:anim calcmode="lin" valueType="num">
                                      <p:cBhvr additive="base">
                                        <p:cTn id="7" dur="500" fill="hold"/>
                                        <p:tgtEl>
                                          <p:spTgt spid="337923"/>
                                        </p:tgtEl>
                                        <p:attrNameLst>
                                          <p:attrName>ppt_x</p:attrName>
                                        </p:attrNameLst>
                                      </p:cBhvr>
                                      <p:tavLst>
                                        <p:tav tm="0">
                                          <p:val>
                                            <p:strVal val="0-#ppt_w/2"/>
                                          </p:val>
                                        </p:tav>
                                        <p:tav tm="100000">
                                          <p:val>
                                            <p:strVal val="#ppt_x"/>
                                          </p:val>
                                        </p:tav>
                                      </p:tavLst>
                                    </p:anim>
                                    <p:anim calcmode="lin" valueType="num">
                                      <p:cBhvr additive="base">
                                        <p:cTn id="8" dur="500" fill="hold"/>
                                        <p:tgtEl>
                                          <p:spTgt spid="33792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23" grpId="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Заголовок 1"/>
          <p:cNvSpPr>
            <a:spLocks noGrp="1"/>
          </p:cNvSpPr>
          <p:nvPr>
            <p:ph type="title"/>
          </p:nvPr>
        </p:nvSpPr>
        <p:spPr>
          <a:xfrm>
            <a:off x="457200" y="760413"/>
            <a:ext cx="8229600" cy="796925"/>
          </a:xfrm>
        </p:spPr>
        <p:txBody>
          <a:bodyPr/>
          <a:lstStyle/>
          <a:p>
            <a:pPr algn="l" eaLnBrk="1" hangingPunct="1"/>
            <a:r>
              <a:rPr lang="uk-UA" sz="1800" b="1" smtClean="0">
                <a:solidFill>
                  <a:srgbClr val="C00000"/>
                </a:solidFill>
                <a:latin typeface="Arial" charset="0"/>
              </a:rPr>
              <a:t>продовження</a:t>
            </a:r>
            <a:endParaRPr lang="ru-RU" sz="1800" b="1" smtClean="0">
              <a:solidFill>
                <a:srgbClr val="C00000"/>
              </a:solidFill>
              <a:latin typeface="Arial" charset="0"/>
            </a:endParaRPr>
          </a:p>
        </p:txBody>
      </p:sp>
      <p:sp>
        <p:nvSpPr>
          <p:cNvPr id="9219" name="Содержимое 2"/>
          <p:cNvSpPr>
            <a:spLocks noGrp="1"/>
          </p:cNvSpPr>
          <p:nvPr>
            <p:ph idx="1"/>
          </p:nvPr>
        </p:nvSpPr>
        <p:spPr>
          <a:xfrm>
            <a:off x="395288" y="1341438"/>
            <a:ext cx="8302625" cy="4492625"/>
          </a:xfrm>
        </p:spPr>
        <p:txBody>
          <a:bodyPr/>
          <a:lstStyle/>
          <a:p>
            <a:pPr>
              <a:buFont typeface="Arial" charset="0"/>
              <a:buNone/>
            </a:pPr>
            <a:r>
              <a:rPr lang="uk-UA" sz="1800" smtClean="0">
                <a:solidFill>
                  <a:srgbClr val="660033"/>
                </a:solidFill>
              </a:rPr>
              <a:t>Виникнення та розвиток грошей — тривалий еволюційний процес, зумовлений стихійним розвитком товарного виробництва та обміну. Таке трактування походження грошей дістало назву </a:t>
            </a:r>
            <a:r>
              <a:rPr lang="uk-UA" sz="1800" b="1" i="1" smtClean="0">
                <a:solidFill>
                  <a:srgbClr val="FF6600"/>
                </a:solidFill>
              </a:rPr>
              <a:t>еволюційної концепції</a:t>
            </a:r>
            <a:r>
              <a:rPr lang="uk-UA" sz="1800" smtClean="0">
                <a:solidFill>
                  <a:srgbClr val="660033"/>
                </a:solidFill>
              </a:rPr>
              <a:t>. Воно є більш науково достовірним і створює сприятливу базу для вияснення сутності грошей. З нього випливає ряд важливих висновків:</a:t>
            </a:r>
          </a:p>
          <a:p>
            <a:r>
              <a:rPr lang="uk-UA" sz="1800" smtClean="0">
                <a:solidFill>
                  <a:srgbClr val="660033"/>
                </a:solidFill>
              </a:rPr>
              <a:t>по-перше, гроші за походженням — це товар, але не просто товар, а носій певних суспільних відносин, формування яких зумовило виділення з широкого ряду звичайних товарів одного — грошового;</a:t>
            </a:r>
          </a:p>
          <a:p>
            <a:r>
              <a:rPr lang="uk-UA" sz="1800" smtClean="0">
                <a:solidFill>
                  <a:srgbClr val="660033"/>
                </a:solidFill>
              </a:rPr>
              <a:t>по-друге, як результат тривалого еволюційного розвитку товарного виробництва і ринку гроші самі не можуть бути застиглим, раз і назавжди даним явищем, а повинні постійно розвиватися як по суті, так і за формами існування;</a:t>
            </a:r>
          </a:p>
          <a:p>
            <a:r>
              <a:rPr lang="uk-UA" sz="1800" smtClean="0">
                <a:solidFill>
                  <a:srgbClr val="660033"/>
                </a:solidFill>
              </a:rPr>
              <a:t>по-третє,  гроші не можуть бути скасовані чи змінені угодою людей або рішенням держави доти, доки існують адекватні грошам суспільні відносини, так само як і не можуть бути «введені» там, де таких відносин не існує.</a:t>
            </a:r>
          </a:p>
        </p:txBody>
      </p:sp>
      <p:sp>
        <p:nvSpPr>
          <p:cNvPr id="5" name="Номер слайда 4"/>
          <p:cNvSpPr>
            <a:spLocks noGrp="1"/>
          </p:cNvSpPr>
          <p:nvPr>
            <p:ph type="sldNum" sz="quarter" idx="12"/>
          </p:nvPr>
        </p:nvSpPr>
        <p:spPr/>
        <p:txBody>
          <a:bodyPr/>
          <a:lstStyle/>
          <a:p>
            <a:pPr>
              <a:defRPr/>
            </a:pPr>
            <a:fld id="{293B2523-5681-4F5A-B92F-1409E3A3486C}" type="slidenum">
              <a:rPr lang="ru-RU"/>
              <a:pPr>
                <a:defRPr/>
              </a:pPr>
              <a:t>4</a:t>
            </a:fld>
            <a:endParaRPr lang="ru-RU"/>
          </a:p>
        </p:txBody>
      </p:sp>
      <p:sp>
        <p:nvSpPr>
          <p:cNvPr id="9221" name="Text Box 3"/>
          <p:cNvSpPr txBox="1">
            <a:spLocks noChangeArrowheads="1"/>
          </p:cNvSpPr>
          <p:nvPr/>
        </p:nvSpPr>
        <p:spPr bwMode="auto">
          <a:xfrm>
            <a:off x="179388" y="188913"/>
            <a:ext cx="8648700" cy="360362"/>
          </a:xfrm>
          <a:prstGeom prst="rect">
            <a:avLst/>
          </a:prstGeom>
          <a:noFill/>
          <a:ln w="9525" algn="ctr">
            <a:solidFill>
              <a:schemeClr val="folHlink"/>
            </a:solidFill>
            <a:miter lim="800000"/>
            <a:headEnd/>
            <a:tailEnd/>
          </a:ln>
        </p:spPr>
        <p:txBody>
          <a:bodyPr anchor="ctr"/>
          <a:lstStyle/>
          <a:p>
            <a:pPr algn="ctr"/>
            <a:r>
              <a:rPr lang="uk-UA" b="1" i="1">
                <a:solidFill>
                  <a:srgbClr val="003300"/>
                </a:solidFill>
              </a:rPr>
              <a:t>1. Сутність та походження грошей</a:t>
            </a:r>
            <a:endParaRPr lang="ru-RU" b="1" i="1">
              <a:solidFill>
                <a:srgbClr val="003300"/>
              </a:solidFill>
            </a:endParaRPr>
          </a:p>
        </p:txBody>
      </p:sp>
      <p:pic>
        <p:nvPicPr>
          <p:cNvPr id="9222" name="Picture 16" descr="paragraph"/>
          <p:cNvPicPr>
            <a:picLocks noChangeAspect="1" noChangeArrowheads="1"/>
          </p:cNvPicPr>
          <p:nvPr/>
        </p:nvPicPr>
        <p:blipFill>
          <a:blip r:embed="rId2"/>
          <a:srcRect/>
          <a:stretch>
            <a:fillRect/>
          </a:stretch>
        </p:blipFill>
        <p:spPr bwMode="auto">
          <a:xfrm>
            <a:off x="250825" y="188913"/>
            <a:ext cx="428625" cy="360362"/>
          </a:xfrm>
          <a:prstGeom prst="rect">
            <a:avLst/>
          </a:prstGeom>
          <a:noFill/>
          <a:ln w="9525">
            <a:noFill/>
            <a:miter lim="800000"/>
            <a:headEnd/>
            <a:tailEnd/>
          </a:ln>
        </p:spPr>
      </p:pic>
      <p:pic>
        <p:nvPicPr>
          <p:cNvPr id="9223" name="Рисунок 6"/>
          <p:cNvPicPr>
            <a:picLocks noChangeAspect="1" noChangeArrowheads="1"/>
          </p:cNvPicPr>
          <p:nvPr/>
        </p:nvPicPr>
        <p:blipFill>
          <a:blip r:embed="rId3"/>
          <a:srcRect/>
          <a:stretch>
            <a:fillRect/>
          </a:stretch>
        </p:blipFill>
        <p:spPr bwMode="auto">
          <a:xfrm>
            <a:off x="8072438" y="214313"/>
            <a:ext cx="857250" cy="571500"/>
          </a:xfrm>
          <a:prstGeom prst="rect">
            <a:avLst/>
          </a:prstGeom>
          <a:noFill/>
          <a:ln w="9525">
            <a:noFill/>
            <a:miter lim="800000"/>
            <a:headEnd/>
            <a:tailEnd/>
          </a:ln>
        </p:spPr>
      </p:pic>
      <p:sp>
        <p:nvSpPr>
          <p:cNvPr id="8" name="Нижний колонтитул 7"/>
          <p:cNvSpPr>
            <a:spLocks noGrp="1"/>
          </p:cNvSpPr>
          <p:nvPr>
            <p:ph type="ftr" sz="quarter" idx="11"/>
          </p:nvPr>
        </p:nvSpPr>
        <p:spPr>
          <a:xfrm>
            <a:off x="3132138" y="6492875"/>
            <a:ext cx="2895600" cy="365125"/>
          </a:xfrm>
        </p:spPr>
        <p:txBody>
          <a:bodyPr wrap="square" numCol="1" anchorCtr="0" compatLnSpc="1">
            <a:prstTxWarp prst="textNoShape">
              <a:avLst/>
            </a:prstTxWarp>
          </a:bodyPr>
          <a:lstStyle/>
          <a:p>
            <a:r>
              <a:rPr lang="ru-RU" smtClean="0">
                <a:solidFill>
                  <a:srgbClr val="898989"/>
                </a:solidFill>
              </a:rPr>
              <a:t>.</a:t>
            </a:r>
          </a:p>
        </p:txBody>
      </p:sp>
    </p:spTree>
  </p:cSld>
  <p:clrMapOvr>
    <a:masterClrMapping/>
  </p:clrMapOvr>
  <p:transition>
    <p:cover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714375"/>
            <a:ext cx="8686800" cy="857250"/>
          </a:xfrm>
        </p:spPr>
        <p:txBody>
          <a:bodyPr/>
          <a:lstStyle/>
          <a:p>
            <a:pPr algn="l" eaLnBrk="1" hangingPunct="1"/>
            <a:r>
              <a:rPr lang="ru-RU" sz="2800" b="1" smtClean="0">
                <a:solidFill>
                  <a:srgbClr val="FF0000"/>
                </a:solidFill>
              </a:rPr>
              <a:t>       </a:t>
            </a:r>
            <a:r>
              <a:rPr lang="ru-RU" sz="2400" b="1" i="1" smtClean="0">
                <a:solidFill>
                  <a:srgbClr val="D60093"/>
                </a:solidFill>
              </a:rPr>
              <a:t>Сутн</a:t>
            </a:r>
            <a:r>
              <a:rPr lang="uk-UA" sz="2400" b="1" i="1" smtClean="0">
                <a:solidFill>
                  <a:srgbClr val="D60093"/>
                </a:solidFill>
              </a:rPr>
              <a:t>ість грошей</a:t>
            </a:r>
            <a:endParaRPr lang="ru-RU" sz="2400" b="1" i="1" smtClean="0">
              <a:solidFill>
                <a:srgbClr val="D60093"/>
              </a:solidFill>
            </a:endParaRPr>
          </a:p>
        </p:txBody>
      </p:sp>
      <p:sp>
        <p:nvSpPr>
          <p:cNvPr id="11267" name="Содержимое 2"/>
          <p:cNvSpPr>
            <a:spLocks noGrp="1"/>
          </p:cNvSpPr>
          <p:nvPr>
            <p:ph idx="1"/>
          </p:nvPr>
        </p:nvSpPr>
        <p:spPr>
          <a:xfrm>
            <a:off x="468313" y="1628775"/>
            <a:ext cx="8229600" cy="4525963"/>
          </a:xfrm>
        </p:spPr>
        <p:txBody>
          <a:bodyPr/>
          <a:lstStyle/>
          <a:p>
            <a:pPr>
              <a:buFont typeface="Arial" charset="0"/>
              <a:buNone/>
            </a:pPr>
            <a:r>
              <a:rPr lang="uk-UA" sz="1800" smtClean="0">
                <a:solidFill>
                  <a:srgbClr val="660033"/>
                </a:solidFill>
              </a:rPr>
              <a:t>За своїм місцем у товарному виробництві й обміні гроші — це специфічний товар, що має властивість обмінюватися на будь-який інший товар, тобто є загальним еквівалентом.</a:t>
            </a:r>
          </a:p>
          <a:p>
            <a:pPr>
              <a:buFont typeface="Arial" charset="0"/>
              <a:buNone/>
            </a:pPr>
            <a:r>
              <a:rPr lang="uk-UA" sz="1800" smtClean="0">
                <a:solidFill>
                  <a:srgbClr val="660033"/>
                </a:solidFill>
              </a:rPr>
              <a:t>Природа грошей як загального еквівалента визначається передусім їх походженням. Як було показано вище, гроші виникли внаслідок стихійного виділення з безлічі товарів одного, найбільш придатного за своїми фізичними властивостями виконувати роль загального еквівалента. Але й після завершення формування грошей як самостійного економічного явища носієм їх протягом тисячоліть були товари в їх натурально-речовому вигляді, зокрема срібло і золото. Будучи звичайними товарами, вони визначали також товарну природу самих грошей, суспільну роль яких виконували нібито за сумісництвом.</a:t>
            </a:r>
          </a:p>
          <a:p>
            <a:pPr>
              <a:buFont typeface="Arial" charset="0"/>
              <a:buNone/>
            </a:pPr>
            <a:r>
              <a:rPr lang="uk-UA" sz="1800" smtClean="0">
                <a:solidFill>
                  <a:srgbClr val="660033"/>
                </a:solidFill>
              </a:rPr>
              <a:t>Гроші в процесі обігу набувають особливої вартості, яка може існувати відокремлено і паралельно з внутрішньою вартістю того матеріалу</a:t>
            </a:r>
            <a:r>
              <a:rPr lang="ru-RU" sz="1800" smtClean="0">
                <a:solidFill>
                  <a:srgbClr val="660033"/>
                </a:solidFill>
              </a:rPr>
              <a:t> </a:t>
            </a:r>
            <a:r>
              <a:rPr lang="uk-UA" sz="1800" smtClean="0">
                <a:solidFill>
                  <a:srgbClr val="660033"/>
                </a:solidFill>
              </a:rPr>
              <a:t>, з якого вони виготовлені. </a:t>
            </a:r>
          </a:p>
        </p:txBody>
      </p:sp>
      <p:sp>
        <p:nvSpPr>
          <p:cNvPr id="5" name="Номер слайда 4"/>
          <p:cNvSpPr>
            <a:spLocks noGrp="1"/>
          </p:cNvSpPr>
          <p:nvPr>
            <p:ph type="sldNum" sz="quarter" idx="12"/>
          </p:nvPr>
        </p:nvSpPr>
        <p:spPr/>
        <p:txBody>
          <a:bodyPr/>
          <a:lstStyle/>
          <a:p>
            <a:pPr>
              <a:defRPr/>
            </a:pPr>
            <a:fld id="{19476570-2FCD-40B7-9909-E4301D771EDA}" type="slidenum">
              <a:rPr lang="ru-RU"/>
              <a:pPr>
                <a:defRPr/>
              </a:pPr>
              <a:t>5</a:t>
            </a:fld>
            <a:endParaRPr lang="ru-RU"/>
          </a:p>
        </p:txBody>
      </p:sp>
      <p:sp>
        <p:nvSpPr>
          <p:cNvPr id="11269" name="Text Box 3"/>
          <p:cNvSpPr txBox="1">
            <a:spLocks noChangeArrowheads="1"/>
          </p:cNvSpPr>
          <p:nvPr/>
        </p:nvSpPr>
        <p:spPr bwMode="auto">
          <a:xfrm>
            <a:off x="107950" y="115888"/>
            <a:ext cx="8648700" cy="598487"/>
          </a:xfrm>
          <a:prstGeom prst="rect">
            <a:avLst/>
          </a:prstGeom>
          <a:noFill/>
          <a:ln w="9525" algn="ctr">
            <a:solidFill>
              <a:schemeClr val="folHlink"/>
            </a:solidFill>
            <a:miter lim="800000"/>
            <a:headEnd/>
            <a:tailEnd/>
          </a:ln>
        </p:spPr>
        <p:txBody>
          <a:bodyPr anchor="ctr"/>
          <a:lstStyle/>
          <a:p>
            <a:pPr algn="ctr"/>
            <a:r>
              <a:rPr lang="uk-UA" b="1" i="1"/>
              <a:t>1. Сутність та походження </a:t>
            </a:r>
            <a:r>
              <a:rPr lang="uk-UA" b="1" i="1">
                <a:solidFill>
                  <a:srgbClr val="003300"/>
                </a:solidFill>
              </a:rPr>
              <a:t>грошей</a:t>
            </a:r>
            <a:endParaRPr lang="ru-RU" b="1" i="1">
              <a:solidFill>
                <a:srgbClr val="003300"/>
              </a:solidFill>
            </a:endParaRPr>
          </a:p>
        </p:txBody>
      </p:sp>
      <p:pic>
        <p:nvPicPr>
          <p:cNvPr id="11270" name="Рисунок 5"/>
          <p:cNvPicPr>
            <a:picLocks noChangeAspect="1" noChangeArrowheads="1"/>
          </p:cNvPicPr>
          <p:nvPr/>
        </p:nvPicPr>
        <p:blipFill>
          <a:blip r:embed="rId2"/>
          <a:srcRect/>
          <a:stretch>
            <a:fillRect/>
          </a:stretch>
        </p:blipFill>
        <p:spPr bwMode="auto">
          <a:xfrm>
            <a:off x="8001000" y="142875"/>
            <a:ext cx="785813" cy="642938"/>
          </a:xfrm>
          <a:prstGeom prst="rect">
            <a:avLst/>
          </a:prstGeom>
          <a:noFill/>
          <a:ln w="9525">
            <a:noFill/>
            <a:miter lim="800000"/>
            <a:headEnd/>
            <a:tailEnd/>
          </a:ln>
        </p:spPr>
      </p:pic>
      <p:sp>
        <p:nvSpPr>
          <p:cNvPr id="7" name="Нижний колонтитул 6"/>
          <p:cNvSpPr>
            <a:spLocks noGrp="1"/>
          </p:cNvSpPr>
          <p:nvPr>
            <p:ph type="ftr" sz="quarter" idx="11"/>
          </p:nvPr>
        </p:nvSpPr>
        <p:spPr/>
        <p:txBody>
          <a:bodyPr wrap="square" numCol="1" anchorCtr="0" compatLnSpc="1">
            <a:prstTxWarp prst="textNoShape">
              <a:avLst/>
            </a:prstTxWarp>
          </a:bodyPr>
          <a:lstStyle/>
          <a:p>
            <a:r>
              <a:rPr lang="ru-RU" smtClean="0">
                <a:solidFill>
                  <a:srgbClr val="898989"/>
                </a:solidFill>
              </a:rPr>
              <a:t>.</a:t>
            </a:r>
          </a:p>
        </p:txBody>
      </p:sp>
    </p:spTree>
  </p:cSld>
  <p:clrMapOvr>
    <a:masterClrMapping/>
  </p:clrMapOvr>
  <p:transition>
    <p:cover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Заголовок 1"/>
          <p:cNvSpPr>
            <a:spLocks noGrp="1"/>
          </p:cNvSpPr>
          <p:nvPr>
            <p:ph type="title"/>
          </p:nvPr>
        </p:nvSpPr>
        <p:spPr>
          <a:xfrm>
            <a:off x="468313" y="692150"/>
            <a:ext cx="8229600" cy="928688"/>
          </a:xfrm>
        </p:spPr>
        <p:txBody>
          <a:bodyPr>
            <a:normAutofit/>
          </a:bodyPr>
          <a:lstStyle/>
          <a:p>
            <a:pPr algn="l" eaLnBrk="1" hangingPunct="1"/>
            <a:r>
              <a:rPr lang="uk-UA" sz="2900" b="1" smtClean="0"/>
              <a:t>     </a:t>
            </a:r>
            <a:r>
              <a:rPr lang="uk-UA" sz="2000" b="1" smtClean="0"/>
              <a:t>продовження</a:t>
            </a:r>
            <a:endParaRPr lang="ru-RU" sz="2900" b="1" smtClean="0"/>
          </a:p>
        </p:txBody>
      </p:sp>
      <p:sp>
        <p:nvSpPr>
          <p:cNvPr id="13315" name="Содержимое 2"/>
          <p:cNvSpPr>
            <a:spLocks noGrp="1"/>
          </p:cNvSpPr>
          <p:nvPr>
            <p:ph idx="1"/>
          </p:nvPr>
        </p:nvSpPr>
        <p:spPr>
          <a:xfrm>
            <a:off x="468313" y="1341438"/>
            <a:ext cx="8229600" cy="4813300"/>
          </a:xfrm>
        </p:spPr>
        <p:txBody>
          <a:bodyPr/>
          <a:lstStyle/>
          <a:p>
            <a:pPr>
              <a:buFont typeface="Arial" charset="0"/>
              <a:buNone/>
            </a:pPr>
            <a:r>
              <a:rPr lang="uk-UA" sz="1800" smtClean="0">
                <a:solidFill>
                  <a:srgbClr val="660033"/>
                </a:solidFill>
              </a:rPr>
              <a:t>Гроші стають абсолютним уособленням мінової вартості, що має вирішальне значення в метаморфозі </a:t>
            </a:r>
            <a:r>
              <a:rPr lang="uk-UA" sz="1800" smtClean="0">
                <a:solidFill>
                  <a:srgbClr val="D60093"/>
                </a:solidFill>
              </a:rPr>
              <a:t>Товар—Гроші</a:t>
            </a:r>
            <a:r>
              <a:rPr lang="uk-UA" sz="1800" smtClean="0">
                <a:solidFill>
                  <a:srgbClr val="660033"/>
                </a:solidFill>
              </a:rPr>
              <a:t>. Можливість формування такої вартості грошей створила основу для відокремлення явища грошей від конкретного товарного носія, для виникнення грошей, не пов’язаних з будь-якою натурально-речо­вою формою, наприклад депозитні гроші, електронні гроші.</a:t>
            </a:r>
          </a:p>
          <a:p>
            <a:pPr>
              <a:buFont typeface="Arial" charset="0"/>
              <a:buNone/>
            </a:pPr>
            <a:r>
              <a:rPr lang="uk-UA" sz="1800" smtClean="0">
                <a:solidFill>
                  <a:srgbClr val="660033"/>
                </a:solidFill>
              </a:rPr>
              <a:t>Як самостійна форма мінової вартості гроші принципово відрізняються від звичайних товарів. Вони мають не конкретну, а загальну споживну вартість, тобто здатні задовольнити будь-яку потребу людей, попередньо обмінявшись на відповідні блага. То­му ринок сприймає гроші як абстрактну цінність, бажану саму по собі для будь-якого його суб’єкта, незалежно від його конкретних поточних потреб. Отже, гроші стають абсолютним товаром, який протистоїть на ринку всім іншим товарам, стає мірилом вартості останніх і безпосереднім втіленням багатства взагалі.</a:t>
            </a:r>
          </a:p>
          <a:p>
            <a:pPr>
              <a:buFont typeface="Arial" charset="0"/>
              <a:buNone/>
            </a:pPr>
            <a:r>
              <a:rPr lang="uk-UA" sz="1800" smtClean="0">
                <a:solidFill>
                  <a:srgbClr val="660033"/>
                </a:solidFill>
              </a:rPr>
              <a:t>Як такі гроші виходять в окремих своїх функціях далеко за межі сфери товарного обміну й обслуговують усі сфери економіки, зокрема нагромадження вартості, її розподіл, перерозподіл та використання, у тому числі на потреби інвестування.</a:t>
            </a:r>
          </a:p>
        </p:txBody>
      </p:sp>
      <p:sp>
        <p:nvSpPr>
          <p:cNvPr id="5" name="Номер слайда 4"/>
          <p:cNvSpPr>
            <a:spLocks noGrp="1"/>
          </p:cNvSpPr>
          <p:nvPr>
            <p:ph type="sldNum" sz="quarter" idx="12"/>
          </p:nvPr>
        </p:nvSpPr>
        <p:spPr/>
        <p:txBody>
          <a:bodyPr/>
          <a:lstStyle/>
          <a:p>
            <a:pPr>
              <a:defRPr/>
            </a:pPr>
            <a:fld id="{BED2542C-AB57-4D43-8432-48C4AC1A6C85}" type="slidenum">
              <a:rPr lang="ru-RU"/>
              <a:pPr>
                <a:defRPr/>
              </a:pPr>
              <a:t>6</a:t>
            </a:fld>
            <a:endParaRPr lang="ru-RU"/>
          </a:p>
        </p:txBody>
      </p:sp>
      <p:sp>
        <p:nvSpPr>
          <p:cNvPr id="13317" name="Text Box 3"/>
          <p:cNvSpPr txBox="1">
            <a:spLocks noChangeArrowheads="1"/>
          </p:cNvSpPr>
          <p:nvPr/>
        </p:nvSpPr>
        <p:spPr bwMode="auto">
          <a:xfrm>
            <a:off x="107950" y="115888"/>
            <a:ext cx="8648700" cy="360362"/>
          </a:xfrm>
          <a:prstGeom prst="rect">
            <a:avLst/>
          </a:prstGeom>
          <a:noFill/>
          <a:ln w="9525" algn="ctr">
            <a:solidFill>
              <a:schemeClr val="folHlink"/>
            </a:solidFill>
            <a:miter lim="800000"/>
            <a:headEnd/>
            <a:tailEnd/>
          </a:ln>
        </p:spPr>
        <p:txBody>
          <a:bodyPr anchor="ctr"/>
          <a:lstStyle/>
          <a:p>
            <a:pPr algn="ctr"/>
            <a:r>
              <a:rPr lang="uk-UA" b="1" i="1">
                <a:solidFill>
                  <a:srgbClr val="003300"/>
                </a:solidFill>
              </a:rPr>
              <a:t>1. Сутність та походження грошей</a:t>
            </a:r>
            <a:endParaRPr lang="ru-RU" b="1" i="1">
              <a:solidFill>
                <a:srgbClr val="003300"/>
              </a:solidFill>
            </a:endParaRPr>
          </a:p>
        </p:txBody>
      </p:sp>
      <p:pic>
        <p:nvPicPr>
          <p:cNvPr id="13318" name="Picture 16" descr="paragraph"/>
          <p:cNvPicPr>
            <a:picLocks noChangeAspect="1" noChangeArrowheads="1"/>
          </p:cNvPicPr>
          <p:nvPr/>
        </p:nvPicPr>
        <p:blipFill>
          <a:blip r:embed="rId2"/>
          <a:srcRect/>
          <a:stretch>
            <a:fillRect/>
          </a:stretch>
        </p:blipFill>
        <p:spPr bwMode="auto">
          <a:xfrm>
            <a:off x="179388" y="115888"/>
            <a:ext cx="428625" cy="360362"/>
          </a:xfrm>
          <a:prstGeom prst="rect">
            <a:avLst/>
          </a:prstGeom>
          <a:noFill/>
          <a:ln w="9525">
            <a:noFill/>
            <a:miter lim="800000"/>
            <a:headEnd/>
            <a:tailEnd/>
          </a:ln>
        </p:spPr>
      </p:pic>
      <p:pic>
        <p:nvPicPr>
          <p:cNvPr id="13319" name="Рисунок 6"/>
          <p:cNvPicPr>
            <a:picLocks noChangeAspect="1" noChangeArrowheads="1"/>
          </p:cNvPicPr>
          <p:nvPr/>
        </p:nvPicPr>
        <p:blipFill>
          <a:blip r:embed="rId3"/>
          <a:srcRect/>
          <a:stretch>
            <a:fillRect/>
          </a:stretch>
        </p:blipFill>
        <p:spPr bwMode="auto">
          <a:xfrm>
            <a:off x="8001000" y="0"/>
            <a:ext cx="928688" cy="642938"/>
          </a:xfrm>
          <a:prstGeom prst="rect">
            <a:avLst/>
          </a:prstGeom>
          <a:noFill/>
          <a:ln w="9525">
            <a:noFill/>
            <a:miter lim="800000"/>
            <a:headEnd/>
            <a:tailEnd/>
          </a:ln>
        </p:spPr>
      </p:pic>
      <p:sp>
        <p:nvSpPr>
          <p:cNvPr id="8" name="Нижний колонтитул 7"/>
          <p:cNvSpPr>
            <a:spLocks noGrp="1"/>
          </p:cNvSpPr>
          <p:nvPr>
            <p:ph type="ftr" sz="quarter" idx="11"/>
          </p:nvPr>
        </p:nvSpPr>
        <p:spPr/>
        <p:txBody>
          <a:bodyPr wrap="square" numCol="1" anchorCtr="0" compatLnSpc="1">
            <a:prstTxWarp prst="textNoShape">
              <a:avLst/>
            </a:prstTxWarp>
          </a:bodyPr>
          <a:lstStyle/>
          <a:p>
            <a:endParaRPr lang="ru-RU" smtClean="0">
              <a:solidFill>
                <a:srgbClr val="898989"/>
              </a:solidFill>
            </a:endParaRPr>
          </a:p>
        </p:txBody>
      </p:sp>
    </p:spTree>
  </p:cSld>
  <p:clrMapOvr>
    <a:masterClrMapping/>
  </p:clrMapOvr>
  <p:transition>
    <p:cover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Заголовок 1"/>
          <p:cNvSpPr>
            <a:spLocks noGrp="1"/>
          </p:cNvSpPr>
          <p:nvPr>
            <p:ph type="title"/>
          </p:nvPr>
        </p:nvSpPr>
        <p:spPr>
          <a:xfrm>
            <a:off x="395288" y="260350"/>
            <a:ext cx="8229600" cy="1143000"/>
          </a:xfrm>
        </p:spPr>
        <p:txBody>
          <a:bodyPr/>
          <a:lstStyle/>
          <a:p>
            <a:pPr algn="l" eaLnBrk="1" hangingPunct="1"/>
            <a:r>
              <a:rPr lang="uk-UA" sz="2400" b="1" i="1" smtClean="0">
                <a:solidFill>
                  <a:srgbClr val="D60093"/>
                </a:solidFill>
              </a:rPr>
              <a:t>Функції грошей</a:t>
            </a:r>
            <a:endParaRPr lang="ru-RU" sz="2400" b="1" i="1" smtClean="0">
              <a:solidFill>
                <a:srgbClr val="D60093"/>
              </a:solidFill>
            </a:endParaRPr>
          </a:p>
        </p:txBody>
      </p:sp>
      <p:sp>
        <p:nvSpPr>
          <p:cNvPr id="8" name="Номер слайда 7"/>
          <p:cNvSpPr>
            <a:spLocks noGrp="1"/>
          </p:cNvSpPr>
          <p:nvPr>
            <p:ph type="sldNum" sz="quarter" idx="12"/>
          </p:nvPr>
        </p:nvSpPr>
        <p:spPr/>
        <p:txBody>
          <a:bodyPr/>
          <a:lstStyle/>
          <a:p>
            <a:pPr>
              <a:defRPr/>
            </a:pPr>
            <a:fld id="{FF173733-155B-4F06-A3E3-CDA37A571EF2}" type="slidenum">
              <a:rPr lang="ru-RU"/>
              <a:pPr>
                <a:defRPr/>
              </a:pPr>
              <a:t>7</a:t>
            </a:fld>
            <a:endParaRPr lang="ru-RU"/>
          </a:p>
        </p:txBody>
      </p:sp>
      <p:sp>
        <p:nvSpPr>
          <p:cNvPr id="16388" name="Прямоугольник 6" descr="img6"/>
          <p:cNvSpPr>
            <a:spLocks noChangeArrowheads="1"/>
          </p:cNvSpPr>
          <p:nvPr/>
        </p:nvSpPr>
        <p:spPr bwMode="auto">
          <a:xfrm>
            <a:off x="468313" y="1125538"/>
            <a:ext cx="8207375" cy="4760912"/>
          </a:xfrm>
          <a:prstGeom prst="rect">
            <a:avLst/>
          </a:prstGeom>
          <a:blipFill dpi="0" rotWithShape="1">
            <a:blip r:embed="rId2"/>
            <a:srcRect/>
            <a:stretch>
              <a:fillRect/>
            </a:stretch>
          </a:blipFill>
          <a:ln w="9525">
            <a:noFill/>
            <a:miter lim="800000"/>
            <a:headEnd/>
            <a:tailEnd/>
          </a:ln>
        </p:spPr>
        <p:txBody>
          <a:bodyPr>
            <a:spAutoFit/>
          </a:bodyPr>
          <a:lstStyle/>
          <a:p>
            <a:r>
              <a:rPr lang="uk-UA" sz="1800">
                <a:solidFill>
                  <a:srgbClr val="660033"/>
                </a:solidFill>
              </a:rPr>
              <a:t>Різноманітність і складність виробничих відносин, які втілюються в грошах, визначають множинність форм прояву самих грошей. Кожна з таких форм дістала назву функції грошей.</a:t>
            </a:r>
            <a:r>
              <a:rPr lang="uk-UA" sz="1800"/>
              <a:t> </a:t>
            </a:r>
            <a:r>
              <a:rPr lang="uk-UA" sz="1800" i="1">
                <a:solidFill>
                  <a:srgbClr val="9933FF"/>
                </a:solidFill>
              </a:rPr>
              <a:t>Функція грошей — це певна дія чи «робота» грошей щодо обслуговування руху вартості в процесі суспільного відтворення.</a:t>
            </a:r>
          </a:p>
          <a:p>
            <a:r>
              <a:rPr lang="uk-UA" sz="1800">
                <a:solidFill>
                  <a:srgbClr val="660033"/>
                </a:solidFill>
              </a:rPr>
              <a:t>Питання про функції грошей є одним з найбільш дискусійних у теорії грошей. Розбіжності стосуються не тільки трактування окремих функцій, а й їх кількості. Дискусії ведуться як між представниками різних теоретичних шкіл, так і всередині кожної з них. Так, більшість представників марксистської теорії грошей</a:t>
            </a:r>
            <a:r>
              <a:rPr lang="uk-UA" sz="1800"/>
              <a:t> </a:t>
            </a:r>
            <a:r>
              <a:rPr lang="uk-UA" sz="1800">
                <a:solidFill>
                  <a:srgbClr val="9933FF"/>
                </a:solidFill>
              </a:rPr>
              <a:t>визнає п’ять</a:t>
            </a:r>
            <a:r>
              <a:rPr lang="uk-UA" sz="1800"/>
              <a:t> </a:t>
            </a:r>
            <a:r>
              <a:rPr lang="uk-UA" sz="1800">
                <a:solidFill>
                  <a:srgbClr val="660033"/>
                </a:solidFill>
              </a:rPr>
              <a:t>їх функцій, проте вони мають різні погляди щодо суті кожної з них.</a:t>
            </a:r>
          </a:p>
          <a:p>
            <a:r>
              <a:rPr lang="uk-UA" sz="1800"/>
              <a:t>. </a:t>
            </a:r>
            <a:r>
              <a:rPr lang="uk-UA" sz="1800">
                <a:solidFill>
                  <a:srgbClr val="660033"/>
                </a:solidFill>
              </a:rPr>
              <a:t>Ми також розглянемо</a:t>
            </a:r>
            <a:r>
              <a:rPr lang="uk-UA" sz="1800"/>
              <a:t> </a:t>
            </a:r>
            <a:r>
              <a:rPr lang="uk-UA" sz="1800">
                <a:solidFill>
                  <a:srgbClr val="D60093"/>
                </a:solidFill>
              </a:rPr>
              <a:t>п’ять</a:t>
            </a:r>
            <a:r>
              <a:rPr lang="uk-UA" sz="1800">
                <a:solidFill>
                  <a:srgbClr val="660033"/>
                </a:solidFill>
              </a:rPr>
              <a:t> функцій: </a:t>
            </a:r>
          </a:p>
          <a:p>
            <a:pPr>
              <a:buFontTx/>
              <a:buChar char="•"/>
            </a:pPr>
            <a:r>
              <a:rPr lang="uk-UA" sz="1800">
                <a:solidFill>
                  <a:srgbClr val="660033"/>
                </a:solidFill>
              </a:rPr>
              <a:t> міри вартості,; </a:t>
            </a:r>
          </a:p>
          <a:p>
            <a:pPr>
              <a:buFontTx/>
              <a:buChar char="•"/>
            </a:pPr>
            <a:r>
              <a:rPr lang="uk-UA" sz="1800">
                <a:solidFill>
                  <a:srgbClr val="660033"/>
                </a:solidFill>
              </a:rPr>
              <a:t> засобу обігу;</a:t>
            </a:r>
          </a:p>
          <a:p>
            <a:pPr>
              <a:buFontTx/>
              <a:buChar char="•"/>
            </a:pPr>
            <a:r>
              <a:rPr lang="uk-UA" sz="1800">
                <a:solidFill>
                  <a:srgbClr val="660033"/>
                </a:solidFill>
              </a:rPr>
              <a:t> засобу платежу; </a:t>
            </a:r>
          </a:p>
          <a:p>
            <a:pPr>
              <a:buFontTx/>
              <a:buChar char="•"/>
            </a:pPr>
            <a:r>
              <a:rPr lang="uk-UA" sz="1800">
                <a:solidFill>
                  <a:srgbClr val="660033"/>
                </a:solidFill>
              </a:rPr>
              <a:t> засобу нагромадження вартості;</a:t>
            </a:r>
          </a:p>
          <a:p>
            <a:pPr>
              <a:buFontTx/>
              <a:buChar char="•"/>
            </a:pPr>
            <a:r>
              <a:rPr lang="uk-UA" sz="1800">
                <a:solidFill>
                  <a:srgbClr val="660033"/>
                </a:solidFill>
              </a:rPr>
              <a:t> світові гроші.</a:t>
            </a:r>
          </a:p>
        </p:txBody>
      </p:sp>
      <p:sp>
        <p:nvSpPr>
          <p:cNvPr id="16389" name="Text Box 3"/>
          <p:cNvSpPr txBox="1">
            <a:spLocks noChangeArrowheads="1"/>
          </p:cNvSpPr>
          <p:nvPr/>
        </p:nvSpPr>
        <p:spPr bwMode="auto">
          <a:xfrm>
            <a:off x="107950" y="115888"/>
            <a:ext cx="8648700" cy="360362"/>
          </a:xfrm>
          <a:prstGeom prst="rect">
            <a:avLst/>
          </a:prstGeom>
          <a:noFill/>
          <a:ln w="9525" algn="ctr">
            <a:solidFill>
              <a:schemeClr val="folHlink"/>
            </a:solidFill>
            <a:miter lim="800000"/>
            <a:headEnd/>
            <a:tailEnd/>
          </a:ln>
        </p:spPr>
        <p:txBody>
          <a:bodyPr anchor="ctr"/>
          <a:lstStyle/>
          <a:p>
            <a:pPr algn="ctr"/>
            <a:r>
              <a:rPr lang="ru-RU" i="1">
                <a:solidFill>
                  <a:srgbClr val="003300"/>
                </a:solidFill>
                <a:latin typeface="Arial Black" pitchFamily="34" charset="0"/>
              </a:rPr>
              <a:t>2. </a:t>
            </a:r>
            <a:r>
              <a:rPr lang="uk-UA" i="1">
                <a:solidFill>
                  <a:srgbClr val="003300"/>
                </a:solidFill>
                <a:latin typeface="Arial Black" pitchFamily="34" charset="0"/>
              </a:rPr>
              <a:t>Функції грошей</a:t>
            </a:r>
            <a:endParaRPr lang="ru-RU" sz="1800" i="1">
              <a:solidFill>
                <a:srgbClr val="003300"/>
              </a:solidFill>
            </a:endParaRPr>
          </a:p>
        </p:txBody>
      </p:sp>
      <p:pic>
        <p:nvPicPr>
          <p:cNvPr id="16390" name="Picture 16" descr="paragraph"/>
          <p:cNvPicPr>
            <a:picLocks noChangeAspect="1" noChangeArrowheads="1"/>
          </p:cNvPicPr>
          <p:nvPr/>
        </p:nvPicPr>
        <p:blipFill>
          <a:blip r:embed="rId3"/>
          <a:srcRect/>
          <a:stretch>
            <a:fillRect/>
          </a:stretch>
        </p:blipFill>
        <p:spPr bwMode="auto">
          <a:xfrm>
            <a:off x="179388" y="115888"/>
            <a:ext cx="428625" cy="360362"/>
          </a:xfrm>
          <a:prstGeom prst="rect">
            <a:avLst/>
          </a:prstGeom>
          <a:noFill/>
          <a:ln w="9525">
            <a:noFill/>
            <a:miter lim="800000"/>
            <a:headEnd/>
            <a:tailEnd/>
          </a:ln>
        </p:spPr>
      </p:pic>
      <p:pic>
        <p:nvPicPr>
          <p:cNvPr id="16391" name="Рисунок 6"/>
          <p:cNvPicPr>
            <a:picLocks noChangeAspect="1" noChangeArrowheads="1"/>
          </p:cNvPicPr>
          <p:nvPr/>
        </p:nvPicPr>
        <p:blipFill>
          <a:blip r:embed="rId4"/>
          <a:srcRect/>
          <a:stretch>
            <a:fillRect/>
          </a:stretch>
        </p:blipFill>
        <p:spPr bwMode="auto">
          <a:xfrm>
            <a:off x="8001000" y="0"/>
            <a:ext cx="928688" cy="642938"/>
          </a:xfrm>
          <a:prstGeom prst="rect">
            <a:avLst/>
          </a:prstGeom>
          <a:noFill/>
          <a:ln w="9525">
            <a:noFill/>
            <a:miter lim="800000"/>
            <a:headEnd/>
            <a:tailEnd/>
          </a:ln>
        </p:spPr>
      </p:pic>
      <p:sp>
        <p:nvSpPr>
          <p:cNvPr id="9" name="Нижний колонтитул 8"/>
          <p:cNvSpPr>
            <a:spLocks noGrp="1"/>
          </p:cNvSpPr>
          <p:nvPr>
            <p:ph type="ftr" sz="quarter" idx="11"/>
          </p:nvPr>
        </p:nvSpPr>
        <p:spPr/>
        <p:txBody>
          <a:bodyPr wrap="square" numCol="1" anchorCtr="0" compatLnSpc="1">
            <a:prstTxWarp prst="textNoShape">
              <a:avLst/>
            </a:prstTxWarp>
          </a:bodyPr>
          <a:lstStyle/>
          <a:p>
            <a:endParaRPr lang="ru-RU" smtClean="0">
              <a:solidFill>
                <a:srgbClr val="898989"/>
              </a:solidFill>
            </a:endParaRPr>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xit" presetSubtype="0" decel="100000" fill="hold" grpId="0" nodeType="clickEffect">
                                  <p:stCondLst>
                                    <p:cond delay="0"/>
                                  </p:stCondLst>
                                  <p:childTnLst>
                                    <p:anim calcmode="lin" valueType="num">
                                      <p:cBhvr>
                                        <p:cTn id="6" dur="500"/>
                                        <p:tgtEl>
                                          <p:spTgt spid="16388"/>
                                        </p:tgtEl>
                                        <p:attrNameLst>
                                          <p:attrName>ppt_h</p:attrName>
                                        </p:attrNameLst>
                                      </p:cBhvr>
                                      <p:tavLst>
                                        <p:tav tm="0">
                                          <p:val>
                                            <p:strVal val="ppt_h"/>
                                          </p:val>
                                        </p:tav>
                                        <p:tav tm="50000">
                                          <p:val>
                                            <p:strVal val="ppt_h/20"/>
                                          </p:val>
                                        </p:tav>
                                        <p:tav tm="100000">
                                          <p:val>
                                            <p:strVal val="ppt_h/20"/>
                                          </p:val>
                                        </p:tav>
                                      </p:tavLst>
                                    </p:anim>
                                    <p:anim calcmode="lin" valueType="num">
                                      <p:cBhvr>
                                        <p:cTn id="7" dur="500"/>
                                        <p:tgtEl>
                                          <p:spTgt spid="16388"/>
                                        </p:tgtEl>
                                        <p:attrNameLst>
                                          <p:attrName>ppt_w</p:attrName>
                                        </p:attrNameLst>
                                      </p:cBhvr>
                                      <p:tavLst>
                                        <p:tav tm="0">
                                          <p:val>
                                            <p:strVal val="ppt_w"/>
                                          </p:val>
                                        </p:tav>
                                        <p:tav tm="50000">
                                          <p:val>
                                            <p:strVal val="ppt_w+.3"/>
                                          </p:val>
                                        </p:tav>
                                        <p:tav tm="100000">
                                          <p:val>
                                            <p:strVal val="ppt_w+.3"/>
                                          </p:val>
                                        </p:tav>
                                      </p:tavLst>
                                    </p:anim>
                                    <p:anim calcmode="lin" valueType="num">
                                      <p:cBhvr>
                                        <p:cTn id="8" dur="500"/>
                                        <p:tgtEl>
                                          <p:spTgt spid="16388"/>
                                        </p:tgtEl>
                                        <p:attrNameLst>
                                          <p:attrName>ppt_x</p:attrName>
                                        </p:attrNameLst>
                                      </p:cBhvr>
                                      <p:tavLst>
                                        <p:tav tm="0">
                                          <p:val>
                                            <p:strVal val="ppt_x"/>
                                          </p:val>
                                        </p:tav>
                                        <p:tav tm="50000">
                                          <p:val>
                                            <p:strVal val="ppt_x"/>
                                          </p:val>
                                        </p:tav>
                                        <p:tav tm="100000">
                                          <p:val>
                                            <p:strVal val="ppt_x-.3"/>
                                          </p:val>
                                        </p:tav>
                                      </p:tavLst>
                                    </p:anim>
                                    <p:anim calcmode="lin" valueType="num">
                                      <p:cBhvr>
                                        <p:cTn id="9" dur="500"/>
                                        <p:tgtEl>
                                          <p:spTgt spid="16388"/>
                                        </p:tgtEl>
                                        <p:attrNameLst>
                                          <p:attrName>ppt_y</p:attrName>
                                        </p:attrNameLst>
                                      </p:cBhvr>
                                      <p:tavLst>
                                        <p:tav tm="0">
                                          <p:val>
                                            <p:strVal val="ppt_y"/>
                                          </p:val>
                                        </p:tav>
                                        <p:tav tm="100000">
                                          <p:val>
                                            <p:strVal val="ppt_y"/>
                                          </p:val>
                                        </p:tav>
                                      </p:tavLst>
                                    </p:anim>
                                    <p:set>
                                      <p:cBhvr>
                                        <p:cTn id="10" dur="1" fill="hold">
                                          <p:stCondLst>
                                            <p:cond delay="499"/>
                                          </p:stCondLst>
                                        </p:cTn>
                                        <p:tgtEl>
                                          <p:spTgt spid="1638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68313" y="765175"/>
            <a:ext cx="8229600" cy="503238"/>
          </a:xfrm>
        </p:spPr>
        <p:txBody>
          <a:bodyPr/>
          <a:lstStyle/>
          <a:p>
            <a:pPr algn="l" eaLnBrk="1" hangingPunct="1"/>
            <a:r>
              <a:rPr lang="uk-UA" sz="2000" b="1" i="1" u="sng" smtClean="0">
                <a:solidFill>
                  <a:srgbClr val="0066FF"/>
                </a:solidFill>
                <a:effectLst>
                  <a:outerShdw blurRad="38100" dist="38100" dir="2700000" algn="tl">
                    <a:srgbClr val="C0C0C0"/>
                  </a:outerShdw>
                </a:effectLst>
              </a:rPr>
              <a:t>Міра вартості</a:t>
            </a:r>
            <a:r>
              <a:rPr lang="uk-UA" sz="2000" smtClean="0"/>
              <a:t> </a:t>
            </a:r>
            <a:endParaRPr lang="ru-RU" sz="2000" smtClean="0"/>
          </a:p>
        </p:txBody>
      </p:sp>
      <p:sp>
        <p:nvSpPr>
          <p:cNvPr id="5" name="Номер слайда 4"/>
          <p:cNvSpPr>
            <a:spLocks noGrp="1"/>
          </p:cNvSpPr>
          <p:nvPr>
            <p:ph type="sldNum" sz="quarter" idx="12"/>
          </p:nvPr>
        </p:nvSpPr>
        <p:spPr/>
        <p:txBody>
          <a:bodyPr/>
          <a:lstStyle/>
          <a:p>
            <a:pPr>
              <a:defRPr/>
            </a:pPr>
            <a:fld id="{96F00153-6FE1-454F-83CA-DA4A7A5D226F}" type="slidenum">
              <a:rPr lang="ru-RU"/>
              <a:pPr>
                <a:defRPr/>
              </a:pPr>
              <a:t>8</a:t>
            </a:fld>
            <a:endParaRPr lang="ru-RU"/>
          </a:p>
        </p:txBody>
      </p:sp>
      <p:sp>
        <p:nvSpPr>
          <p:cNvPr id="17412" name="Rectangle 7"/>
          <p:cNvSpPr>
            <a:spLocks noChangeArrowheads="1"/>
          </p:cNvSpPr>
          <p:nvPr/>
        </p:nvSpPr>
        <p:spPr bwMode="auto">
          <a:xfrm>
            <a:off x="539750" y="1287463"/>
            <a:ext cx="8280400" cy="4486275"/>
          </a:xfrm>
          <a:prstGeom prst="rect">
            <a:avLst/>
          </a:prstGeom>
          <a:noFill/>
          <a:ln w="9525">
            <a:noFill/>
            <a:miter lim="800000"/>
            <a:headEnd/>
            <a:tailEnd/>
          </a:ln>
        </p:spPr>
        <p:txBody>
          <a:bodyPr>
            <a:spAutoFit/>
          </a:bodyPr>
          <a:lstStyle/>
          <a:p>
            <a:r>
              <a:rPr lang="uk-UA" sz="1800" b="1" i="1">
                <a:solidFill>
                  <a:srgbClr val="660033"/>
                </a:solidFill>
              </a:rPr>
              <a:t>Міра вартості</a:t>
            </a:r>
            <a:r>
              <a:rPr lang="uk-UA" sz="1800" i="1"/>
              <a:t> — </a:t>
            </a:r>
            <a:r>
              <a:rPr lang="uk-UA" sz="1800" i="1">
                <a:solidFill>
                  <a:srgbClr val="9933FF"/>
                </a:solidFill>
              </a:rPr>
              <a:t>це функція, в якій гроші забезпечують вираження і вимірювання вартості товарів, надаючи їй форму ціни</a:t>
            </a:r>
            <a:r>
              <a:rPr lang="uk-UA" sz="1800"/>
              <a:t>. </a:t>
            </a:r>
          </a:p>
          <a:p>
            <a:r>
              <a:rPr lang="uk-UA" sz="1800">
                <a:solidFill>
                  <a:srgbClr val="660033"/>
                </a:solidFill>
              </a:rPr>
              <a:t>Двояке призначення цієї функції — виражати і вимірювати вартість — пояснюється тим, що вартість товару не може бути виражена інакше, ніж порівнюванням її з товаром — загальним еквівалентом, вартість якого загальновизнана. І тільки через кількісне визначення в одиницях товару-еквівалента здійснюється вимірювання вартості товарів. Подвійне призначення міри вартості найчіткіше виявлялося в умовах використання благородних металів як грошового товару</a:t>
            </a:r>
            <a:r>
              <a:rPr lang="ru-RU" sz="1800">
                <a:solidFill>
                  <a:srgbClr val="660033"/>
                </a:solidFill>
              </a:rPr>
              <a:t> </a:t>
            </a:r>
          </a:p>
          <a:p>
            <a:r>
              <a:rPr lang="uk-UA" sz="1800">
                <a:solidFill>
                  <a:srgbClr val="660033"/>
                </a:solidFill>
              </a:rPr>
              <a:t>Гроші як міра вартості широко використовуються як рахункові, як одиниця рахування. За їх допомогою можна надати кількісного виразу всім економічним процесам і явищам на мікро- і макрорівнях, на всіх стадіях процесу суспільного відтворення, без чого неможлива їх організація й управління</a:t>
            </a:r>
            <a:r>
              <a:rPr lang="ru-RU" sz="1800">
                <a:solidFill>
                  <a:srgbClr val="660033"/>
                </a:solidFill>
              </a:rPr>
              <a:t> </a:t>
            </a:r>
            <a:endParaRPr lang="uk-UA" sz="1800">
              <a:solidFill>
                <a:srgbClr val="660033"/>
              </a:solidFill>
            </a:endParaRPr>
          </a:p>
          <a:p>
            <a:pPr algn="just"/>
            <a:endParaRPr lang="uk-UA" sz="1800">
              <a:solidFill>
                <a:srgbClr val="660033"/>
              </a:solidFill>
            </a:endParaRPr>
          </a:p>
          <a:p>
            <a:pPr algn="just"/>
            <a:endParaRPr lang="uk-UA" sz="1800" b="1">
              <a:solidFill>
                <a:srgbClr val="C00000"/>
              </a:solidFill>
            </a:endParaRPr>
          </a:p>
        </p:txBody>
      </p:sp>
      <p:sp>
        <p:nvSpPr>
          <p:cNvPr id="17413" name="Text Box 3"/>
          <p:cNvSpPr txBox="1">
            <a:spLocks noChangeArrowheads="1"/>
          </p:cNvSpPr>
          <p:nvPr/>
        </p:nvSpPr>
        <p:spPr bwMode="auto">
          <a:xfrm>
            <a:off x="107950" y="115888"/>
            <a:ext cx="8648700" cy="360362"/>
          </a:xfrm>
          <a:prstGeom prst="rect">
            <a:avLst/>
          </a:prstGeom>
          <a:noFill/>
          <a:ln w="9525" algn="ctr">
            <a:solidFill>
              <a:schemeClr val="folHlink"/>
            </a:solidFill>
            <a:miter lim="800000"/>
            <a:headEnd/>
            <a:tailEnd/>
          </a:ln>
        </p:spPr>
        <p:txBody>
          <a:bodyPr anchor="ctr"/>
          <a:lstStyle/>
          <a:p>
            <a:pPr algn="ctr"/>
            <a:r>
              <a:rPr lang="uk-UA" b="1" i="1">
                <a:solidFill>
                  <a:srgbClr val="003300"/>
                </a:solidFill>
              </a:rPr>
              <a:t>2. Функції грошей</a:t>
            </a:r>
            <a:endParaRPr lang="ru-RU" b="1" i="1">
              <a:solidFill>
                <a:srgbClr val="003300"/>
              </a:solidFill>
            </a:endParaRPr>
          </a:p>
        </p:txBody>
      </p:sp>
      <p:pic>
        <p:nvPicPr>
          <p:cNvPr id="17414" name="Picture 16" descr="paragraph"/>
          <p:cNvPicPr>
            <a:picLocks noChangeAspect="1" noChangeArrowheads="1"/>
          </p:cNvPicPr>
          <p:nvPr/>
        </p:nvPicPr>
        <p:blipFill>
          <a:blip r:embed="rId2"/>
          <a:srcRect/>
          <a:stretch>
            <a:fillRect/>
          </a:stretch>
        </p:blipFill>
        <p:spPr bwMode="auto">
          <a:xfrm>
            <a:off x="179388" y="115888"/>
            <a:ext cx="428625" cy="360362"/>
          </a:xfrm>
          <a:prstGeom prst="rect">
            <a:avLst/>
          </a:prstGeom>
          <a:noFill/>
          <a:ln w="9525">
            <a:noFill/>
            <a:miter lim="800000"/>
            <a:headEnd/>
            <a:tailEnd/>
          </a:ln>
        </p:spPr>
      </p:pic>
      <p:pic>
        <p:nvPicPr>
          <p:cNvPr id="17415" name="Рисунок 6"/>
          <p:cNvPicPr>
            <a:picLocks noChangeAspect="1" noChangeArrowheads="1"/>
          </p:cNvPicPr>
          <p:nvPr/>
        </p:nvPicPr>
        <p:blipFill>
          <a:blip r:embed="rId3"/>
          <a:srcRect/>
          <a:stretch>
            <a:fillRect/>
          </a:stretch>
        </p:blipFill>
        <p:spPr bwMode="auto">
          <a:xfrm>
            <a:off x="8072438" y="0"/>
            <a:ext cx="857250" cy="571500"/>
          </a:xfrm>
          <a:prstGeom prst="rect">
            <a:avLst/>
          </a:prstGeom>
          <a:noFill/>
          <a:ln w="9525">
            <a:noFill/>
            <a:miter lim="800000"/>
            <a:headEnd/>
            <a:tailEnd/>
          </a:ln>
        </p:spPr>
      </p:pic>
      <p:sp>
        <p:nvSpPr>
          <p:cNvPr id="8" name="Нижний колонтитул 7"/>
          <p:cNvSpPr>
            <a:spLocks noGrp="1"/>
          </p:cNvSpPr>
          <p:nvPr>
            <p:ph type="ftr" sz="quarter" idx="11"/>
          </p:nvPr>
        </p:nvSpPr>
        <p:spPr/>
        <p:txBody>
          <a:bodyPr wrap="square" numCol="1" anchorCtr="0" compatLnSpc="1">
            <a:prstTxWarp prst="textNoShape">
              <a:avLst/>
            </a:prstTxWarp>
          </a:bodyPr>
          <a:lstStyle/>
          <a:p>
            <a:r>
              <a:rPr lang="ru-RU" smtClean="0">
                <a:solidFill>
                  <a:srgbClr val="898989"/>
                </a:solidFill>
              </a:rPr>
              <a:t>.</a:t>
            </a:r>
          </a:p>
        </p:txBody>
      </p:sp>
    </p:spTree>
  </p:cSld>
  <p:clrMapOvr>
    <a:masterClrMapping/>
  </p:clrMapOvr>
  <p:transition>
    <p:cover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Заголовок 1"/>
          <p:cNvSpPr>
            <a:spLocks noGrp="1"/>
          </p:cNvSpPr>
          <p:nvPr>
            <p:ph type="title"/>
          </p:nvPr>
        </p:nvSpPr>
        <p:spPr>
          <a:xfrm>
            <a:off x="468313" y="1125538"/>
            <a:ext cx="8229600" cy="357187"/>
          </a:xfrm>
        </p:spPr>
        <p:txBody>
          <a:bodyPr/>
          <a:lstStyle/>
          <a:p>
            <a:pPr algn="l" eaLnBrk="1" hangingPunct="1"/>
            <a:r>
              <a:rPr lang="uk-UA" sz="2000" b="1" i="1" u="sng" smtClean="0">
                <a:solidFill>
                  <a:srgbClr val="D60093"/>
                </a:solidFill>
                <a:effectLst>
                  <a:outerShdw blurRad="38100" dist="38100" dir="2700000" algn="tl">
                    <a:srgbClr val="C0C0C0"/>
                  </a:outerShdw>
                </a:effectLst>
              </a:rPr>
              <a:t>Засіб обігу</a:t>
            </a:r>
            <a:r>
              <a:rPr lang="uk-UA" smtClean="0"/>
              <a:t> </a:t>
            </a:r>
            <a:endParaRPr lang="ru-RU" smtClean="0"/>
          </a:p>
        </p:txBody>
      </p:sp>
      <p:sp>
        <p:nvSpPr>
          <p:cNvPr id="3" name="Содержимое 2"/>
          <p:cNvSpPr>
            <a:spLocks noGrp="1"/>
          </p:cNvSpPr>
          <p:nvPr>
            <p:ph idx="1"/>
          </p:nvPr>
        </p:nvSpPr>
        <p:spPr/>
        <p:txBody>
          <a:bodyPr>
            <a:normAutofit/>
          </a:bodyPr>
          <a:lstStyle/>
          <a:p>
            <a:pPr>
              <a:buFont typeface="Arial" charset="0"/>
              <a:buNone/>
            </a:pPr>
            <a:r>
              <a:rPr lang="uk-UA" sz="2000" b="1" i="1" smtClean="0">
                <a:solidFill>
                  <a:srgbClr val="D60093"/>
                </a:solidFill>
              </a:rPr>
              <a:t>Засіб обігу</a:t>
            </a:r>
            <a:r>
              <a:rPr lang="uk-UA" sz="2000" i="1" smtClean="0"/>
              <a:t> — </a:t>
            </a:r>
            <a:r>
              <a:rPr lang="uk-UA" sz="2000" i="1" smtClean="0">
                <a:solidFill>
                  <a:srgbClr val="9933FF"/>
                </a:solidFill>
              </a:rPr>
              <a:t>це функція, в якій гроші є посередником в обміні товарів і забезпечують їх обіг.</a:t>
            </a:r>
            <a:endParaRPr lang="uk-UA" sz="2000" smtClean="0">
              <a:solidFill>
                <a:srgbClr val="9933FF"/>
              </a:solidFill>
            </a:endParaRPr>
          </a:p>
          <a:p>
            <a:pPr>
              <a:buFont typeface="Arial" charset="0"/>
              <a:buNone/>
            </a:pPr>
            <a:r>
              <a:rPr lang="uk-UA" sz="2000" smtClean="0">
                <a:solidFill>
                  <a:srgbClr val="660033"/>
                </a:solidFill>
              </a:rPr>
              <a:t>Обмін товарів за допомогою грошей у цій функції здійснюється за схемою </a:t>
            </a:r>
            <a:r>
              <a:rPr lang="uk-UA" sz="2000" smtClean="0">
                <a:solidFill>
                  <a:srgbClr val="D60093"/>
                </a:solidFill>
              </a:rPr>
              <a:t>Т—Г—Т</a:t>
            </a:r>
            <a:r>
              <a:rPr lang="uk-UA" sz="2000" smtClean="0">
                <a:solidFill>
                  <a:srgbClr val="660033"/>
                </a:solidFill>
              </a:rPr>
              <a:t> на відміну від бартерного обміну товарів за схемою </a:t>
            </a:r>
            <a:r>
              <a:rPr lang="uk-UA" sz="2000" smtClean="0">
                <a:solidFill>
                  <a:srgbClr val="D60093"/>
                </a:solidFill>
              </a:rPr>
              <a:t>Т—Т</a:t>
            </a:r>
            <a:r>
              <a:rPr lang="uk-UA" sz="2000" smtClean="0">
                <a:solidFill>
                  <a:srgbClr val="660033"/>
                </a:solidFill>
              </a:rPr>
              <a:t>. Участь в обміні грошей надає товарному метаморфозу принципово нову якість: він розпадається на два самостійні акти — продаж (</a:t>
            </a:r>
            <a:r>
              <a:rPr lang="uk-UA" sz="2000" smtClean="0">
                <a:solidFill>
                  <a:srgbClr val="D60093"/>
                </a:solidFill>
              </a:rPr>
              <a:t>Т—Г</a:t>
            </a:r>
            <a:r>
              <a:rPr lang="uk-UA" sz="2000" smtClean="0">
                <a:solidFill>
                  <a:srgbClr val="660033"/>
                </a:solidFill>
              </a:rPr>
              <a:t>) і купівля (</a:t>
            </a:r>
            <a:r>
              <a:rPr lang="uk-UA" sz="2000" smtClean="0">
                <a:solidFill>
                  <a:srgbClr val="D60093"/>
                </a:solidFill>
              </a:rPr>
              <a:t>Г—Т</a:t>
            </a:r>
            <a:r>
              <a:rPr lang="uk-UA" sz="2000" smtClean="0">
                <a:solidFill>
                  <a:srgbClr val="660033"/>
                </a:solidFill>
              </a:rPr>
              <a:t>), які можуть відокремлюватися в просторі і в часі. За бартерного обміну відразу здійснюється повний товарний метаморфоз, коли своїх цілей досягають обидва учасники операції — кожний з них отримує потрібну споживну вартість.</a:t>
            </a:r>
          </a:p>
          <a:p>
            <a:pPr>
              <a:buFont typeface="Arial" charset="0"/>
              <a:buNone/>
            </a:pPr>
            <a:r>
              <a:rPr lang="uk-UA" sz="2000" smtClean="0">
                <a:solidFill>
                  <a:srgbClr val="660033"/>
                </a:solidFill>
              </a:rPr>
              <a:t>Функцію засобу обігу гроші виконують миттєво, що робить її індиферентною до форми грошей, проте не до сталості їх вартості. Адже миттєвість властива грошам як засобу обігу тільки в одному товарному метаморфозі</a:t>
            </a:r>
            <a:r>
              <a:rPr lang="ru-RU" sz="1800" smtClean="0"/>
              <a:t> </a:t>
            </a:r>
            <a:endParaRPr lang="uk-UA" sz="1800" smtClean="0"/>
          </a:p>
        </p:txBody>
      </p:sp>
      <p:sp>
        <p:nvSpPr>
          <p:cNvPr id="4" name="Номер слайда 3"/>
          <p:cNvSpPr>
            <a:spLocks noGrp="1"/>
          </p:cNvSpPr>
          <p:nvPr>
            <p:ph type="sldNum" sz="quarter" idx="12"/>
          </p:nvPr>
        </p:nvSpPr>
        <p:spPr/>
        <p:txBody>
          <a:bodyPr/>
          <a:lstStyle/>
          <a:p>
            <a:pPr>
              <a:defRPr/>
            </a:pPr>
            <a:fld id="{AE481AAF-9F55-4241-B397-5078E8026F2A}" type="slidenum">
              <a:rPr lang="ru-RU"/>
              <a:pPr>
                <a:defRPr/>
              </a:pPr>
              <a:t>9</a:t>
            </a:fld>
            <a:endParaRPr lang="ru-RU"/>
          </a:p>
        </p:txBody>
      </p:sp>
      <p:sp>
        <p:nvSpPr>
          <p:cNvPr id="328708" name="Text Box 4"/>
          <p:cNvSpPr txBox="1">
            <a:spLocks noChangeArrowheads="1"/>
          </p:cNvSpPr>
          <p:nvPr/>
        </p:nvSpPr>
        <p:spPr bwMode="auto">
          <a:xfrm>
            <a:off x="304800" y="228600"/>
            <a:ext cx="8610600" cy="431800"/>
          </a:xfrm>
          <a:prstGeom prst="rect">
            <a:avLst/>
          </a:prstGeom>
          <a:noFill/>
          <a:ln w="34925">
            <a:solidFill>
              <a:schemeClr val="folHlink"/>
            </a:solidFill>
            <a:miter lim="800000"/>
            <a:headEnd/>
            <a:tailEnd/>
          </a:ln>
        </p:spPr>
        <p:txBody>
          <a:bodyPr>
            <a:spAutoFit/>
          </a:bodyPr>
          <a:lstStyle/>
          <a:p>
            <a:pPr algn="ctr"/>
            <a:r>
              <a:rPr lang="uk-UA" b="1" i="1">
                <a:solidFill>
                  <a:srgbClr val="003300"/>
                </a:solidFill>
              </a:rPr>
              <a:t>2.Функції грошей</a:t>
            </a:r>
          </a:p>
        </p:txBody>
      </p:sp>
      <p:pic>
        <p:nvPicPr>
          <p:cNvPr id="22534" name="Picture 16" descr="paragraph"/>
          <p:cNvPicPr>
            <a:picLocks noChangeAspect="1" noChangeArrowheads="1"/>
          </p:cNvPicPr>
          <p:nvPr/>
        </p:nvPicPr>
        <p:blipFill>
          <a:blip r:embed="rId2"/>
          <a:srcRect/>
          <a:stretch>
            <a:fillRect/>
          </a:stretch>
        </p:blipFill>
        <p:spPr bwMode="auto">
          <a:xfrm>
            <a:off x="571500" y="214313"/>
            <a:ext cx="357188" cy="571500"/>
          </a:xfrm>
          <a:prstGeom prst="rect">
            <a:avLst/>
          </a:prstGeom>
          <a:noFill/>
          <a:ln w="9525">
            <a:noFill/>
            <a:miter lim="800000"/>
            <a:headEnd/>
            <a:tailEnd/>
          </a:ln>
        </p:spPr>
      </p:pic>
      <p:pic>
        <p:nvPicPr>
          <p:cNvPr id="22535" name="Рисунок 6"/>
          <p:cNvPicPr>
            <a:picLocks noChangeAspect="1" noChangeArrowheads="1"/>
          </p:cNvPicPr>
          <p:nvPr/>
        </p:nvPicPr>
        <p:blipFill>
          <a:blip r:embed="rId3"/>
          <a:srcRect/>
          <a:stretch>
            <a:fillRect/>
          </a:stretch>
        </p:blipFill>
        <p:spPr bwMode="auto">
          <a:xfrm>
            <a:off x="8215313" y="428625"/>
            <a:ext cx="928687" cy="642938"/>
          </a:xfrm>
          <a:prstGeom prst="rect">
            <a:avLst/>
          </a:prstGeom>
          <a:noFill/>
          <a:ln w="9525">
            <a:noFill/>
            <a:miter lim="800000"/>
            <a:headEnd/>
            <a:tailEnd/>
          </a:ln>
        </p:spPr>
      </p:pic>
      <p:sp>
        <p:nvSpPr>
          <p:cNvPr id="8" name="Нижний колонтитул 7"/>
          <p:cNvSpPr>
            <a:spLocks noGrp="1"/>
          </p:cNvSpPr>
          <p:nvPr>
            <p:ph type="ftr" sz="quarter" idx="11"/>
          </p:nvPr>
        </p:nvSpPr>
        <p:spPr/>
        <p:txBody>
          <a:bodyPr wrap="square" numCol="1" anchorCtr="0" compatLnSpc="1">
            <a:prstTxWarp prst="textNoShape">
              <a:avLst/>
            </a:prstTxWarp>
          </a:bodyPr>
          <a:lstStyle/>
          <a:p>
            <a:r>
              <a:rPr lang="ru-RU" smtClean="0">
                <a:solidFill>
                  <a:srgbClr val="898989"/>
                </a:solidFill>
              </a:rPr>
              <a:t>.</a:t>
            </a:r>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328708"/>
                                        </p:tgtEl>
                                        <p:attrNameLst>
                                          <p:attrName>style.visibility</p:attrName>
                                        </p:attrNameLst>
                                      </p:cBhvr>
                                      <p:to>
                                        <p:strVal val="visible"/>
                                      </p:to>
                                    </p:set>
                                    <p:anim calcmode="lin" valueType="num">
                                      <p:cBhvr additive="base">
                                        <p:cTn id="7" dur="500" fill="hold"/>
                                        <p:tgtEl>
                                          <p:spTgt spid="328708"/>
                                        </p:tgtEl>
                                        <p:attrNameLst>
                                          <p:attrName>ppt_x</p:attrName>
                                        </p:attrNameLst>
                                      </p:cBhvr>
                                      <p:tavLst>
                                        <p:tav tm="0">
                                          <p:val>
                                            <p:strVal val="0-#ppt_w/2"/>
                                          </p:val>
                                        </p:tav>
                                        <p:tav tm="100000">
                                          <p:val>
                                            <p:strVal val="#ppt_x"/>
                                          </p:val>
                                        </p:tav>
                                      </p:tavLst>
                                    </p:anim>
                                    <p:anim calcmode="lin" valueType="num">
                                      <p:cBhvr additive="base">
                                        <p:cTn id="8" dur="500" fill="hold"/>
                                        <p:tgtEl>
                                          <p:spTgt spid="32870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8708" grpId="0" animBg="1" autoUpdateAnimBg="0"/>
    </p:bldLst>
  </p:timing>
</p:sld>
</file>

<file path=ppt/theme/theme1.xml><?xml version="1.0" encoding="utf-8"?>
<a:theme xmlns:a="http://schemas.openxmlformats.org/drawingml/2006/main" name="Пастель">
  <a:themeElements>
    <a:clrScheme name="Пастель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Пастель">
      <a:majorFont>
        <a:latin typeface="Comic Sans MS"/>
        <a:ea typeface=""/>
        <a:cs typeface=""/>
      </a:majorFont>
      <a:minorFont>
        <a:latin typeface="Comic Sans MS"/>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Пастель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Пастель 2">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C"/>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Пастель 3">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373"/>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Пастель 4">
        <a:dk1>
          <a:srgbClr val="808000"/>
        </a:dk1>
        <a:lt1>
          <a:srgbClr val="FFFFFF"/>
        </a:lt1>
        <a:dk2>
          <a:srgbClr val="336600"/>
        </a:dk2>
        <a:lt2>
          <a:srgbClr val="FFFFFF"/>
        </a:lt2>
        <a:accent1>
          <a:srgbClr val="99CC00"/>
        </a:accent1>
        <a:accent2>
          <a:srgbClr val="003300"/>
        </a:accent2>
        <a:accent3>
          <a:srgbClr val="ADB8AA"/>
        </a:accent3>
        <a:accent4>
          <a:srgbClr val="DADADA"/>
        </a:accent4>
        <a:accent5>
          <a:srgbClr val="CAE2AA"/>
        </a:accent5>
        <a:accent6>
          <a:srgbClr val="002D00"/>
        </a:accent6>
        <a:hlink>
          <a:srgbClr val="CCCC00"/>
        </a:hlink>
        <a:folHlink>
          <a:srgbClr val="CCFF33"/>
        </a:folHlink>
      </a:clrScheme>
      <a:clrMap bg1="dk2" tx1="lt1" bg2="dk1" tx2="lt2" accent1="accent1" accent2="accent2" accent3="accent3" accent4="accent4" accent5="accent5" accent6="accent6" hlink="hlink" folHlink="folHlink"/>
    </a:extraClrScheme>
    <a:extraClrScheme>
      <a:clrScheme name="Пастель 5">
        <a:dk1>
          <a:srgbClr val="808080"/>
        </a:dk1>
        <a:lt1>
          <a:srgbClr val="FFFFFF"/>
        </a:lt1>
        <a:dk2>
          <a:srgbClr val="003366"/>
        </a:dk2>
        <a:lt2>
          <a:srgbClr val="CCECFF"/>
        </a:lt2>
        <a:accent1>
          <a:srgbClr val="33CCCC"/>
        </a:accent1>
        <a:accent2>
          <a:srgbClr val="006699"/>
        </a:accent2>
        <a:accent3>
          <a:srgbClr val="AAADB8"/>
        </a:accent3>
        <a:accent4>
          <a:srgbClr val="DADADA"/>
        </a:accent4>
        <a:accent5>
          <a:srgbClr val="ADE2E2"/>
        </a:accent5>
        <a:accent6>
          <a:srgbClr val="005C8A"/>
        </a:accent6>
        <a:hlink>
          <a:srgbClr val="00FFFF"/>
        </a:hlink>
        <a:folHlink>
          <a:srgbClr val="0000FF"/>
        </a:folHlink>
      </a:clrScheme>
      <a:clrMap bg1="dk2" tx1="lt1" bg2="dk1" tx2="lt2" accent1="accent1" accent2="accent2" accent3="accent3" accent4="accent4" accent5="accent5" accent6="accent6" hlink="hlink" folHlink="folHlink"/>
    </a:extraClrScheme>
    <a:extraClrScheme>
      <a:clrScheme name="Пастель 6">
        <a:dk1>
          <a:srgbClr val="6666FF"/>
        </a:dk1>
        <a:lt1>
          <a:srgbClr val="FFFFFF"/>
        </a:lt1>
        <a:dk2>
          <a:srgbClr val="000066"/>
        </a:dk2>
        <a:lt2>
          <a:srgbClr val="FFFFFF"/>
        </a:lt2>
        <a:accent1>
          <a:srgbClr val="33CCFF"/>
        </a:accent1>
        <a:accent2>
          <a:srgbClr val="0000FF"/>
        </a:accent2>
        <a:accent3>
          <a:srgbClr val="AAAAB8"/>
        </a:accent3>
        <a:accent4>
          <a:srgbClr val="DADADA"/>
        </a:accent4>
        <a:accent5>
          <a:srgbClr val="ADE2FF"/>
        </a:accent5>
        <a:accent6>
          <a:srgbClr val="0000E7"/>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Пастель 7">
        <a:dk1>
          <a:srgbClr val="000000"/>
        </a:dk1>
        <a:lt1>
          <a:srgbClr val="FFFFFF"/>
        </a:lt1>
        <a:dk2>
          <a:srgbClr val="800080"/>
        </a:dk2>
        <a:lt2>
          <a:srgbClr val="FFFFFF"/>
        </a:lt2>
        <a:accent1>
          <a:srgbClr val="CC66FF"/>
        </a:accent1>
        <a:accent2>
          <a:srgbClr val="990099"/>
        </a:accent2>
        <a:accent3>
          <a:srgbClr val="C0AAC0"/>
        </a:accent3>
        <a:accent4>
          <a:srgbClr val="DADADA"/>
        </a:accent4>
        <a:accent5>
          <a:srgbClr val="E2B8FF"/>
        </a:accent5>
        <a:accent6>
          <a:srgbClr val="8A008A"/>
        </a:accent6>
        <a:hlink>
          <a:srgbClr val="FF9900"/>
        </a:hlink>
        <a:folHlink>
          <a:srgbClr val="FF3300"/>
        </a:folHlink>
      </a:clrScheme>
      <a:clrMap bg1="dk2" tx1="lt1" bg2="dk1" tx2="lt2" accent1="accent1" accent2="accent2" accent3="accent3" accent4="accent4" accent5="accent5" accent6="accent6" hlink="hlink" folHlink="folHlink"/>
    </a:extraClrScheme>
    <a:extraClrScheme>
      <a:clrScheme name="Пастель 8">
        <a:dk1>
          <a:srgbClr val="FF3300"/>
        </a:dk1>
        <a:lt1>
          <a:srgbClr val="FFFFFF"/>
        </a:lt1>
        <a:dk2>
          <a:srgbClr val="800000"/>
        </a:dk2>
        <a:lt2>
          <a:srgbClr val="FFFFCC"/>
        </a:lt2>
        <a:accent1>
          <a:srgbClr val="FF7C80"/>
        </a:accent1>
        <a:accent2>
          <a:srgbClr val="990000"/>
        </a:accent2>
        <a:accent3>
          <a:srgbClr val="C0AAAA"/>
        </a:accent3>
        <a:accent4>
          <a:srgbClr val="DADADA"/>
        </a:accent4>
        <a:accent5>
          <a:srgbClr val="FFBFC0"/>
        </a:accent5>
        <a:accent6>
          <a:srgbClr val="8A0000"/>
        </a:accent6>
        <a:hlink>
          <a:srgbClr val="FF66CC"/>
        </a:hlink>
        <a:folHlink>
          <a:srgbClr val="FF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Пастель 4">
    <a:dk1>
      <a:srgbClr val="808000"/>
    </a:dk1>
    <a:lt1>
      <a:srgbClr val="FFFFFF"/>
    </a:lt1>
    <a:dk2>
      <a:srgbClr val="336600"/>
    </a:dk2>
    <a:lt2>
      <a:srgbClr val="FFFFFF"/>
    </a:lt2>
    <a:accent1>
      <a:srgbClr val="99CC00"/>
    </a:accent1>
    <a:accent2>
      <a:srgbClr val="003300"/>
    </a:accent2>
    <a:accent3>
      <a:srgbClr val="ADB8AA"/>
    </a:accent3>
    <a:accent4>
      <a:srgbClr val="DADADA"/>
    </a:accent4>
    <a:accent5>
      <a:srgbClr val="CAE2AA"/>
    </a:accent5>
    <a:accent6>
      <a:srgbClr val="002D00"/>
    </a:accent6>
    <a:hlink>
      <a:srgbClr val="CCCC00"/>
    </a:hlink>
    <a:folHlink>
      <a:srgbClr val="CCFF33"/>
    </a:folHlink>
  </a:clrScheme>
</a:themeOverride>
</file>

<file path=docProps/app.xml><?xml version="1.0" encoding="utf-8"?>
<Properties xmlns="http://schemas.openxmlformats.org/officeDocument/2006/extended-properties" xmlns:vt="http://schemas.openxmlformats.org/officeDocument/2006/docPropsVTypes">
  <TotalTime>351</TotalTime>
  <Words>1991</Words>
  <PresentationFormat>Экран (4:3)</PresentationFormat>
  <Paragraphs>106</Paragraphs>
  <Slides>15</Slides>
  <Notes>0</Notes>
  <HiddenSlides>0</HiddenSlides>
  <MMClips>0</MMClips>
  <ScaleCrop>false</ScaleCrop>
  <HeadingPairs>
    <vt:vector size="4" baseType="variant">
      <vt:variant>
        <vt:lpstr>Тема</vt:lpstr>
      </vt:variant>
      <vt:variant>
        <vt:i4>2</vt:i4>
      </vt:variant>
      <vt:variant>
        <vt:lpstr>Заголовки слайдов</vt:lpstr>
      </vt:variant>
      <vt:variant>
        <vt:i4>15</vt:i4>
      </vt:variant>
    </vt:vector>
  </HeadingPairs>
  <TitlesOfParts>
    <vt:vector size="17" baseType="lpstr">
      <vt:lpstr>Пастель</vt:lpstr>
      <vt:lpstr>Тема Office</vt:lpstr>
      <vt:lpstr>  Гроші: їх значення у нашому житті </vt:lpstr>
      <vt:lpstr>Слайд 2</vt:lpstr>
      <vt:lpstr> Походження грошей.</vt:lpstr>
      <vt:lpstr>продовження</vt:lpstr>
      <vt:lpstr>       Сутність грошей</vt:lpstr>
      <vt:lpstr>     продовження</vt:lpstr>
      <vt:lpstr>Функції грошей</vt:lpstr>
      <vt:lpstr>Міра вартості </vt:lpstr>
      <vt:lpstr>Засіб обігу </vt:lpstr>
      <vt:lpstr> </vt:lpstr>
      <vt:lpstr>Засіб нагромадження </vt:lpstr>
      <vt:lpstr>Світові гроші </vt:lpstr>
      <vt:lpstr>Види грошей</vt:lpstr>
      <vt:lpstr>Слайд 14</vt:lpstr>
      <vt:lpstr>продовження</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Гроші: ї функції та види</dc:title>
  <dc:creator>Татьяна</dc:creator>
  <cp:lastModifiedBy>Татьяна</cp:lastModifiedBy>
  <cp:revision>14</cp:revision>
  <dcterms:modified xsi:type="dcterms:W3CDTF">2013-12-15T17:15:23Z</dcterms:modified>
</cp:coreProperties>
</file>