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1.xml" ContentType="application/vnd.openxmlformats-officedocument.theme+xml"/>
  <Override PartName="/ppt/slideMasters/slideMaster1.xml" ContentType="application/vnd.openxmlformats-officedocument.presentationml.slideMaster+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2"/><Relationship Target="docProps/app.xml" Type="http://schemas.openxmlformats.org/officeDocument/2006/relationships/extended-properties" Id="rId1"/></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r:id="rId5" id="2147483659"/>
  </p:sld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 r:id="rId62" id="312"/>
    <p:sldId r:id="rId63" id="313"/>
    <p:sldId r:id="rId64" id="314"/>
    <p:sldId r:id="rId65" id="315"/>
    <p:sldId r:id="rId66" id="316"/>
    <p:sldId r:id="rId67" id="317"/>
    <p:sldId r:id="rId68" id="318"/>
    <p:sldId r:id="rId69" id="319"/>
    <p:sldId r:id="rId70" id="320"/>
    <p:sldId r:id="rId71" id="321"/>
  </p:sldIdLst>
  <p:sldSz type="screen4x3" cx="9144000" cy="6858000"/>
  <p:notesSz cy="9144000" cx="6858000"/>
  <p:defaultText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typeface="Arial"/>
      </a:defRPr>
    </a:lvl1pPr>
    <a:lvl2pPr marL="457200" indent="0">
      <a:lnSpc>
        <a:spcPct val="100000"/>
      </a:lnSpc>
      <a:spcBef>
        <a:spcPct val="0"/>
      </a:spcBef>
      <a:spcAft>
        <a:spcPct val="0"/>
      </a:spcAft>
      <a:buNone/>
      <a:defRPr u="none" sz="1800" lang="en-US" smtClean="0" i="0" dirty="0" b="0">
        <a:solidFill>
          <a:schemeClr val="tx1"/>
        </a:solidFill>
        <a:latin charset="0" typeface="Arial"/>
      </a:defRPr>
    </a:lvl2pPr>
    <a:lvl3pPr marL="914400" indent="0">
      <a:lnSpc>
        <a:spcPct val="100000"/>
      </a:lnSpc>
      <a:spcBef>
        <a:spcPct val="0"/>
      </a:spcBef>
      <a:spcAft>
        <a:spcPct val="0"/>
      </a:spcAft>
      <a:buNone/>
      <a:defRPr u="none" sz="1800" lang="en-US" smtClean="0" i="0" dirty="0" b="0">
        <a:solidFill>
          <a:schemeClr val="tx1"/>
        </a:solidFill>
        <a:latin charset="0" typeface="Arial"/>
      </a:defRPr>
    </a:lvl3pPr>
    <a:lvl4pPr marL="1371600" indent="0">
      <a:lnSpc>
        <a:spcPct val="100000"/>
      </a:lnSpc>
      <a:spcBef>
        <a:spcPct val="0"/>
      </a:spcBef>
      <a:spcAft>
        <a:spcPct val="0"/>
      </a:spcAft>
      <a:buNone/>
      <a:defRPr u="none" sz="1800" lang="en-US" smtClean="0" i="0" dirty="0" b="0">
        <a:solidFill>
          <a:schemeClr val="tx1"/>
        </a:solidFill>
        <a:latin charset="0" typeface="Arial"/>
      </a:defRPr>
    </a:lvl4pPr>
    <a:lvl5pPr marL="1828800" indent="0">
      <a:lnSpc>
        <a:spcPct val="100000"/>
      </a:lnSpc>
      <a:spcBef>
        <a:spcPct val="0"/>
      </a:spcBef>
      <a:spcAft>
        <a:spcPct val="0"/>
      </a:spcAft>
      <a:buNone/>
      <a:defRPr u="none" sz="1800" lang="en-US" smtClean="0" i="0" dirty="0" b="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DE3D3A5-EDAF-410F-BA9E-C06A67D24985}"/>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viewPr>
</file>

<file path=ppt/_rels/presentation.xml.rels><?xml version="1.0" encoding="UTF-8" standalone="yes"?><Relationships xmlns="http://schemas.openxmlformats.org/package/2006/relationships"><Relationship Target="slides/slide66.xml" Type="http://schemas.openxmlformats.org/officeDocument/2006/relationships/slide" Id="rId71"/><Relationship Target="slides/slide65.xml" Type="http://schemas.openxmlformats.org/officeDocument/2006/relationships/slide" Id="rId70"/><Relationship Target="slides/slide58.xml" Type="http://schemas.openxmlformats.org/officeDocument/2006/relationships/slide" Id="rId63"/><Relationship Target="slides/slide57.xml" Type="http://schemas.openxmlformats.org/officeDocument/2006/relationships/slide" Id="rId62"/><Relationship Target="slides/slide56.xml" Type="http://schemas.openxmlformats.org/officeDocument/2006/relationships/slide" Id="rId61"/><Relationship Target="slides/slide55.xml" Type="http://schemas.openxmlformats.org/officeDocument/2006/relationships/slide" Id="rId60"/><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10.xml" Type="http://schemas.openxmlformats.org/officeDocument/2006/relationships/slide" Id="rId15"/><Relationship Target="slides/slide44.xml" Type="http://schemas.openxmlformats.org/officeDocument/2006/relationships/slide" Id="rId49"/><Relationship Target="slides/slide45.xml" Type="http://schemas.openxmlformats.org/officeDocument/2006/relationships/slide" Id="rId50"/><Relationship Target="slideMasters/slideMaster1.xml" Type="http://schemas.openxmlformats.org/officeDocument/2006/relationships/slideMaster" Id="rId5"/><Relationship Target="slides/slide34.xml" Type="http://schemas.openxmlformats.org/officeDocument/2006/relationships/slide" Id="rId39"/><Relationship Target="tableStyles.xml" Type="http://schemas.openxmlformats.org/officeDocument/2006/relationships/tableStyles" Id="rId4"/><Relationship Target="slides/slide33.xml" Type="http://schemas.openxmlformats.org/officeDocument/2006/relationships/slide" Id="rId38"/><Relationship Target="presProps.xml" Type="http://schemas.openxmlformats.org/officeDocument/2006/relationships/presProps" Id="rId3"/><Relationship Target="slides/slide32.xml" Type="http://schemas.openxmlformats.org/officeDocument/2006/relationships/slide" Id="rId37"/><Relationship Target="viewProps.xml" Type="http://schemas.openxmlformats.org/officeDocument/2006/relationships/viewProps" Id="rId2"/><Relationship Target="slides/slide31.xml" Type="http://schemas.openxmlformats.org/officeDocument/2006/relationships/slide" Id="rId36"/><Relationship Target="slides/slide64.xml" Type="http://schemas.openxmlformats.org/officeDocument/2006/relationships/slide" Id="rId69"/><Relationship Target="theme/theme1.xml" Type="http://schemas.openxmlformats.org/officeDocument/2006/relationships/theme" Id="rId1"/><Relationship Target="slides/slide30.xml" Type="http://schemas.openxmlformats.org/officeDocument/2006/relationships/slide" Id="rId35"/><Relationship Target="slides/slide63.xml" Type="http://schemas.openxmlformats.org/officeDocument/2006/relationships/slide" Id="rId68"/><Relationship Target="slides/slide29.xml" Type="http://schemas.openxmlformats.org/officeDocument/2006/relationships/slide" Id="rId34"/><Relationship Target="slides/slide62.xml" Type="http://schemas.openxmlformats.org/officeDocument/2006/relationships/slide" Id="rId67"/><Relationship Target="slides/slide28.xml" Type="http://schemas.openxmlformats.org/officeDocument/2006/relationships/slide" Id="rId33"/><Relationship Target="slides/slide61.xml" Type="http://schemas.openxmlformats.org/officeDocument/2006/relationships/slide" Id="rId66"/><Relationship Target="slides/slide27.xml" Type="http://schemas.openxmlformats.org/officeDocument/2006/relationships/slide" Id="rId32"/><Relationship Target="slides/slide60.xml" Type="http://schemas.openxmlformats.org/officeDocument/2006/relationships/slide" Id="rId65"/><Relationship Target="slides/slide26.xml" Type="http://schemas.openxmlformats.org/officeDocument/2006/relationships/slide" Id="rId31"/><Relationship Target="slides/slide54.xml" Type="http://schemas.openxmlformats.org/officeDocument/2006/relationships/slide" Id="rId59"/><Relationship Target="slides/slide20.xml" Type="http://schemas.openxmlformats.org/officeDocument/2006/relationships/slide" Id="rId25"/><Relationship Target="slides/slide35.xml" Type="http://schemas.openxmlformats.org/officeDocument/2006/relationships/slide" Id="rId40"/><Relationship Target="slides/slide24.xml" Type="http://schemas.openxmlformats.org/officeDocument/2006/relationships/slide" Id="rId29"/><Relationship Target="slides/slide12.xml" Type="http://schemas.openxmlformats.org/officeDocument/2006/relationships/slide" Id="rId17"/><Relationship Target="slides/slide53.xml" Type="http://schemas.openxmlformats.org/officeDocument/2006/relationships/slide" Id="rId58"/><Relationship Target="slides/slide19.xml" Type="http://schemas.openxmlformats.org/officeDocument/2006/relationships/slide" Id="rId24"/><Relationship Target="slides/slide11.xml" Type="http://schemas.openxmlformats.org/officeDocument/2006/relationships/slide" Id="rId16"/><Relationship Target="slides/slide52.xml" Type="http://schemas.openxmlformats.org/officeDocument/2006/relationships/slide" Id="rId57"/><Relationship Target="slides/slide18.xml" Type="http://schemas.openxmlformats.org/officeDocument/2006/relationships/slide" Id="rId23"/><Relationship Target="slides/slide51.xml" Type="http://schemas.openxmlformats.org/officeDocument/2006/relationships/slide" Id="rId56"/><Relationship Target="slides/slide17.xml" Type="http://schemas.openxmlformats.org/officeDocument/2006/relationships/slide" Id="rId22"/><Relationship Target="slides/slide43.xml" Type="http://schemas.openxmlformats.org/officeDocument/2006/relationships/slide" Id="rId48"/><Relationship Target="slides/slide9.xml" Type="http://schemas.openxmlformats.org/officeDocument/2006/relationships/slide" Id="rId14"/><Relationship Target="slides/slide50.xml" Type="http://schemas.openxmlformats.org/officeDocument/2006/relationships/slide" Id="rId55"/><Relationship Target="slides/slide16.xml" Type="http://schemas.openxmlformats.org/officeDocument/2006/relationships/slide" Id="rId21"/><Relationship Target="slides/slide42.xml" Type="http://schemas.openxmlformats.org/officeDocument/2006/relationships/slide" Id="rId47"/><Relationship Target="slides/slide8.xml" Type="http://schemas.openxmlformats.org/officeDocument/2006/relationships/slide" Id="rId13"/><Relationship Target="slides/slide49.xml" Type="http://schemas.openxmlformats.org/officeDocument/2006/relationships/slide" Id="rId54"/><Relationship Target="slides/slide15.xml" Type="http://schemas.openxmlformats.org/officeDocument/2006/relationships/slide" Id="rId20"/><Relationship Target="slides/slide41.xml" Type="http://schemas.openxmlformats.org/officeDocument/2006/relationships/slide" Id="rId46"/><Relationship Target="slides/slide7.xml" Type="http://schemas.openxmlformats.org/officeDocument/2006/relationships/slide" Id="rId12"/><Relationship Target="slides/slide40.xml" Type="http://schemas.openxmlformats.org/officeDocument/2006/relationships/slide" Id="rId45"/><Relationship Target="slides/slide6.xml" Type="http://schemas.openxmlformats.org/officeDocument/2006/relationships/slide" Id="rId11"/><Relationship Target="slides/slide39.xml" Type="http://schemas.openxmlformats.org/officeDocument/2006/relationships/slide" Id="rId44"/><Relationship Target="slides/slide5.xml" Type="http://schemas.openxmlformats.org/officeDocument/2006/relationships/slide" Id="rId10"/><Relationship Target="slides/slide4.xml" Type="http://schemas.openxmlformats.org/officeDocument/2006/relationships/slide" Id="rId9"/><Relationship Target="slides/slide3.xml" Type="http://schemas.openxmlformats.org/officeDocument/2006/relationships/slide" Id="rId8"/><Relationship Target="slides/slide2.xml" Type="http://schemas.openxmlformats.org/officeDocument/2006/relationships/slide" Id="rId7"/><Relationship Target="slides/slide1.xml" Type="http://schemas.openxmlformats.org/officeDocument/2006/relationships/slide" Id="rId6"/><Relationship Target="slides/slide23.xml" Type="http://schemas.openxmlformats.org/officeDocument/2006/relationships/slide" Id="rId28"/><Relationship Target="slides/slide38.xml" Type="http://schemas.openxmlformats.org/officeDocument/2006/relationships/slide" Id="rId43"/><Relationship Target="slides/slide22.xml" Type="http://schemas.openxmlformats.org/officeDocument/2006/relationships/slide" Id="rId27"/><Relationship Target="slides/slide59.xml" Type="http://schemas.openxmlformats.org/officeDocument/2006/relationships/slide" Id="rId64"/><Relationship Target="slides/slide25.xml" Type="http://schemas.openxmlformats.org/officeDocument/2006/relationships/slide" Id="rId30"/><Relationship Target="slides/slide14.xml" Type="http://schemas.openxmlformats.org/officeDocument/2006/relationships/slide" Id="rId19"/><Relationship Target="slides/slide37.xml" Type="http://schemas.openxmlformats.org/officeDocument/2006/relationships/slide" Id="rId42"/><Relationship Target="slides/slide21.xml" Type="http://schemas.openxmlformats.org/officeDocument/2006/relationships/slide" Id="rId26"/><Relationship Target="slides/slide13.xml" Type="http://schemas.openxmlformats.org/officeDocument/2006/relationships/slide" Id="rId18"/><Relationship Target="slides/slide36.xml" Type="http://schemas.openxmlformats.org/officeDocument/2006/relationships/slide" Id="rId41"/></Relationship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2"/><Relationship Target="../slideLayouts/slideLayout10.xml" Type="http://schemas.openxmlformats.org/officeDocument/2006/relationships/slideLayout" Id="rId11"/><Relationship Target="../slideLayouts/slideLayout9.xml" Type="http://schemas.openxmlformats.org/officeDocument/2006/relationships/slideLayout" Id="rId10"/><Relationship Target="../slideLayouts/slideLayout8.xml" Type="http://schemas.openxmlformats.org/officeDocument/2006/relationships/slideLayout" Id="rId9"/><Relationship Target="../slideLayouts/slideLayout7.xml" Type="http://schemas.openxmlformats.org/officeDocument/2006/relationships/slideLayout" Id="rId8"/><Relationship Target="../slideLayouts/slideLayout6.xml" Type="http://schemas.openxmlformats.org/officeDocument/2006/relationships/slideLayout" Id="rId7"/><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1.xml" Type="http://schemas.openxmlformats.org/officeDocument/2006/relationships/slideLayout" Id="rId2"/><Relationship Target="../theme/theme1.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1" id="1"/>
          <p:cNvSpPr>
            <a:spLocks/>
          </p:cNvSpPr>
          <p:nvPr>
            <p:ph type="title"/>
          </p:nvPr>
        </p:nvSpPr>
        <p:spPr>
          <a:xfrm>
            <a:off y="274637" x="457200"/>
            <a:ext cy="1143000" cx="8229600"/>
          </a:xfrm>
          <a:prstGeom prst="rect">
            <a:avLst/>
          </a:prstGeom>
          <a:ln>
            <a:noFill/>
          </a:ln>
          <a:effectLst/>
        </p:spPr>
        <p:txBody>
          <a:bodyPr numCol="1" anchor="ctr"/>
          <a:lstStyle/>
          <a:p>
            <a:endParaRPr/>
          </a:p>
        </p:txBody>
      </p:sp>
      <p:sp>
        <p:nvSpPr>
          <p:cNvPr name="Text Box 2" id="2"/>
          <p:cNvSpPr>
            <a:spLocks/>
          </p:cNvSpPr>
          <p:nvPr>
            <p:ph type="body" idx="1"/>
          </p:nvPr>
        </p:nvSpPr>
        <p:spPr>
          <a:xfrm>
            <a:off y="1600200" x="457200"/>
            <a:ext cy="4525962" cx="8229600"/>
          </a:xfrm>
          <a:prstGeom prst="rect">
            <a:avLst/>
          </a:prstGeom>
          <a:ln>
            <a:noFill/>
          </a:ln>
          <a:effectLst/>
        </p:spPr>
        <p:txBody>
          <a:bodyPr numCol="1"/>
          <a:lstStyle/>
          <a:p>
            <a:endParaRPr/>
          </a:p>
          <a:p>
            <a:endParaRPr/>
          </a:p>
          <a:p>
            <a:endParaRPr/>
          </a:p>
          <a:p>
            <a:endParaRPr/>
          </a:p>
          <a:p>
            <a:endParaRPr/>
          </a:p>
        </p:txBody>
      </p:sp>
      <p:sp>
        <p:nvSpPr>
          <p:cNvPr name="Text Box 3" id="3"/>
          <p:cNvSpPr>
            <a:spLocks/>
          </p:cNvSpPr>
          <p:nvPr>
            <p:ph type="dt" sz="half" idx="2"/>
          </p:nvPr>
        </p:nvSpPr>
        <p:spPr>
          <a:xfrm>
            <a:off y="6245225" x="457200"/>
            <a:ext cy="476250" cx="2133600"/>
          </a:xfrm>
          <a:prstGeom prst="rect">
            <a:avLst/>
          </a:prstGeom>
          <a:ln>
            <a:noFill/>
          </a:ln>
          <a:effectLst/>
        </p:spPr>
        <p:txBody>
          <a:bodyPr numCol="1"/>
          <a:lstStyle/>
          <a:p>
            <a:endParaRPr/>
          </a:p>
        </p:txBody>
      </p:sp>
      <p:sp>
        <p:nvSpPr>
          <p:cNvPr name="Text Box 4" id="4"/>
          <p:cNvSpPr>
            <a:spLocks/>
          </p:cNvSpPr>
          <p:nvPr>
            <p:ph type="ftr" sz="quarter" idx="3"/>
          </p:nvPr>
        </p:nvSpPr>
        <p:spPr>
          <a:xfrm>
            <a:off y="6245225" x="3124200"/>
            <a:ext cy="476250" cx="2895600"/>
          </a:xfrm>
          <a:prstGeom prst="rect">
            <a:avLst/>
          </a:prstGeom>
          <a:ln>
            <a:noFill/>
          </a:ln>
          <a:effectLst/>
        </p:spPr>
        <p:txBody>
          <a:bodyPr numCol="1"/>
          <a:lstStyle/>
          <a:p>
            <a:endParaRPr/>
          </a:p>
        </p:txBody>
      </p:sp>
      <p:sp>
        <p:nvSpPr>
          <p:cNvPr name="Text Box 5" id="5"/>
          <p:cNvSpPr>
            <a:spLocks/>
          </p:cNvSpPr>
          <p:nvPr>
            <p:ph type="sldNum" sz="quarter" idx="4"/>
          </p:nvPr>
        </p:nvSpPr>
        <p:spPr>
          <a:xfrm>
            <a:off y="6245225" x="6553200"/>
            <a:ext cy="476250" cx="2133600"/>
          </a:xfrm>
          <a:prstGeom prst="rect">
            <a:avLst/>
          </a:prstGeom>
          <a:ln>
            <a:noFill/>
          </a:ln>
          <a:effectLst/>
        </p:spPr>
        <p:txBody>
          <a:bodyPr numCol="1"/>
          <a:lstStyle/>
          <a:p>
            <a:pPr algn="r"/>
            <a:r>
              <a:rPr sz="1400" smtClean="0" lang="en-US" dirty="0"/>
              <a:t>*</a:t>
            </a:r>
          </a:p>
        </p:txBody>
      </p:sp>
    </p:spTree>
  </p:cSld>
  <p:clrMap tx1="dk1" tx2="dk2" bg1="lt1" accent6="accent6" bg2="lt2" accent5="accent5" accent4="accent4" accent3="accent3" folHlink="folHlink" accent2="accent2" hlink="hlink" accent1="accent1"/>
  <p:sldLayoutIdLst>
    <p:sldLayoutId r:id="rId2" id="2147483648"/>
    <p:sldLayoutId r:id="rId3" id="2147483649"/>
    <p:sldLayoutId r:id="rId4" id="2147483650"/>
    <p:sldLayoutId r:id="rId5" id="2147483651"/>
    <p:sldLayoutId r:id="rId6" id="2147483652"/>
    <p:sldLayoutId r:id="rId7" id="2147483653"/>
    <p:sldLayoutId r:id="rId8" id="2147483654"/>
    <p:sldLayoutId r:id="rId9" id="2147483655"/>
    <p:sldLayoutId r:id="rId10" id="2147483656"/>
    <p:sldLayoutId r:id="rId11" id="2147483657"/>
    <p:sldLayoutId r:id="rId12" id="2147483658"/>
  </p:sldLayoutIdLst>
  <p:txStyles>
    <p:titleStyle>
      <a:lvl1pPr fontAlgn="base" rtl="0" marL="0" indent="0" algn="ctr" defTabSz="914400">
        <a:lnSpc>
          <a:spcPct val="100000"/>
        </a:lnSpc>
        <a:spcBef>
          <a:spcPct val="0"/>
        </a:spcBef>
        <a:spcAft>
          <a:spcPct val="0"/>
        </a:spcAft>
        <a:buNone/>
        <a:defRPr u="none" sz="4400" lang="en-US" smtClean="0" i="0" dirty="0" baseline="0" b="0">
          <a:solidFill>
            <a:schemeClr val="tx2"/>
          </a:solidFill>
          <a:latin charset="0" typeface="Arial"/>
        </a:defRPr>
      </a:lvl1pPr>
    </p:titleStyle>
    <p:bodyStyle>
      <a:lvl1pPr fontAlgn="base" rtl="0" marL="342900" indent="-342900" algn="l" defTabSz="914400">
        <a:lnSpc>
          <a:spcPct val="100000"/>
        </a:lnSpc>
        <a:spcBef>
          <a:spcPct val="20000"/>
        </a:spcBef>
        <a:spcAft>
          <a:spcPct val="0"/>
        </a:spcAft>
        <a:buChar char="•"/>
        <a:defRPr u="none" sz="3200" lang="en-US" smtClean="0" i="0" dirty="0" baseline="0" b="0">
          <a:solidFill>
            <a:schemeClr val="tx1"/>
          </a:solidFill>
          <a:latin charset="0" typeface="Arial"/>
        </a:defRPr>
      </a:lvl1pPr>
      <a:lvl2pPr marL="742950" indent="-285750">
        <a:lnSpc>
          <a:spcPct val="100000"/>
        </a:lnSpc>
        <a:spcBef>
          <a:spcPct val="20000"/>
        </a:spcBef>
        <a:spcAft>
          <a:spcPct val="0"/>
        </a:spcAft>
        <a:buChar char="–"/>
        <a:defRPr u="none" sz="2800" lang="en-US" smtClean="0" i="0" dirty="0" b="0">
          <a:solidFill>
            <a:schemeClr val="tx1"/>
          </a:solidFill>
          <a:latin charset="0" typeface="Arial"/>
        </a:defRPr>
      </a:lvl2pPr>
      <a:lvl3pPr marL="1143000" indent="-228600">
        <a:lnSpc>
          <a:spcPct val="100000"/>
        </a:lnSpc>
        <a:spcBef>
          <a:spcPct val="20000"/>
        </a:spcBef>
        <a:spcAft>
          <a:spcPct val="0"/>
        </a:spcAft>
        <a:buChar char="•"/>
        <a:defRPr u="none" sz="2400" lang="en-US" smtClean="0" i="0" dirty="0" b="0">
          <a:solidFill>
            <a:schemeClr val="tx1"/>
          </a:solidFill>
          <a:latin charset="0" typeface="Arial"/>
        </a:defRPr>
      </a:lvl3pPr>
      <a:lvl4pPr marL="1600200" indent="-228600">
        <a:lnSpc>
          <a:spcPct val="100000"/>
        </a:lnSpc>
        <a:spcBef>
          <a:spcPct val="20000"/>
        </a:spcBef>
        <a:spcAft>
          <a:spcPct val="0"/>
        </a:spcAft>
        <a:buChar char="–"/>
        <a:defRPr u="none" sz="2000" lang="en-US" smtClean="0" i="0" dirty="0" b="0">
          <a:solidFill>
            <a:schemeClr val="tx1"/>
          </a:solidFill>
          <a:latin charset="0" typeface="Arial"/>
        </a:defRPr>
      </a:lvl4pPr>
      <a:lvl5pPr marL="2057400" indent="-228600">
        <a:lnSpc>
          <a:spcPct val="100000"/>
        </a:lnSpc>
        <a:spcBef>
          <a:spcPct val="20000"/>
        </a:spcBef>
        <a:spcAft>
          <a:spcPct val="0"/>
        </a:spcAft>
        <a:buChar char="»"/>
        <a:defRPr u="none" sz="2000" lang="en-US" smtClean="0" i="0" dirty="0" b="0">
          <a:solidFill>
            <a:schemeClr val="tx1"/>
          </a:solidFill>
          <a:latin charset="0" typeface="Arial"/>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typeface="Arial"/>
        </a:defRPr>
      </a:lvl1pPr>
      <a:lvl2pPr marL="457200" indent="0">
        <a:lnSpc>
          <a:spcPct val="100000"/>
        </a:lnSpc>
        <a:spcBef>
          <a:spcPct val="0"/>
        </a:spcBef>
        <a:spcAft>
          <a:spcPct val="0"/>
        </a:spcAft>
        <a:buNone/>
        <a:defRPr u="none" sz="1800" lang="en-US" smtClean="0" i="0" dirty="0" b="0">
          <a:solidFill>
            <a:schemeClr val="tx1"/>
          </a:solidFill>
          <a:latin charset="0" typeface="Arial"/>
        </a:defRPr>
      </a:lvl2pPr>
      <a:lvl3pPr marL="914400" indent="0">
        <a:lnSpc>
          <a:spcPct val="100000"/>
        </a:lnSpc>
        <a:spcBef>
          <a:spcPct val="0"/>
        </a:spcBef>
        <a:spcAft>
          <a:spcPct val="0"/>
        </a:spcAft>
        <a:buNone/>
        <a:defRPr u="none" sz="1800" lang="en-US" smtClean="0" i="0" dirty="0" b="0">
          <a:solidFill>
            <a:schemeClr val="tx1"/>
          </a:solidFill>
          <a:latin charset="0" typeface="Arial"/>
        </a:defRPr>
      </a:lvl3pPr>
      <a:lvl4pPr marL="1371600" indent="0">
        <a:lnSpc>
          <a:spcPct val="100000"/>
        </a:lnSpc>
        <a:spcBef>
          <a:spcPct val="0"/>
        </a:spcBef>
        <a:spcAft>
          <a:spcPct val="0"/>
        </a:spcAft>
        <a:buNone/>
        <a:defRPr u="none" sz="1800" lang="en-US" smtClean="0" i="0" dirty="0" b="0">
          <a:solidFill>
            <a:schemeClr val="tx1"/>
          </a:solidFill>
          <a:latin charset="0" typeface="Arial"/>
        </a:defRPr>
      </a:lvl4pPr>
      <a:lvl5pPr marL="1828800" indent="0">
        <a:lnSpc>
          <a:spcPct val="100000"/>
        </a:lnSpc>
        <a:spcBef>
          <a:spcPct val="0"/>
        </a:spcBef>
        <a:spcAft>
          <a:spcPct val="0"/>
        </a:spcAft>
        <a:buNone/>
        <a:defRPr u="none" sz="1800" lang="en-US" smtClean="0" i="0" dirty="0" b="0">
          <a:solidFill>
            <a:schemeClr val="tx1"/>
          </a:solidFill>
          <a:latin charset="0" typeface="Arial"/>
        </a:defRPr>
      </a:lvl5pPr>
    </p:otherStyle>
  </p:txStyles>
</p:sldMaster>
</file>

<file path=ppt/slides/_rels/slide1.xml.rels><?xml version="1.0" encoding="UTF-8" standalone="yes"?><Relationships xmlns="http://schemas.openxmlformats.org/package/2006/relationships"><Relationship Target="../theme/themeOverride2.xml" Type="http://schemas.openxmlformats.org/officeDocument/2006/relationships/themeOverr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11.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13.xml.rels><?xml version="1.0" encoding="UTF-8" standalone="yes"?><Relationships xmlns="http://schemas.openxmlformats.org/package/2006/relationships"><Relationship Target="../media/image4.jpeg" Type="http://schemas.openxmlformats.org/officeDocument/2006/relationships/imag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media/image5.jpeg" Type="http://schemas.openxmlformats.org/officeDocument/2006/relationships/image" Id="rId2"/><Relationship Target="../slideLayouts/slideLayout7.xml" Type="http://schemas.openxmlformats.org/officeDocument/2006/relationships/slideLayout" Id="rId1"/></Relationships>
</file>

<file path=ppt/slides/_rels/slide15.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media/image6.jpeg" Type="http://schemas.openxmlformats.org/officeDocument/2006/relationships/imag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media/image7.jpeg" Type="http://schemas.openxmlformats.org/officeDocument/2006/relationships/image" Id="rId3"/><Relationship TargetMode="External" Target="http://ru.wikipedia.org/w/index.php?title=%D0%A1%D0%BE%D0%B1%D0%BE%D1%80_%D0%B2_%D0%92%D0%B0%D0%BB%D1%8C%D1%8F%D0%B4%D0%BE%D0%BB%D0%B8%D0%B4%D0%B5&amp;action=edit&amp;redlink=1" Type="http://schemas.openxmlformats.org/officeDocument/2006/relationships/hyperlink"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media/image8.jpeg" Type="http://schemas.openxmlformats.org/officeDocument/2006/relationships/image" Id="rId4"/><Relationship TargetMode="External" Target="http://ru.wikipedia.org/wiki/%D0%9C%D0%B0%D0%B4%D1%80%D0%B8%D0%B4" Type="http://schemas.openxmlformats.org/officeDocument/2006/relationships/hyperlink" Id="rId3"/><Relationship TargetMode="External" Target="http://ru.wikipedia.org/w/index.php?title=%D0%A1%D0%B5%D0%B3%D0%BE%D0%B2%D0%B8%D0%B9%D1%81%D0%BA%D0%B8%D0%B9_%D0%BC%D0%BE%D1%81%D1%82&amp;action=edit&amp;redlink=1" Type="http://schemas.openxmlformats.org/officeDocument/2006/relationships/hyperlink"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media/image9.jpeg" Type="http://schemas.openxmlformats.org/officeDocument/2006/relationships/image" Id="rId3"/><Relationship TargetMode="External" Target="http://ru.wikipedia.org/wiki/%D0%90%D1%80%D1%85%D0%B8%D0%B2_%D0%98%D0%BD%D0%B4%D0%B8%D0%B9" Type="http://schemas.openxmlformats.org/officeDocument/2006/relationships/hyperlink"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20.xml.rels><?xml version="1.0" encoding="UTF-8" standalone="yes"?><Relationships xmlns="http://schemas.openxmlformats.org/package/2006/relationships"><Relationship Target="../media/image10.jpeg" Type="http://schemas.openxmlformats.org/officeDocument/2006/relationships/image" Id="rId2"/><Relationship Target="../slideLayouts/slideLayout7.xml" Type="http://schemas.openxmlformats.org/officeDocument/2006/relationships/slideLayout" Id="rId1"/></Relationships>
</file>

<file path=ppt/slides/_rels/slide21.xml.rels><?xml version="1.0" encoding="UTF-8" standalone="yes"?><Relationships xmlns="http://schemas.openxmlformats.org/package/2006/relationships"><Relationship Target="../theme/themeOverride1.xml" Type="http://schemas.openxmlformats.org/officeDocument/2006/relationships/themeOverride" Id="rId2"/><Relationship Target="../slideLayouts/slideLayout7.xml" Type="http://schemas.openxmlformats.org/officeDocument/2006/relationships/slideLayout" Id="rId1"/></Relationships>
</file>

<file path=ppt/slides/_rels/slide22.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23.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24.xml.rels><?xml version="1.0" encoding="UTF-8" standalone="yes"?><Relationships xmlns="http://schemas.openxmlformats.org/package/2006/relationships"><Relationship Target="../media/image11.jpeg" Type="http://schemas.openxmlformats.org/officeDocument/2006/relationships/image" Id="rId2"/><Relationship Target="../slideLayouts/slideLayout7.xml" Type="http://schemas.openxmlformats.org/officeDocument/2006/relationships/slideLayout" Id="rId1"/></Relationships>
</file>

<file path=ppt/slides/_rels/slide25.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26.xml.rels><?xml version="1.0" encoding="UTF-8" standalone="yes"?><Relationships xmlns="http://schemas.openxmlformats.org/package/2006/relationships"><Relationship Target="../media/image12.jpeg" Type="http://schemas.openxmlformats.org/officeDocument/2006/relationships/image" Id="rId2"/><Relationship Target="../slideLayouts/slideLayout7.xml" Type="http://schemas.openxmlformats.org/officeDocument/2006/relationships/slideLayout" Id="rId1"/></Relationships>
</file>

<file path=ppt/slides/_rels/slide27.xml.rels><?xml version="1.0" encoding="UTF-8" standalone="yes"?><Relationships xmlns="http://schemas.openxmlformats.org/package/2006/relationships"><Relationship Target="../media/image13.jpeg" Type="http://schemas.openxmlformats.org/officeDocument/2006/relationships/image" Id="rId2"/><Relationship Target="../slideLayouts/slideLayout7.xml" Type="http://schemas.openxmlformats.org/officeDocument/2006/relationships/slideLayout" Id="rId1"/></Relationships>
</file>

<file path=ppt/slides/_rels/slide28.xml.rels><?xml version="1.0" encoding="UTF-8" standalone="yes"?><Relationships xmlns="http://schemas.openxmlformats.org/package/2006/relationships"><Relationship Target="../media/image14.png" Type="http://schemas.openxmlformats.org/officeDocument/2006/relationships/image" Id="rId2"/><Relationship Target="../slideLayouts/slideLayout7.xml" Type="http://schemas.openxmlformats.org/officeDocument/2006/relationships/slideLayout" Id="rId1"/></Relationships>
</file>

<file path=ppt/slides/_rels/slide29.xml.rels><?xml version="1.0" encoding="UTF-8" standalone="yes"?><Relationships xmlns="http://schemas.openxmlformats.org/package/2006/relationships"><Relationship Target="../media/image15.png" Type="http://schemas.openxmlformats.org/officeDocument/2006/relationships/imag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30.xml.rels><?xml version="1.0" encoding="UTF-8" standalone="yes"?><Relationships xmlns="http://schemas.openxmlformats.org/package/2006/relationships"><Relationship Target="../media/image16.png" Type="http://schemas.openxmlformats.org/officeDocument/2006/relationships/image" Id="rId2"/><Relationship Target="../slideLayouts/slideLayout7.xml" Type="http://schemas.openxmlformats.org/officeDocument/2006/relationships/slideLayout" Id="rId1"/></Relationships>
</file>

<file path=ppt/slides/_rels/slide31.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32.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33.xml.rels><?xml version="1.0" encoding="UTF-8" standalone="yes"?><Relationships xmlns="http://schemas.openxmlformats.org/package/2006/relationships"><Relationship Target="../media/image17.jpeg" Type="http://schemas.openxmlformats.org/officeDocument/2006/relationships/image" Id="rId2"/><Relationship Target="../slideLayouts/slideLayout7.xml" Type="http://schemas.openxmlformats.org/officeDocument/2006/relationships/slideLayout" Id="rId1"/></Relationships>
</file>

<file path=ppt/slides/_rels/slide34.xml.rels><?xml version="1.0" encoding="UTF-8" standalone="yes"?><Relationships xmlns="http://schemas.openxmlformats.org/package/2006/relationships"><Relationship Target="../media/image18.jpeg" Type="http://schemas.openxmlformats.org/officeDocument/2006/relationships/image" Id="rId2"/><Relationship Target="../slideLayouts/slideLayout7.xml" Type="http://schemas.openxmlformats.org/officeDocument/2006/relationships/slideLayout" Id="rId1"/></Relationships>
</file>

<file path=ppt/slides/_rels/slide35.xml.rels><?xml version="1.0" encoding="UTF-8" standalone="yes"?><Relationships xmlns="http://schemas.openxmlformats.org/package/2006/relationships"><Relationship Target="../media/image19.jpeg" Type="http://schemas.openxmlformats.org/officeDocument/2006/relationships/image" Id="rId2"/><Relationship Target="../slideLayouts/slideLayout7.xml" Type="http://schemas.openxmlformats.org/officeDocument/2006/relationships/slideLayout" Id="rId1"/></Relationships>
</file>

<file path=ppt/slides/_rels/slide36.xml.rels><?xml version="1.0" encoding="UTF-8" standalone="yes"?><Relationships xmlns="http://schemas.openxmlformats.org/package/2006/relationships"><Relationship Target="../media/image20.jpeg" Type="http://schemas.openxmlformats.org/officeDocument/2006/relationships/image" Id="rId2"/><Relationship Target="../slideLayouts/slideLayout7.xml" Type="http://schemas.openxmlformats.org/officeDocument/2006/relationships/slideLayout" Id="rId1"/></Relationships>
</file>

<file path=ppt/slides/_rels/slide37.xml.rels><?xml version="1.0" encoding="UTF-8" standalone="yes"?><Relationships xmlns="http://schemas.openxmlformats.org/package/2006/relationships"><Relationship Target="../media/image21.jpeg" Type="http://schemas.openxmlformats.org/officeDocument/2006/relationships/image" Id="rId2"/><Relationship Target="../slideLayouts/slideLayout7.xml" Type="http://schemas.openxmlformats.org/officeDocument/2006/relationships/slideLayout" Id="rId1"/></Relationships>
</file>

<file path=ppt/slides/_rels/slide38.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39.xml.rels><?xml version="1.0" encoding="UTF-8" standalone="yes"?><Relationships xmlns="http://schemas.openxmlformats.org/package/2006/relationships"><Relationship Target="../media/image22.jpeg" Type="http://schemas.openxmlformats.org/officeDocument/2006/relationships/imag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40.xml.rels><?xml version="1.0" encoding="UTF-8" standalone="yes"?><Relationships xmlns="http://schemas.openxmlformats.org/package/2006/relationships"><Relationship TargetMode="External" Target="http://ru.wikipedia.org/wiki/1682_%D0%B3%D0%BE%D0%B4" Type="http://schemas.openxmlformats.org/officeDocument/2006/relationships/hyperlink" Id="rId3"/><Relationship TargetMode="External" Target="http://ru.wikipedia.org/wiki/1617" Type="http://schemas.openxmlformats.org/officeDocument/2006/relationships/hyperlink" Id="rId2"/><Relationship Target="../slideLayouts/slideLayout7.xml" Type="http://schemas.openxmlformats.org/officeDocument/2006/relationships/slideLayout" Id="rId1"/></Relationships>
</file>

<file path=ppt/slides/_rels/slide41.xml.rels><?xml version="1.0" encoding="UTF-8" standalone="yes"?><Relationships xmlns="http://schemas.openxmlformats.org/package/2006/relationships"><Relationship Target="../media/image23.jpeg" Type="http://schemas.openxmlformats.org/officeDocument/2006/relationships/image" Id="rId4"/><Relationship TargetMode="External" Target="http://ru.wikipedia.org/wiki/1682_%D0%B3%D0%BE%D0%B4" Type="http://schemas.openxmlformats.org/officeDocument/2006/relationships/hyperlink" Id="rId3"/><Relationship TargetMode="External" Target="http://ru.wikipedia.org/wiki/1617" Type="http://schemas.openxmlformats.org/officeDocument/2006/relationships/hyperlink" Id="rId2"/><Relationship Target="../slideLayouts/slideLayout7.xml" Type="http://schemas.openxmlformats.org/officeDocument/2006/relationships/slideLayout" Id="rId1"/></Relationships>
</file>

<file path=ppt/slides/_rels/slide42.xml.rels><?xml version="1.0" encoding="UTF-8" standalone="yes"?><Relationships xmlns="http://schemas.openxmlformats.org/package/2006/relationships"><Relationship Target="../media/image24.jpeg" Type="http://schemas.openxmlformats.org/officeDocument/2006/relationships/image" Id="rId3"/><Relationship TargetMode="External" Target="http://ru.wikipedia.org/wiki/%D0%98%D1%81%D0%B8%D0%B4%D0%BE%D1%80_%D0%A1%D0%B5%D0%B2%D0%B8%D0%BB%D1%8C%D1%81%D0%BA%D0%B8%D0%B9" Type="http://schemas.openxmlformats.org/officeDocument/2006/relationships/hyperlink" Id="rId2"/><Relationship Target="../slideLayouts/slideLayout7.xml" Type="http://schemas.openxmlformats.org/officeDocument/2006/relationships/slideLayout" Id="rId1"/></Relationships>
</file>

<file path=ppt/slides/_rels/slide43.xml.rels><?xml version="1.0" encoding="UTF-8" standalone="yes"?><Relationships xmlns="http://schemas.openxmlformats.org/package/2006/relationships"><Relationship Target="../media/image25.jpeg" Type="http://schemas.openxmlformats.org/officeDocument/2006/relationships/image" Id="rId2"/><Relationship Target="../slideLayouts/slideLayout7.xml" Type="http://schemas.openxmlformats.org/officeDocument/2006/relationships/slideLayout" Id="rId1"/></Relationships>
</file>

<file path=ppt/slides/_rels/slide44.xml.rels><?xml version="1.0" encoding="UTF-8" standalone="yes"?><Relationships xmlns="http://schemas.openxmlformats.org/package/2006/relationships"><Relationship Target="../media/image26.jpeg" Type="http://schemas.openxmlformats.org/officeDocument/2006/relationships/image" Id="rId2"/><Relationship Target="../slideLayouts/slideLayout7.xml" Type="http://schemas.openxmlformats.org/officeDocument/2006/relationships/slideLayout" Id="rId1"/></Relationships>
</file>

<file path=ppt/slides/_rels/slide45.xml.rels><?xml version="1.0" encoding="UTF-8" standalone="yes"?><Relationships xmlns="http://schemas.openxmlformats.org/package/2006/relationships"><Relationship Target="../media/image27.jpeg" Type="http://schemas.openxmlformats.org/officeDocument/2006/relationships/image" Id="rId2"/><Relationship Target="../slideLayouts/slideLayout7.xml" Type="http://schemas.openxmlformats.org/officeDocument/2006/relationships/slideLayout" Id="rId1"/></Relationships>
</file>

<file path=ppt/slides/_rels/slide46.xml.rels><?xml version="1.0" encoding="UTF-8" standalone="yes"?><Relationships xmlns="http://schemas.openxmlformats.org/package/2006/relationships"><Relationship Target="../media/image28.png" Type="http://schemas.openxmlformats.org/officeDocument/2006/relationships/image" Id="rId2"/><Relationship Target="../slideLayouts/slideLayout7.xml" Type="http://schemas.openxmlformats.org/officeDocument/2006/relationships/slideLayout" Id="rId1"/></Relationships>
</file>

<file path=ppt/slides/_rels/slide47.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48.xml.rels><?xml version="1.0" encoding="UTF-8" standalone="yes"?><Relationships xmlns="http://schemas.openxmlformats.org/package/2006/relationships"><Relationship Target="../media/image29.jpeg" Type="http://schemas.openxmlformats.org/officeDocument/2006/relationships/image" Id="rId2"/><Relationship Target="../slideLayouts/slideLayout7.xml" Type="http://schemas.openxmlformats.org/officeDocument/2006/relationships/slideLayout" Id="rId1"/></Relationships>
</file>

<file path=ppt/slides/_rels/slide49.xml.rels><?xml version="1.0" encoding="UTF-8" standalone="yes"?><Relationships xmlns="http://schemas.openxmlformats.org/package/2006/relationships"><Relationship Target="../media/image30.jpeg" Type="http://schemas.openxmlformats.org/officeDocument/2006/relationships/imag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media/image1.jpeg" Type="http://schemas.openxmlformats.org/officeDocument/2006/relationships/image" Id="rId2"/><Relationship Target="../slideLayouts/slideLayout7.xml" Type="http://schemas.openxmlformats.org/officeDocument/2006/relationships/slideLayout" Id="rId1"/></Relationships>
</file>

<file path=ppt/slides/_rels/slide50.xml.rels><?xml version="1.0" encoding="UTF-8" standalone="yes"?><Relationships xmlns="http://schemas.openxmlformats.org/package/2006/relationships"><Relationship Target="../media/image31.jpeg" Type="http://schemas.openxmlformats.org/officeDocument/2006/relationships/image" Id="rId2"/><Relationship Target="../slideLayouts/slideLayout7.xml" Type="http://schemas.openxmlformats.org/officeDocument/2006/relationships/slideLayout" Id="rId1"/></Relationships>
</file>

<file path=ppt/slides/_rels/slide51.xml.rels><?xml version="1.0" encoding="UTF-8" standalone="yes"?><Relationships xmlns="http://schemas.openxmlformats.org/package/2006/relationships"><Relationship Target="../media/image32.jpeg" Type="http://schemas.openxmlformats.org/officeDocument/2006/relationships/image" Id="rId2"/><Relationship Target="../slideLayouts/slideLayout7.xml" Type="http://schemas.openxmlformats.org/officeDocument/2006/relationships/slideLayout" Id="rId1"/></Relationships>
</file>

<file path=ppt/slides/_rels/slide52.xml.rels><?xml version="1.0" encoding="UTF-8" standalone="yes"?><Relationships xmlns="http://schemas.openxmlformats.org/package/2006/relationships"><Relationship Target="../media/image33.jpeg" Type="http://schemas.openxmlformats.org/officeDocument/2006/relationships/image" Id="rId2"/><Relationship Target="../slideLayouts/slideLayout7.xml" Type="http://schemas.openxmlformats.org/officeDocument/2006/relationships/slideLayout" Id="rId1"/></Relationships>
</file>

<file path=ppt/slides/_rels/slide53.xml.rels><?xml version="1.0" encoding="UTF-8" standalone="yes"?><Relationships xmlns="http://schemas.openxmlformats.org/package/2006/relationships"><Relationship Target="../media/image34.jpeg" Type="http://schemas.openxmlformats.org/officeDocument/2006/relationships/image" Id="rId2"/><Relationship Target="../slideLayouts/slideLayout7.xml" Type="http://schemas.openxmlformats.org/officeDocument/2006/relationships/slideLayout" Id="rId1"/></Relationships>
</file>

<file path=ppt/slides/_rels/slide54.xml.rels><?xml version="1.0" encoding="UTF-8" standalone="yes"?><Relationships xmlns="http://schemas.openxmlformats.org/package/2006/relationships"><Relationship Target="../media/image35.jpeg" Type="http://schemas.openxmlformats.org/officeDocument/2006/relationships/image" Id="rId2"/><Relationship Target="../slideLayouts/slideLayout7.xml" Type="http://schemas.openxmlformats.org/officeDocument/2006/relationships/slideLayout" Id="rId1"/></Relationships>
</file>

<file path=ppt/slides/_rels/slide55.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56.xml.rels><?xml version="1.0" encoding="UTF-8" standalone="yes"?><Relationships xmlns="http://schemas.openxmlformats.org/package/2006/relationships"><Relationship Target="../media/image36.jpeg" Type="http://schemas.openxmlformats.org/officeDocument/2006/relationships/image" Id="rId2"/><Relationship Target="../slideLayouts/slideLayout7.xml" Type="http://schemas.openxmlformats.org/officeDocument/2006/relationships/slideLayout" Id="rId1"/></Relationships>
</file>

<file path=ppt/slides/_rels/slide57.xml.rels><?xml version="1.0" encoding="UTF-8" standalone="yes"?><Relationships xmlns="http://schemas.openxmlformats.org/package/2006/relationships"><Relationship Target="../media/image37.jpeg" Type="http://schemas.openxmlformats.org/officeDocument/2006/relationships/image" Id="rId2"/><Relationship Target="../slideLayouts/slideLayout7.xml" Type="http://schemas.openxmlformats.org/officeDocument/2006/relationships/slideLayout" Id="rId1"/></Relationships>
</file>

<file path=ppt/slides/_rels/slide58.xml.rels><?xml version="1.0" encoding="UTF-8" standalone="yes"?><Relationships xmlns="http://schemas.openxmlformats.org/package/2006/relationships"><Relationship Target="../media/image38.jpeg" Type="http://schemas.openxmlformats.org/officeDocument/2006/relationships/image" Id="rId2"/><Relationship Target="../slideLayouts/slideLayout7.xml" Type="http://schemas.openxmlformats.org/officeDocument/2006/relationships/slideLayout" Id="rId1"/></Relationships>
</file>

<file path=ppt/slides/_rels/slide59.xml.rels><?xml version="1.0" encoding="UTF-8" standalone="yes"?><Relationships xmlns="http://schemas.openxmlformats.org/package/2006/relationships"><Relationship Target="../media/image39.jpeg" Type="http://schemas.openxmlformats.org/officeDocument/2006/relationships/imag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60.xml.rels><?xml version="1.0" encoding="UTF-8" standalone="yes"?><Relationships xmlns="http://schemas.openxmlformats.org/package/2006/relationships"><Relationship Target="../media/image40.jpeg" Type="http://schemas.openxmlformats.org/officeDocument/2006/relationships/image" Id="rId2"/><Relationship Target="../slideLayouts/slideLayout7.xml" Type="http://schemas.openxmlformats.org/officeDocument/2006/relationships/slideLayout" Id="rId1"/></Relationships>
</file>

<file path=ppt/slides/_rels/slide61.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_rels/slide62.xml.rels><?xml version="1.0" encoding="UTF-8" standalone="yes"?><Relationships xmlns="http://schemas.openxmlformats.org/package/2006/relationships"><Relationship Target="../media/image41.jpeg" Type="http://schemas.openxmlformats.org/officeDocument/2006/relationships/image" Id="rId2"/><Relationship Target="../slideLayouts/slideLayout7.xml" Type="http://schemas.openxmlformats.org/officeDocument/2006/relationships/slideLayout" Id="rId1"/></Relationships>
</file>

<file path=ppt/slides/_rels/slide63.xml.rels><?xml version="1.0" encoding="UTF-8" standalone="yes"?><Relationships xmlns="http://schemas.openxmlformats.org/package/2006/relationships"><Relationship Target="../media/image42.jpeg" Type="http://schemas.openxmlformats.org/officeDocument/2006/relationships/image" Id="rId2"/><Relationship Target="../slideLayouts/slideLayout7.xml" Type="http://schemas.openxmlformats.org/officeDocument/2006/relationships/slideLayout" Id="rId1"/></Relationships>
</file>

<file path=ppt/slides/_rels/slide64.xml.rels><?xml version="1.0" encoding="UTF-8" standalone="yes"?><Relationships xmlns="http://schemas.openxmlformats.org/package/2006/relationships"><Relationship Target="../media/image43.jpeg" Type="http://schemas.openxmlformats.org/officeDocument/2006/relationships/image" Id="rId2"/><Relationship Target="../slideLayouts/slideLayout7.xml" Type="http://schemas.openxmlformats.org/officeDocument/2006/relationships/slideLayout" Id="rId1"/></Relationships>
</file>

<file path=ppt/slides/_rels/slide65.xml.rels><?xml version="1.0" encoding="UTF-8" standalone="yes"?><Relationships xmlns="http://schemas.openxmlformats.org/package/2006/relationships"><Relationship Target="../media/image44.jpeg" Type="http://schemas.openxmlformats.org/officeDocument/2006/relationships/image" Id="rId2"/><Relationship Target="../slideLayouts/slideLayout7.xml" Type="http://schemas.openxmlformats.org/officeDocument/2006/relationships/slideLayout" Id="rId1"/></Relationships>
</file>

<file path=ppt/slides/_rels/slide66.xml.rels><?xml version="1.0" encoding="UTF-8" standalone="yes"?><Relationships xmlns="http://schemas.openxmlformats.org/package/2006/relationships"><Relationship Target="../media/image45.jpeg" Type="http://schemas.openxmlformats.org/officeDocument/2006/relationships/imag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media/image2.jpeg" Type="http://schemas.openxmlformats.org/officeDocument/2006/relationships/imag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3.jpeg" Type="http://schemas.openxmlformats.org/officeDocument/2006/relationships/image" Id="rId2"/><Relationship Target="../slideLayouts/slideLayout7.xml" Type="http://schemas.openxmlformats.org/officeDocument/2006/relationships/slideLayout" Id="rId1"/></Relationships>
</file>

<file path=ppt/slides/_rels/slide9.xml.rels><?xml version="1.0" encoding="UTF-8" standalone="yes"?><Relationships xmlns="http://schemas.openxmlformats.org/package/2006/relationships"><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 id="6"/>
          <p:cNvSpPr>
            <a:spLocks/>
          </p:cNvSpPr>
          <p:nvPr>
            <p:ph type="ctrTitle"/>
          </p:nvPr>
        </p:nvSpPr>
        <p:spPr>
          <a:xfrm>
            <a:off y="2130425" x="685800"/>
            <a:ext cy="1470025" cx="7772400"/>
          </a:xfrm>
          <a:prstGeom prst="rect">
            <a:avLst/>
          </a:prstGeom>
        </p:spPr>
        <p:txBody>
          <a:bodyPr tIns="45720" wrap="square" rIns="91440" numCol="1" lIns="91440" bIns="45720" anchor="ctr"/>
          <a:lstStyle>
            <a:lvl1pPr>
              <a:defRPr smtClean="0" lang="en-US" dirty="0"/>
            </a:lvl1pPr>
          </a:lstStyle>
          <a:p>
            <a:pPr/>
            <a:r>
              <a:rPr smtClean="0" lang="en-US" dirty="0" b="1">
                <a:latin charset="0" pitchFamily="18" typeface="Times New Roman"/>
                <a:ea charset="0" pitchFamily="18" typeface="Times New Roman"/>
              </a:rPr>
              <a:t>Испанская культура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3" id="23"/>
          <p:cNvSpPr>
            <a:spLocks/>
          </p:cNvSpPr>
          <p:nvPr>
            <p:ph type="title"/>
          </p:nvPr>
        </p:nvSpPr>
        <p:spPr>
          <a:xfrm>
            <a:off y="274637" x="457200"/>
            <a:ext cy="411162"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Лопе де Вега </a:t>
            </a:r>
          </a:p>
        </p:txBody>
      </p:sp>
      <p:sp>
        <p:nvSpPr>
          <p:cNvPr name="Text Box 24" id="24"/>
          <p:cNvSpPr>
            <a:spLocks/>
          </p:cNvSpPr>
          <p:nvPr>
            <p:ph type="body"/>
          </p:nvPr>
        </p:nvSpPr>
        <p:spPr>
          <a:xfrm>
            <a:off y="838200" x="457200"/>
            <a:ext cy="5715000" cx="8229600"/>
          </a:xfrm>
          <a:prstGeom prst="rect">
            <a:avLst/>
          </a:prstGeom>
        </p:spPr>
        <p:txBody>
          <a:bodyPr tIns="45720" wrap="square" rIns="91440" numCol="1" lIns="91440" bIns="45720" anchor="t"/>
          <a:lstStyle/>
          <a:p>
            <a:pPr marL="342900" indent="-342900">
              <a:lnSpc>
                <a:spcPct val="80000"/>
              </a:lnSpc>
            </a:pPr>
            <a:r>
              <a:rPr sz="1800" smtClean="0" lang="en-US" dirty="0">
                <a:latin charset="0" pitchFamily="18" typeface="Times New Roman"/>
                <a:ea charset="0" pitchFamily="18" typeface="Times New Roman"/>
              </a:rPr>
              <a:t>Основоположником испанской национальной драмы был великий драматург Лопе Феликс де Вега Карпио (1562—1635). Солдат армии «Непобедимой армады», блестящий светский человек, известный писатель, Лопе де Вега в точение всей сьоей жизни оставался религиозным человеком, а под старость стал священником и даже членом «святейшей» инквизиции. В этой двойственности Лопе де Вега сказались характерные черты испапского Возрождения. Он выразил в своём творчестве гуманистические устремления этой замечательной эпохи, и вместе с тем Лопе де Вега, передовой человек своего времени, не мог порвать с традициями феодально-католической Испании. Ею общественная программа заключалась в стремлении примирить идеи гуманизма с патриархальными обычаями. </a:t>
            </a:r>
          </a:p>
          <a:p>
            <a:pPr marL="342900" indent="-342900">
              <a:lnSpc>
                <a:spcPct val="80000"/>
              </a:lnSpc>
            </a:pPr>
            <a:r>
              <a:rPr sz="1800" smtClean="0" lang="en-US" dirty="0">
                <a:latin charset="0" pitchFamily="18" typeface="Times New Roman"/>
                <a:ea charset="0" pitchFamily="18" typeface="Times New Roman"/>
              </a:rPr>
              <a:t>Лопе де Вега был художником редкой творческой плодовитости, он написал 1800 комедий и 400 одноактных аллегорических культовых пьес (до нас дошло около 500 произведений). Он писал также героические и шуточные поэмы, сонеты, романсы, новеллы и т. д. Как и Шекспир, Лопе де Вега не выдумывал сюжетов своих пьес. Он пользовался различными источниками — испанскими народными романсами и хрониками, итальянскими новеллами и книгами античных историков. Большую группу пьес Лопе де Вега составляют исторические драмы из жизни разных народов. У него есть и пьеса из русской истории — «Великий князь Московский», посвящённая событиям начала XVII в.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 id="25"/>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Архитектура </a:t>
            </a:r>
            <a:br>
              <a:rPr sz="4000" smtClean="0" lang="en-US" dirty="0">
                <a:latin charset="0" pitchFamily="18" typeface="Times New Roman"/>
                <a:ea charset="0" pitchFamily="18" typeface="Times New Roman"/>
              </a:rPr>
            </a:br>
          </a:p>
        </p:txBody>
      </p:sp>
      <p:sp>
        <p:nvSpPr>
          <p:cNvPr name="Text Box 26" id="26"/>
          <p:cNvSpPr>
            <a:spLocks/>
          </p:cNvSpPr>
          <p:nvPr>
            <p:ph type="body"/>
          </p:nvPr>
        </p:nvSpPr>
        <p:spPr>
          <a:xfrm>
            <a:off y="914400" x="457200"/>
            <a:ext cy="5211762" cx="8229600"/>
          </a:xfrm>
          <a:prstGeom prst="rect">
            <a:avLst/>
          </a:prstGeom>
        </p:spPr>
        <p:txBody>
          <a:bodyPr tIns="45720" wrap="square" rIns="91440" numCol="1" lIns="91440" bIns="45720" anchor="t"/>
          <a:lstStyle/>
          <a:p>
            <a:pPr marL="342900" indent="-342900">
              <a:lnSpc>
                <a:spcPct val="90000"/>
              </a:lnSpc>
            </a:pPr>
            <a:r>
              <a:rPr sz="2400" smtClean="0" lang="en-US" dirty="0">
                <a:latin charset="0" pitchFamily="18" typeface="Times New Roman"/>
                <a:ea charset="0" pitchFamily="18" typeface="Times New Roman"/>
              </a:rPr>
              <a:t>Большой высоты достигли в эту эпоху и пластические искусства. После длительного периода господства готики и расцвета мавританского зодчества в Испании XVI в, пробуждается интерес к архитектуре итальянского Ренессанса. Но, следуя его образцам, испанцы оригинально преобразуют формы итальянской архитектуры. </a:t>
            </a:r>
          </a:p>
          <a:p>
            <a:pPr marL="342900" indent="-342900">
              <a:lnSpc>
                <a:spcPct val="90000"/>
              </a:lnSpc>
            </a:pPr>
            <a:r>
              <a:rPr sz="2400" smtClean="0" lang="en-US" dirty="0">
                <a:latin charset="0" pitchFamily="18" typeface="Times New Roman"/>
                <a:ea charset="0" pitchFamily="18" typeface="Times New Roman"/>
              </a:rPr>
              <a:t>Ко второй половине XVI столетия относится деятельность гениального архитектора </a:t>
            </a:r>
            <a:r>
              <a:rPr sz="2800" smtClean="0" lang="en-US" dirty="0" b="1">
                <a:latin charset="0" pitchFamily="18" typeface="Times New Roman"/>
                <a:ea charset="0" pitchFamily="18" typeface="Times New Roman"/>
              </a:rPr>
              <a:t>Хуана де Эрреры</a:t>
            </a:r>
            <a:r>
              <a:rPr sz="2400" smtClean="0" lang="en-US" dirty="0">
                <a:latin charset="0" pitchFamily="18" typeface="Times New Roman"/>
                <a:ea charset="0" pitchFamily="18" typeface="Times New Roman"/>
              </a:rPr>
              <a:t> (1530—1597), создателя особого стиля «</a:t>
            </a:r>
            <a:r>
              <a:rPr sz="2400" smtClean="0" lang="en-US" dirty="0" b="1">
                <a:latin charset="0" pitchFamily="18" typeface="Times New Roman"/>
                <a:ea charset="0" pitchFamily="18" typeface="Times New Roman"/>
              </a:rPr>
              <a:t>эрререск</a:t>
            </a:r>
            <a:r>
              <a:rPr sz="2400" smtClean="0" lang="en-US" dirty="0">
                <a:latin charset="0" pitchFamily="18" typeface="Times New Roman"/>
                <a:ea charset="0" pitchFamily="18" typeface="Times New Roman"/>
              </a:rPr>
              <a:t>». Стиль этот принимает формы античного зодчества. И всё же величайшее создание Эрреры — знаменитый дворец Филиппа II Эскориал очень мало похож на традиционные формы классической архитектуры.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 id="27"/>
          <p:cNvSpPr>
            <a:spLocks/>
          </p:cNvSpPr>
          <p:nvPr>
            <p:ph type="body"/>
          </p:nvPr>
        </p:nvSpPr>
        <p:spPr>
          <a:xfrm>
            <a:off y="1600200" x="457200"/>
            <a:ext cy="4525962" cx="8229600"/>
          </a:xfrm>
          <a:prstGeom prst="rect">
            <a:avLst/>
          </a:prstGeom>
        </p:spPr>
        <p:txBody>
          <a:bodyPr tIns="45720" wrap="square" rIns="91440" numCol="1" lIns="91440" bIns="45720" anchor="t"/>
          <a:lstStyle/>
          <a:p>
            <a:pPr marL="342900" indent="-342900">
              <a:buNone/>
            </a:pPr>
            <a:r>
              <a:rPr sz="6000" smtClean="0" lang="en-US" dirty="0" b="1">
                <a:latin charset="0" pitchFamily="18" typeface="Times New Roman"/>
                <a:ea charset="0" pitchFamily="18" typeface="Times New Roman"/>
              </a:rPr>
              <a:t>Творчество Хуана де Эрреры</a:t>
            </a:r>
            <a:r>
              <a:rPr smtClean="0" lang="en-US" dirty="0">
                <a:latin charset="0" pitchFamily="18" typeface="Times New Roman"/>
                <a:ea charset="0" pitchFamily="18" typeface="Times New Roman"/>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8" id="28"/>
          <p:cNvSpPr>
            <a:spLocks/>
          </p:cNvSpPr>
          <p:nvPr>
            <p:ph type="title"/>
          </p:nvPr>
        </p:nvSpPr>
        <p:spPr>
          <a:xfrm>
            <a:off y="0" x="354012"/>
            <a:ext cy="561975" cx="8435975"/>
          </a:xfrm>
          <a:prstGeom prst="rect">
            <a:avLst/>
          </a:prstGeom>
        </p:spPr>
        <p:txBody>
          <a:bodyPr tIns="45720" wrap="square" rIns="91440" numCol="1" lIns="91440" bIns="45720" anchor="ctr"/>
          <a:lstStyle/>
          <a:p>
            <a:pPr algn="l" marL="0" indent="0"/>
            <a:r>
              <a:rPr sz="4000" smtClean="0" lang="en-US" dirty="0"/>
              <a:t> </a:t>
            </a:r>
            <a:r>
              <a:rPr sz="3200" smtClean="0" lang="en-US" dirty="0">
                <a:latin charset="0" pitchFamily="18" typeface="Times New Roman"/>
                <a:ea charset="0" pitchFamily="18" typeface="Times New Roman"/>
              </a:rPr>
              <a:t>Монастырь – дворец Эскориал близ Мадрида</a:t>
            </a:r>
          </a:p>
        </p:txBody>
      </p:sp>
      <p:sp>
        <p:nvSpPr>
          <p:cNvPr name="Text Box 29" id="29"/>
          <p:cNvSpPr>
            <a:spLocks/>
          </p:cNvSpPr>
          <p:nvPr>
            <p:ph type="body"/>
          </p:nvPr>
        </p:nvSpPr>
        <p:spPr>
          <a:xfrm>
            <a:off y="549275" x="282575"/>
            <a:ext cy="576262" cx="8578850"/>
          </a:xfrm>
          <a:prstGeom prst="rect">
            <a:avLst/>
          </a:prstGeom>
        </p:spPr>
        <p:txBody>
          <a:bodyPr tIns="45720" wrap="square" rIns="91440" numCol="1" lIns="91440" bIns="45720" anchor="b"/>
          <a:lstStyle/>
          <a:p>
            <a:pPr marL="0" indent="0">
              <a:lnSpc>
                <a:spcPct val="80000"/>
              </a:lnSpc>
              <a:buNone/>
            </a:pPr>
            <a:r>
              <a:rPr sz="1900" smtClean="0" lang="en-US" dirty="0" b="1"/>
              <a:t> </a:t>
            </a:r>
            <a:r>
              <a:rPr sz="1900" smtClean="0" lang="en-US" dirty="0">
                <a:latin charset="0" pitchFamily="18" typeface="Times New Roman"/>
                <a:ea charset="0" pitchFamily="18" typeface="Times New Roman"/>
              </a:rPr>
              <a:t>Монастырь – дворец Эскориал близ Мадрида – яркое выражение собственного испанского стиля (архитектор </a:t>
            </a:r>
            <a:r>
              <a:rPr sz="1900" smtClean="0" lang="en-US" dirty="0" b="1">
                <a:latin charset="0" pitchFamily="18" typeface="Times New Roman"/>
                <a:ea charset="0" pitchFamily="18" typeface="Times New Roman"/>
              </a:rPr>
              <a:t>Хуан </a:t>
            </a:r>
            <a:r>
              <a:rPr sz="1900" smtClean="0" lang="en-US" dirty="0" b="1">
                <a:latin charset="0" pitchFamily="18" typeface="Times New Roman"/>
                <a:ea charset="0" pitchFamily="18" typeface="Times New Roman"/>
              </a:rPr>
              <a:t>Баутиста де </a:t>
            </a:r>
            <a:r>
              <a:rPr sz="1900" smtClean="0" lang="en-US" dirty="0" b="1">
                <a:latin charset="0" pitchFamily="18" typeface="Times New Roman"/>
                <a:ea charset="0" pitchFamily="18" typeface="Times New Roman"/>
              </a:rPr>
              <a:t>Эррера</a:t>
            </a:r>
            <a:r>
              <a:rPr sz="1900" smtClean="0" lang="en-US" dirty="0">
                <a:latin charset="0" pitchFamily="18" typeface="Times New Roman"/>
                <a:ea charset="0" pitchFamily="18" typeface="Times New Roman"/>
              </a:rPr>
              <a:t>)</a:t>
            </a:r>
          </a:p>
        </p:txBody>
      </p:sp>
      <p:pic>
        <p:nvPicPr>
          <p:cNvPr name="Picture 30" id="30"/>
          <p:cNvPicPr>
            <a:picLocks noChangeAspect="1"/>
          </p:cNvPicPr>
          <p:nvPr/>
        </p:nvPicPr>
        <p:blipFill>
          <a:blip r:embed="rId2"/>
          <a:stretch/>
        </p:blipFill>
        <p:spPr>
          <a:xfrm>
            <a:off y="1220787" x="815975"/>
            <a:ext cy="5635625" cx="7512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2" id="32"/>
          <p:cNvSpPr>
            <a:spLocks/>
          </p:cNvSpPr>
          <p:nvPr>
            <p:ph type="title"/>
          </p:nvPr>
        </p:nvSpPr>
        <p:spPr>
          <a:xfrm>
            <a:off y="0" x="457200"/>
            <a:ext cy="381000"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Монастырь Эскориал</a:t>
            </a:r>
          </a:p>
        </p:txBody>
      </p:sp>
      <p:sp>
        <p:nvSpPr>
          <p:cNvPr name="Text Box 33" id="33"/>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34" id="34"/>
          <p:cNvPicPr>
            <a:picLocks noChangeAspect="1"/>
          </p:cNvPicPr>
          <p:nvPr/>
        </p:nvPicPr>
        <p:blipFill>
          <a:blip r:embed="rId2"/>
          <a:stretch/>
        </p:blipFill>
        <p:spPr>
          <a:xfrm>
            <a:off y="762000" x="304800"/>
            <a:ext cy="6515100" cx="868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6" id="36"/>
          <p:cNvSpPr>
            <a:spLocks/>
          </p:cNvSpPr>
          <p:nvPr>
            <p:ph type="body"/>
          </p:nvPr>
        </p:nvSpPr>
        <p:spPr>
          <a:xfrm>
            <a:off y="1600200" x="457200"/>
            <a:ext cy="4525962" cx="8229600"/>
          </a:xfrm>
          <a:prstGeom prst="rect">
            <a:avLst/>
          </a:prstGeom>
        </p:spPr>
        <p:txBody>
          <a:bodyPr tIns="45720" wrap="square" rIns="91440" numCol="1" lIns="91440" bIns="45720" anchor="t"/>
          <a:lstStyle/>
          <a:p>
            <a:pPr algn="ctr" marL="342900" indent="-342900">
              <a:buNone/>
            </a:pPr>
            <a:r>
              <a:rPr sz="6000" smtClean="0" lang="en-US" dirty="0">
                <a:latin charset="0" pitchFamily="18" typeface="Times New Roman"/>
                <a:ea charset="0" pitchFamily="18" typeface="Times New Roman"/>
              </a:rPr>
              <a:t>Купол базилики в Эскориале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7" id="37"/>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38" id="38"/>
          <p:cNvPicPr>
            <a:picLocks noChangeAspect="1"/>
          </p:cNvPicPr>
          <p:nvPr/>
        </p:nvPicPr>
        <p:blipFill>
          <a:blip r:embed="rId2"/>
          <a:stretch/>
        </p:blipFill>
        <p:spPr>
          <a:xfrm>
            <a:off y="228600" x="152400"/>
            <a:ext cy="6572250" cx="876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40" id="40"/>
          <p:cNvSpPr>
            <a:spLocks/>
          </p:cNvSpPr>
          <p:nvPr>
            <p:ph type="title"/>
          </p:nvPr>
        </p:nvSpPr>
        <p:spPr>
          <a:xfrm>
            <a:off y="0" x="457200"/>
            <a:ext cy="762000"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hlinkClick r:id="rId2"/>
              </a:rPr>
              <a:t>Собор в Вальядолиде</a:t>
            </a:r>
            <a:r>
              <a:rPr smtClean="0" lang="en-US" dirty="0">
                <a:latin charset="0" pitchFamily="18" typeface="Times New Roman"/>
                <a:ea charset="0" pitchFamily="18" typeface="Times New Roman"/>
              </a:rPr>
              <a:t> </a:t>
            </a:r>
          </a:p>
        </p:txBody>
      </p:sp>
      <p:sp>
        <p:nvSpPr>
          <p:cNvPr name="Text Box 41" id="41"/>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42" id="42"/>
          <p:cNvPicPr>
            <a:picLocks noChangeAspect="1"/>
          </p:cNvPicPr>
          <p:nvPr/>
        </p:nvPicPr>
        <p:blipFill>
          <a:blip r:embed="rId3"/>
          <a:stretch/>
        </p:blipFill>
        <p:spPr>
          <a:xfrm>
            <a:off y="730250" x="0"/>
            <a:ext cy="6127750" cx="914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44" id="44"/>
          <p:cNvSpPr>
            <a:spLocks/>
          </p:cNvSpPr>
          <p:nvPr>
            <p:ph type="title"/>
          </p:nvPr>
        </p:nvSpPr>
        <p:spPr>
          <a:xfrm>
            <a:off y="76200" x="304800"/>
            <a:ext cy="1143000" cx="8229600"/>
          </a:xfrm>
          <a:prstGeom prst="rect">
            <a:avLst/>
          </a:prstGeom>
        </p:spPr>
        <p:txBody>
          <a:bodyPr tIns="45720" wrap="square" rIns="91440" numCol="1" lIns="91440" bIns="45720" anchor="ctr"/>
          <a:lstStyle/>
          <a:p>
            <a:pPr marL="0" indent="0"/>
            <a:r>
              <a:rPr u="sng" smtClean="0" lang="en-US" dirty="0">
                <a:latin charset="0" pitchFamily="18" typeface="Times New Roman"/>
                <a:ea charset="0" pitchFamily="18" typeface="Times New Roman"/>
                <a:hlinkClick r:id="rId2"/>
              </a:rPr>
              <a:t>Сеговийский мост</a:t>
            </a:r>
            <a:r>
              <a:rPr u="sng" smtClean="0" lang="en-US" dirty="0">
                <a:latin charset="0" pitchFamily="18" typeface="Times New Roman"/>
                <a:ea charset="0" pitchFamily="18" typeface="Times New Roman"/>
              </a:rPr>
              <a:t> в </a:t>
            </a:r>
            <a:r>
              <a:rPr u="sng" smtClean="0" lang="en-US" dirty="0">
                <a:latin charset="0" pitchFamily="18" typeface="Times New Roman"/>
                <a:ea charset="0" pitchFamily="18" typeface="Times New Roman"/>
                <a:hlinkClick r:id="rId3"/>
              </a:rPr>
              <a:t>Мадриде</a:t>
            </a:r>
            <a:r>
              <a:rPr u="sng" smtClean="0" lang="en-US" dirty="0">
                <a:latin charset="0" pitchFamily="18" typeface="Times New Roman"/>
                <a:ea charset="0" pitchFamily="18" typeface="Times New Roman"/>
              </a:rPr>
              <a:t/>
            </a:r>
            <a:br>
              <a:rPr u="sng" smtClean="0" lang="en-US" dirty="0">
                <a:latin charset="0" pitchFamily="18" typeface="Times New Roman"/>
                <a:ea charset="0" pitchFamily="18" typeface="Times New Roman"/>
              </a:rPr>
            </a:br>
          </a:p>
        </p:txBody>
      </p:sp>
      <p:sp>
        <p:nvSpPr>
          <p:cNvPr name="Text Box 45" id="45"/>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46" id="46"/>
          <p:cNvPicPr>
            <a:picLocks noChangeAspect="1"/>
          </p:cNvPicPr>
          <p:nvPr/>
        </p:nvPicPr>
        <p:blipFill>
          <a:blip r:embed="rId4"/>
          <a:stretch/>
        </p:blipFill>
        <p:spPr>
          <a:xfrm>
            <a:off y="1106487" x="914400"/>
            <a:ext cy="5715000" cx="762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48" id="48"/>
          <p:cNvSpPr>
            <a:spLocks/>
          </p:cNvSpPr>
          <p:nvPr>
            <p:ph type="title"/>
          </p:nvPr>
        </p:nvSpPr>
        <p:spPr>
          <a:xfrm>
            <a:off y="274637" x="457200"/>
            <a:ext cy="411162"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hlinkClick r:id="rId2"/>
              </a:rPr>
              <a:t>Архив Индий</a:t>
            </a:r>
            <a:r>
              <a:rPr sz="4000" smtClean="0" lang="en-US" dirty="0">
                <a:latin charset="0" pitchFamily="18" typeface="Times New Roman"/>
                <a:ea charset="0" pitchFamily="18" typeface="Times New Roman"/>
              </a:rPr>
              <a:t> в Севилье </a:t>
            </a:r>
          </a:p>
        </p:txBody>
      </p:sp>
      <p:sp>
        <p:nvSpPr>
          <p:cNvPr name="Text Box 49" id="49"/>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50" id="50"/>
          <p:cNvPicPr>
            <a:picLocks noChangeAspect="1"/>
          </p:cNvPicPr>
          <p:nvPr/>
        </p:nvPicPr>
        <p:blipFill>
          <a:blip r:embed="rId3"/>
          <a:stretch/>
        </p:blipFill>
        <p:spPr>
          <a:xfrm>
            <a:off y="1654175" x="0"/>
            <a:ext cy="5203825" cx="937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 id="7"/>
          <p:cNvSpPr>
            <a:spLocks/>
          </p:cNvSpPr>
          <p:nvPr>
            <p:ph type="body"/>
          </p:nvPr>
        </p:nvSpPr>
        <p:spPr>
          <a:xfrm>
            <a:off y="0" x="228600"/>
            <a:ext cy="6858000" cx="8686800"/>
          </a:xfrm>
          <a:prstGeom prst="rect">
            <a:avLst/>
          </a:prstGeom>
        </p:spPr>
        <p:txBody>
          <a:bodyPr tIns="45720" wrap="square" rIns="91440" numCol="1" lIns="91440" bIns="45720" anchor="t"/>
          <a:lstStyle/>
          <a:p>
            <a:pPr marL="342900" indent="-342900">
              <a:lnSpc>
                <a:spcPct val="90000"/>
              </a:lnSpc>
            </a:pPr>
            <a:r>
              <a:rPr sz="2800" smtClean="0" lang="en-US" dirty="0">
                <a:latin charset="0" pitchFamily="18" typeface="Times New Roman"/>
                <a:ea charset="0" pitchFamily="18" typeface="Times New Roman"/>
              </a:rPr>
              <a:t>Завершение реконкисты и объединение Кастилии и Арагона дали мощный толчок развитию испанской культуры. </a:t>
            </a:r>
            <a:r>
              <a:rPr sz="2800" smtClean="0" lang="en-US" dirty="0" b="1">
                <a:latin charset="0" pitchFamily="18" typeface="Times New Roman"/>
                <a:ea charset="0" pitchFamily="18" typeface="Times New Roman"/>
              </a:rPr>
              <a:t>В XVI—XVII</a:t>
            </a:r>
            <a:r>
              <a:rPr sz="2800" smtClean="0" lang="en-US" dirty="0">
                <a:latin charset="0" pitchFamily="18" typeface="Times New Roman"/>
                <a:ea charset="0" pitchFamily="18" typeface="Times New Roman"/>
              </a:rPr>
              <a:t> столетиях она пережила период расцвета, известный под названием </a:t>
            </a:r>
            <a:r>
              <a:rPr sz="2800" smtClean="0" lang="en-US" dirty="0" b="1">
                <a:latin charset="0" pitchFamily="18" typeface="Times New Roman"/>
                <a:ea charset="0" pitchFamily="18" typeface="Times New Roman"/>
              </a:rPr>
              <a:t>«золотого века».</a:t>
            </a:r>
            <a:r>
              <a:rPr sz="2800" smtClean="0" lang="en-US" dirty="0">
                <a:latin charset="0" pitchFamily="18" typeface="Times New Roman"/>
                <a:ea charset="0" pitchFamily="18" typeface="Times New Roman"/>
              </a:rPr>
              <a:t> В конце XV и первой половине XVI в. в Испании сделала большие успехи передовая мысль, проявившая себя не только в сфере художественного творчества, но и в публицистике и учёных трудах, проникнутых свободомыслием. Реакционная политика Филиппа II нанесла испанской культуре тяжёлый удар. Но реакция не смогла задушить творческих сил народа, которые проявили себя в конце XVI—первой половине XVII в. преимущественно в области литературы и искусства.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2" id="52"/>
          <p:cNvSpPr>
            <a:spLocks/>
          </p:cNvSpPr>
          <p:nvPr>
            <p:ph type="title"/>
          </p:nvPr>
        </p:nvSpPr>
        <p:spPr>
          <a:xfrm>
            <a:off y="274637" x="4343400"/>
            <a:ext cy="1143000" cx="4343400"/>
          </a:xfrm>
          <a:prstGeom prst="rect">
            <a:avLst/>
          </a:prstGeom>
        </p:spPr>
        <p:txBody>
          <a:bodyPr tIns="45720" wrap="square" rIns="91440" numCol="1" lIns="91440" bIns="45720" anchor="ctr"/>
          <a:lstStyle/>
          <a:p>
            <a:pPr marL="0" indent="0"/>
            <a:r>
              <a:rPr sz="3200" smtClean="0" lang="en-US" dirty="0" b="1">
                <a:latin charset="0" pitchFamily="18" typeface="Times New Roman"/>
                <a:ea charset="0" pitchFamily="18" typeface="Times New Roman"/>
              </a:rPr>
              <a:t>Антонио </a:t>
            </a:r>
            <a:r>
              <a:rPr sz="3200" smtClean="0" lang="en-US" dirty="0" b="1">
                <a:latin charset="0" pitchFamily="18" typeface="Times New Roman"/>
                <a:ea charset="0" pitchFamily="18" typeface="Times New Roman"/>
              </a:rPr>
              <a:t>Гауди </a:t>
            </a:r>
          </a:p>
        </p:txBody>
      </p:sp>
      <p:pic>
        <p:nvPicPr>
          <p:cNvPr name="Picture 53" id="53"/>
          <p:cNvPicPr>
            <a:picLocks noChangeAspect="1"/>
          </p:cNvPicPr>
          <p:nvPr/>
        </p:nvPicPr>
        <p:blipFill>
          <a:blip r:embed="rId2"/>
          <a:stretch/>
        </p:blipFill>
        <p:spPr>
          <a:xfrm>
            <a:off y="0" x="0"/>
            <a:ext cy="6781800" cx="4800600"/>
          </a:xfrm>
          <a:prstGeom prst="rect">
            <a:avLst/>
          </a:prstGeom>
        </p:spPr>
      </p:pic>
      <p:sp>
        <p:nvSpPr>
          <p:cNvPr name="Text Box 55" id="55"/>
          <p:cNvSpPr>
            <a:spLocks/>
          </p:cNvSpPr>
          <p:nvPr>
            <p:ph type="obj" sz="half"/>
          </p:nvPr>
        </p:nvSpPr>
        <p:spPr>
          <a:xfrm>
            <a:off y="1371600" x="4876800"/>
            <a:ext cy="2971800" cx="4191000"/>
          </a:xfrm>
          <a:prstGeom prst="rect">
            <a:avLst/>
          </a:prstGeom>
        </p:spPr>
        <p:txBody>
          <a:bodyPr tIns="45720" wrap="square" rIns="91440" numCol="1" lIns="91440" bIns="45720" anchor="t"/>
          <a:lstStyle>
            <a:lvl1pPr>
              <a:defRPr sz="2800" smtClean="0" lang="en-US" dirty="0"/>
            </a:lvl1pPr>
            <a:lvl2pPr>
              <a:defRPr sz="2400" smtClean="0" lang="en-US" dirty="0"/>
            </a:lvl2pPr>
            <a:lvl3pPr>
              <a:defRPr sz="2000" smtClean="0" lang="en-US" dirty="0"/>
            </a:lvl3pPr>
            <a:lvl4pPr>
              <a:defRPr sz="1800" smtClean="0" lang="en-US" dirty="0"/>
            </a:lvl4pPr>
            <a:lvl5pPr>
              <a:defRPr sz="1800" smtClean="0" lang="en-US" dirty="0"/>
            </a:lvl5pPr>
          </a:lstStyle>
          <a:p>
            <a:pPr marL="0" indent="0">
              <a:buNone/>
            </a:pPr>
            <a:r>
              <a:rPr smtClean="0" lang="en-US" dirty="0">
                <a:latin charset="0" pitchFamily="18" typeface="Times New Roman"/>
                <a:ea charset="0" pitchFamily="18" typeface="Times New Roman"/>
              </a:rPr>
              <a:t>В 1891 архитектор получает заказ на строительство нового собора </a:t>
            </a:r>
            <a:r>
              <a:rPr smtClean="0" lang="en-US" dirty="0">
                <a:latin charset="0" pitchFamily="18" typeface="Times New Roman"/>
                <a:ea charset="0" pitchFamily="18" typeface="Times New Roman"/>
              </a:rPr>
              <a:t>Барселоны. Саграда </a:t>
            </a:r>
            <a:r>
              <a:rPr smtClean="0" lang="en-US" dirty="0">
                <a:latin charset="0" pitchFamily="18" typeface="Times New Roman"/>
                <a:ea charset="0" pitchFamily="18" typeface="Times New Roman"/>
              </a:rPr>
              <a:t>Фамилиа  (храм "Святого Семейства"). </a:t>
            </a:r>
          </a:p>
          <a:p>
            <a:pPr marL="0" indent="0">
              <a:buNone/>
            </a:pPr>
            <a:r>
              <a:rPr smtClean="0" lang="en-US" dirty="0">
                <a:latin charset="0" pitchFamily="18" typeface="Times New Roman"/>
                <a:ea charset="0" pitchFamily="18" typeface="Times New Roman"/>
              </a:rPr>
              <a:t>Потрясающий собор Саграда </a:t>
            </a:r>
            <a:r>
              <a:rPr smtClean="0" lang="en-US" dirty="0">
                <a:latin charset="0" pitchFamily="18" typeface="Times New Roman"/>
                <a:ea charset="0" pitchFamily="18" typeface="Times New Roman"/>
              </a:rPr>
              <a:t>Фамилиа </a:t>
            </a:r>
            <a:r>
              <a:rPr smtClean="0" lang="en-US" dirty="0">
                <a:latin charset="0" pitchFamily="18" typeface="Times New Roman"/>
                <a:ea charset="0" pitchFamily="18" typeface="Times New Roman"/>
              </a:rPr>
              <a:t>которому Гауди отдал 40 лет!  Гауди нелепо погиб, не достроив этот собор. </a:t>
            </a:r>
          </a:p>
          <a:p>
            <a:pPr marL="0" indent="0">
              <a:buNone/>
            </a:pPr>
            <a:endParaRPr smtClean="0" lang="en-US" dirty="0">
              <a:latin charset="0" pitchFamily="18" typeface="Times New Roman"/>
              <a:ea charset="0" pitchFamily="18"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6" id="56"/>
          <p:cNvSpPr>
            <a:spLocks/>
          </p:cNvSpPr>
          <p:nvPr>
            <p:ph type="body"/>
          </p:nvPr>
        </p:nvSpPr>
        <p:spPr>
          <a:xfrm>
            <a:off y="1600200" x="457200"/>
            <a:ext cy="4525962" cx="8229600"/>
          </a:xfrm>
          <a:prstGeom prst="rect">
            <a:avLst/>
          </a:prstGeom>
        </p:spPr>
        <p:txBody>
          <a:bodyPr tIns="45720" wrap="square" rIns="91440" numCol="1" lIns="91440" bIns="45720" anchor="t"/>
          <a:lstStyle/>
          <a:p>
            <a:pPr algn="ctr" marL="342900" indent="-342900">
              <a:buNone/>
            </a:pPr>
            <a:r>
              <a:rPr sz="6000" smtClean="0" lang="en-US" dirty="0">
                <a:latin charset="0" pitchFamily="18" typeface="Times New Roman"/>
                <a:ea charset="0" pitchFamily="18" typeface="Times New Roman"/>
              </a:rPr>
              <a:t>Живопись эпохи Возрождения</a:t>
            </a:r>
            <a:r>
              <a:rPr smtClean="0" lang="en-US" dirty="0">
                <a:latin charset="0" pitchFamily="18" typeface="Times New Roman"/>
                <a:ea charset="0" pitchFamily="18" typeface="Times New Roman"/>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7" id="57"/>
          <p:cNvSpPr>
            <a:spLocks/>
          </p:cNvSpPr>
          <p:nvPr>
            <p:ph type="title"/>
          </p:nvPr>
        </p:nvSpPr>
        <p:spPr>
          <a:xfrm>
            <a:off y="152400" x="457200"/>
            <a:ext cy="639762"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Живопись </a:t>
            </a:r>
          </a:p>
        </p:txBody>
      </p:sp>
      <p:sp>
        <p:nvSpPr>
          <p:cNvPr name="Text Box 58" id="58"/>
          <p:cNvSpPr>
            <a:spLocks/>
          </p:cNvSpPr>
          <p:nvPr>
            <p:ph type="body"/>
          </p:nvPr>
        </p:nvSpPr>
        <p:spPr>
          <a:xfrm>
            <a:off y="914400" x="457200"/>
            <a:ext cy="5715000" cx="8229600"/>
          </a:xfrm>
          <a:prstGeom prst="rect">
            <a:avLst/>
          </a:prstGeom>
        </p:spPr>
        <p:txBody>
          <a:bodyPr tIns="45720" wrap="square" rIns="91440" numCol="1" lIns="91440" bIns="45720" anchor="t"/>
          <a:lstStyle/>
          <a:p>
            <a:pPr marL="0" indent="0">
              <a:lnSpc>
                <a:spcPct val="90000"/>
              </a:lnSpc>
              <a:buNone/>
            </a:pPr>
            <a:r>
              <a:rPr sz="2400" smtClean="0" lang="en-US" dirty="0">
                <a:latin charset="0" pitchFamily="18" typeface="Times New Roman"/>
                <a:ea charset="0" pitchFamily="18" typeface="Times New Roman"/>
              </a:rPr>
              <a:t>Живопись была второй после литературы сферой, в которой Испания создала ценности всемирно-исторического значения. Правда, испанское искусство не знает гармонических произведении в духе итальянской живописи XV—XVI вв. Уже во второй половине XVI в. испанская культура выдвинула художника поразительной оригинальности. Это — Домевико Теотокопули, выходец с острова Крит, известный под именем </a:t>
            </a:r>
            <a:r>
              <a:rPr sz="2400" smtClean="0" lang="en-US" dirty="0" b="1">
                <a:latin charset="0" pitchFamily="18" typeface="Times New Roman"/>
                <a:ea charset="0" pitchFamily="18" typeface="Times New Roman"/>
              </a:rPr>
              <a:t>Эль Греко </a:t>
            </a:r>
            <a:r>
              <a:rPr sz="2400" smtClean="0" lang="en-US" dirty="0">
                <a:latin charset="0" pitchFamily="18" typeface="Times New Roman"/>
                <a:ea charset="0" pitchFamily="18" typeface="Times New Roman"/>
              </a:rPr>
              <a:t>(1542—1614). Эль Греко долгое время жил в Италии, где многое воспринял у знаменитых мастеров венецианской школы Тициана и Тинторетто. Его искусство является одним из ответвлений итальянского маньеризма, оригинально развившимся на испанской почве. Картины Греко не имели успеха при дворе, он жил в Толедо, где нашел много почитателей своего таланта.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9" id="59"/>
          <p:cNvSpPr>
            <a:spLocks/>
          </p:cNvSpPr>
          <p:nvPr>
            <p:ph type="title"/>
          </p:nvPr>
        </p:nvSpPr>
        <p:spPr>
          <a:xfrm>
            <a:off y="381000" x="457200"/>
            <a:ext cy="1143000"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Выдающиеся испанские художники</a:t>
            </a:r>
          </a:p>
        </p:txBody>
      </p:sp>
      <p:sp>
        <p:nvSpPr>
          <p:cNvPr name="Text Box 60" id="60"/>
          <p:cNvSpPr>
            <a:spLocks/>
          </p:cNvSpPr>
          <p:nvPr>
            <p:ph type="body"/>
          </p:nvPr>
        </p:nvSpPr>
        <p:spPr>
          <a:xfrm>
            <a:off y="1600200" x="457200"/>
            <a:ext cy="4525962" cx="8229600"/>
          </a:xfrm>
          <a:prstGeom prst="rect">
            <a:avLst/>
          </a:prstGeom>
        </p:spPr>
        <p:txBody>
          <a:bodyPr tIns="45720" wrap="square" rIns="91440" numCol="1" lIns="91440" bIns="45720" anchor="t"/>
          <a:lstStyle/>
          <a:p>
            <a:pPr marL="0" indent="0">
              <a:lnSpc>
                <a:spcPct val="90000"/>
              </a:lnSpc>
              <a:buNone/>
            </a:pPr>
            <a:r>
              <a:rPr sz="3600" smtClean="0" lang="en-US" dirty="0">
                <a:latin charset="0" pitchFamily="18" typeface="Times New Roman"/>
                <a:ea charset="0" pitchFamily="18" typeface="Times New Roman"/>
              </a:rPr>
              <a:t>1. Эль Греко ( 1541—1614);</a:t>
            </a:r>
          </a:p>
          <a:p>
            <a:pPr marL="0" indent="0">
              <a:lnSpc>
                <a:spcPct val="90000"/>
              </a:lnSpc>
              <a:buNone/>
            </a:pPr>
            <a:r>
              <a:rPr sz="3600" smtClean="0" lang="en-US" dirty="0">
                <a:latin charset="0" pitchFamily="18" typeface="Times New Roman"/>
                <a:ea charset="0" pitchFamily="18" typeface="Times New Roman"/>
              </a:rPr>
              <a:t>2. Франсиско Сурбаран (1598—1664)</a:t>
            </a:r>
          </a:p>
          <a:p>
            <a:pPr marL="0" indent="0">
              <a:lnSpc>
                <a:spcPct val="90000"/>
              </a:lnSpc>
              <a:buNone/>
            </a:pPr>
            <a:r>
              <a:rPr sz="3600" smtClean="0" lang="en-US" dirty="0">
                <a:latin charset="0" pitchFamily="18" typeface="Times New Roman"/>
                <a:ea charset="0" pitchFamily="18" typeface="Times New Roman"/>
              </a:rPr>
              <a:t>3. Хусепе де Рибера (1591—1652); </a:t>
            </a:r>
          </a:p>
          <a:p>
            <a:pPr marL="0" indent="0">
              <a:lnSpc>
                <a:spcPct val="90000"/>
              </a:lnSpc>
              <a:buNone/>
            </a:pPr>
            <a:r>
              <a:rPr sz="3600" smtClean="0" lang="en-US" dirty="0">
                <a:latin charset="0" pitchFamily="18" typeface="Times New Roman"/>
                <a:ea charset="0" pitchFamily="18" typeface="Times New Roman"/>
              </a:rPr>
              <a:t>4. Диего Веласкес (1599—1660);</a:t>
            </a:r>
          </a:p>
          <a:p>
            <a:pPr marL="0" indent="0">
              <a:lnSpc>
                <a:spcPct val="90000"/>
              </a:lnSpc>
              <a:buNone/>
            </a:pPr>
            <a:r>
              <a:rPr sz="3600" smtClean="0" lang="en-US" dirty="0">
                <a:latin charset="0" pitchFamily="18" typeface="Times New Roman"/>
                <a:ea charset="0" pitchFamily="18" typeface="Times New Roman"/>
              </a:rPr>
              <a:t>5. Мури́льо (1617-1682 );</a:t>
            </a:r>
          </a:p>
          <a:p>
            <a:pPr marL="0" indent="0">
              <a:lnSpc>
                <a:spcPct val="90000"/>
              </a:lnSpc>
              <a:buNone/>
            </a:pPr>
            <a:r>
              <a:rPr sz="3600" smtClean="0" lang="en-US" dirty="0">
                <a:latin charset="0" pitchFamily="18" typeface="Times New Roman"/>
                <a:ea charset="0" pitchFamily="18" typeface="Times New Roman"/>
              </a:rPr>
              <a:t>6. Па́бло Пика́ссо</a:t>
            </a:r>
            <a:r>
              <a:rPr sz="3600" smtClean="0" lang="en-US" dirty="0" b="1">
                <a:latin charset="0" pitchFamily="18" typeface="Times New Roman"/>
                <a:ea charset="0" pitchFamily="18" typeface="Times New Roman"/>
              </a:rPr>
              <a:t> </a:t>
            </a:r>
            <a:r>
              <a:rPr sz="3600" smtClean="0" lang="en-US" dirty="0">
                <a:latin charset="0" pitchFamily="18" typeface="Times New Roman"/>
                <a:ea charset="0" pitchFamily="18" typeface="Times New Roman"/>
              </a:rPr>
              <a:t>(1881- 1973)</a:t>
            </a:r>
          </a:p>
          <a:p>
            <a:pPr marL="0" indent="0">
              <a:lnSpc>
                <a:spcPct val="90000"/>
              </a:lnSpc>
              <a:buNone/>
            </a:pPr>
            <a:r>
              <a:rPr sz="3600" smtClean="0" lang="en-US" dirty="0">
                <a:latin charset="0" pitchFamily="18" typeface="Times New Roman"/>
                <a:ea charset="0" pitchFamily="18" typeface="Times New Roman"/>
              </a:rPr>
              <a:t>7. Сальвадо́р Дали́</a:t>
            </a:r>
            <a:r>
              <a:rPr sz="3600" smtClean="0" lang="en-US" dirty="0" b="1">
                <a:latin charset="0" pitchFamily="18" typeface="Times New Roman"/>
                <a:ea charset="0" pitchFamily="18" typeface="Times New Roman"/>
              </a:rPr>
              <a:t> (</a:t>
            </a:r>
            <a:r>
              <a:rPr sz="3600" smtClean="0" lang="en-US" dirty="0">
                <a:latin charset="0" pitchFamily="18" typeface="Times New Roman"/>
                <a:ea charset="0" pitchFamily="18" typeface="Times New Roman"/>
              </a:rPr>
              <a:t>1904 —1989);</a:t>
            </a:r>
          </a:p>
          <a:p>
            <a:pPr marL="0" indent="0">
              <a:lnSpc>
                <a:spcPct val="90000"/>
              </a:lnSpc>
              <a:buNone/>
            </a:pPr>
            <a:endParaRPr sz="3600" smtClean="0" lang="en-US" dirty="0">
              <a:latin charset="0" pitchFamily="18" typeface="Times New Roman"/>
              <a:ea charset="0" pitchFamily="18"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1" id="61"/>
          <p:cNvSpPr>
            <a:spLocks/>
          </p:cNvSpPr>
          <p:nvPr>
            <p:ph type="title"/>
          </p:nvPr>
        </p:nvSpPr>
        <p:spPr>
          <a:xfrm>
            <a:off y="274637" x="5410200"/>
            <a:ext cy="1143000" cx="3276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ЭЛЬ ГРЕКО</a:t>
            </a:r>
          </a:p>
        </p:txBody>
      </p:sp>
      <p:sp>
        <p:nvSpPr>
          <p:cNvPr name="Text Box 62" id="62"/>
          <p:cNvSpPr>
            <a:spLocks/>
          </p:cNvSpPr>
          <p:nvPr>
            <p:ph type="body"/>
          </p:nvPr>
        </p:nvSpPr>
        <p:spPr>
          <a:xfrm>
            <a:off y="1600200" x="5486400"/>
            <a:ext cy="4525962" cx="3200400"/>
          </a:xfrm>
          <a:prstGeom prst="rect">
            <a:avLst/>
          </a:prstGeom>
        </p:spPr>
        <p:txBody>
          <a:bodyPr tIns="45720" wrap="square" rIns="91440" numCol="1" lIns="91440" bIns="45720" anchor="t"/>
          <a:lstStyle/>
          <a:p>
            <a:pPr marL="342900" indent="-342900">
              <a:buNone/>
            </a:pPr>
            <a:r>
              <a:rPr sz="2800" smtClean="0" lang="en-US" dirty="0"/>
              <a:t>                                  </a:t>
            </a:r>
            <a:r>
              <a:rPr sz="2400" smtClean="0" lang="en-US" dirty="0">
                <a:latin charset="0" pitchFamily="18" typeface="Times New Roman"/>
                <a:ea charset="0" pitchFamily="18" typeface="Times New Roman"/>
              </a:rPr>
              <a:t>«Апостолы Пётр и </a:t>
            </a:r>
            <a:r>
              <a:rPr sz="2800" smtClean="0" lang="en-US" dirty="0">
                <a:latin charset="0" pitchFamily="18" typeface="Times New Roman"/>
                <a:ea charset="0" pitchFamily="18" typeface="Times New Roman"/>
              </a:rPr>
              <a:t>Павел» </a:t>
            </a:r>
          </a:p>
          <a:p>
            <a:pPr marL="342900" indent="-342900">
              <a:buNone/>
            </a:pPr>
            <a:r>
              <a:rPr sz="2400" smtClean="0" lang="en-US" dirty="0">
                <a:latin charset="0" pitchFamily="18" typeface="Times New Roman"/>
                <a:ea charset="0" pitchFamily="18" typeface="Times New Roman"/>
              </a:rPr>
              <a:t>                                                   1592г. Эрмитаж.</a:t>
            </a:r>
          </a:p>
          <a:p>
            <a:pPr marL="342900" indent="-342900"/>
            <a:endParaRPr sz="2400" smtClean="0" lang="en-US" dirty="0">
              <a:latin charset="0" pitchFamily="18" typeface="Times New Roman"/>
              <a:ea charset="0" pitchFamily="18" typeface="Times New Roman"/>
            </a:endParaRPr>
          </a:p>
          <a:p>
            <a:pPr marL="342900" indent="-342900">
              <a:buNone/>
            </a:pPr>
            <a:r>
              <a:rPr sz="2800" smtClean="0" lang="en-US" dirty="0"/>
              <a:t>               </a:t>
            </a:r>
          </a:p>
        </p:txBody>
      </p:sp>
      <p:pic>
        <p:nvPicPr>
          <p:cNvPr name="Picture 63" id="63"/>
          <p:cNvPicPr>
            <a:picLocks noChangeAspect="1"/>
          </p:cNvPicPr>
          <p:nvPr/>
        </p:nvPicPr>
        <p:blipFill>
          <a:blip r:embed="rId2"/>
          <a:stretch/>
        </p:blipFill>
        <p:spPr>
          <a:xfrm>
            <a:off y="7937" x="-12700"/>
            <a:ext cy="6850062" cx="53768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5" id="65"/>
          <p:cNvSpPr>
            <a:spLocks/>
          </p:cNvSpPr>
          <p:nvPr>
            <p:ph type="body"/>
          </p:nvPr>
        </p:nvSpPr>
        <p:spPr>
          <a:xfrm>
            <a:off y="228600" x="457200"/>
            <a:ext cy="6629400" cx="8229600"/>
          </a:xfrm>
          <a:prstGeom prst="rect">
            <a:avLst/>
          </a:prstGeom>
        </p:spPr>
        <p:txBody>
          <a:bodyPr tIns="45720" wrap="square" rIns="91440" numCol="1" lIns="91440" bIns="45720" anchor="t"/>
          <a:lstStyle/>
          <a:p>
            <a:pPr marL="342900" indent="-342900">
              <a:lnSpc>
                <a:spcPct val="80000"/>
              </a:lnSpc>
            </a:pPr>
            <a:r>
              <a:rPr smtClean="0" lang="en-US" dirty="0">
                <a:latin charset="0" pitchFamily="18" typeface="Times New Roman"/>
                <a:ea charset="0" pitchFamily="18" typeface="Times New Roman"/>
              </a:rPr>
              <a:t>Доми́никос   Теотоко́пулос, более известный как </a:t>
            </a:r>
            <a:r>
              <a:rPr smtClean="0" lang="en-US" dirty="0" b="1">
                <a:latin charset="0" pitchFamily="18" typeface="Times New Roman"/>
                <a:ea charset="0" pitchFamily="18" typeface="Times New Roman"/>
              </a:rPr>
              <a:t>Эль Гре́ко</a:t>
            </a:r>
            <a:r>
              <a:rPr smtClean="0" lang="en-US" dirty="0">
                <a:latin charset="0" pitchFamily="18" typeface="Times New Roman"/>
                <a:ea charset="0" pitchFamily="18" typeface="Times New Roman"/>
              </a:rPr>
              <a:t> ( 1541—1614) — испанский художник. По происхождению — грек, уроженец острова Крит.</a:t>
            </a:r>
          </a:p>
          <a:p>
            <a:pPr marL="342900" indent="-342900">
              <a:lnSpc>
                <a:spcPct val="80000"/>
              </a:lnSpc>
            </a:pPr>
            <a:endParaRPr smtClean="0" lang="en-US" dirty="0">
              <a:latin charset="0" pitchFamily="18" typeface="Times New Roman"/>
              <a:ea charset="0" pitchFamily="18" typeface="Times New Roman"/>
            </a:endParaRPr>
          </a:p>
          <a:p>
            <a:pPr marL="342900" indent="-342900">
              <a:lnSpc>
                <a:spcPct val="80000"/>
              </a:lnSpc>
            </a:pPr>
            <a:r>
              <a:rPr smtClean="0" lang="en-US" dirty="0" b="1">
                <a:latin charset="0" pitchFamily="18" typeface="Times New Roman"/>
                <a:ea charset="0" pitchFamily="18" typeface="Times New Roman"/>
              </a:rPr>
              <a:t>Эль Греко</a:t>
            </a:r>
            <a:r>
              <a:rPr smtClean="0" lang="en-US" dirty="0">
                <a:latin charset="0" pitchFamily="18" typeface="Times New Roman"/>
                <a:ea charset="0" pitchFamily="18" typeface="Times New Roman"/>
              </a:rPr>
              <a:t> не имел последователей-современников, и его гений был заново открыт почти через 300 лет после его смерти — мастер занял почётное место в ряду важнейших представителей европейского маньеризма.</a:t>
            </a:r>
          </a:p>
          <a:p>
            <a:pPr marL="342900" indent="-342900">
              <a:lnSpc>
                <a:spcPct val="80000"/>
              </a:lnSpc>
            </a:pPr>
            <a:endParaRPr smtClean="0" lang="en-US" dirty="0">
              <a:latin charset="0" pitchFamily="18" typeface="Times New Roman"/>
              <a:ea charset="0" pitchFamily="18"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6" id="66"/>
          <p:cNvSpPr>
            <a:spLocks/>
          </p:cNvSpPr>
          <p:nvPr>
            <p:ph type="title"/>
          </p:nvPr>
        </p:nvSpPr>
        <p:spPr>
          <a:xfrm>
            <a:off y="274637" x="5257800"/>
            <a:ext cy="1143000" cx="34290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ЭЛЬ ГРЕКО</a:t>
            </a:r>
          </a:p>
        </p:txBody>
      </p:sp>
      <p:sp>
        <p:nvSpPr>
          <p:cNvPr name="Text Box 67" id="67"/>
          <p:cNvSpPr>
            <a:spLocks/>
          </p:cNvSpPr>
          <p:nvPr>
            <p:ph type="body"/>
          </p:nvPr>
        </p:nvSpPr>
        <p:spPr>
          <a:xfrm>
            <a:off y="1600200" x="5410200"/>
            <a:ext cy="4525962" cx="3276600"/>
          </a:xfrm>
          <a:prstGeom prst="rect">
            <a:avLst/>
          </a:prstGeom>
        </p:spPr>
        <p:txBody>
          <a:bodyPr tIns="45720" wrap="square" rIns="91440" numCol="1" lIns="91440" bIns="45720" anchor="t"/>
          <a:lstStyle/>
          <a:p>
            <a:pPr marL="342900" indent="-342900">
              <a:buNone/>
            </a:pPr>
            <a:r>
              <a:rPr sz="2800" smtClean="0" lang="en-US" dirty="0"/>
              <a:t>                                                    </a:t>
            </a:r>
            <a:r>
              <a:rPr sz="2800" smtClean="0" lang="en-US" dirty="0">
                <a:latin charset="0" pitchFamily="18" typeface="Times New Roman"/>
                <a:ea charset="0" pitchFamily="18" typeface="Times New Roman"/>
              </a:rPr>
              <a:t>«Иоанн Богослов» </a:t>
            </a:r>
          </a:p>
          <a:p>
            <a:pPr marL="342900" indent="-342900">
              <a:buNone/>
            </a:pPr>
            <a:r>
              <a:rPr sz="2800" smtClean="0" lang="en-US" dirty="0">
                <a:latin charset="0" pitchFamily="18" typeface="Times New Roman"/>
                <a:ea charset="0" pitchFamily="18" typeface="Times New Roman"/>
              </a:rPr>
              <a:t>1595-1605 гг. Музей Прадо, Мадрид.</a:t>
            </a:r>
          </a:p>
          <a:p>
            <a:pPr marL="342900" indent="-342900">
              <a:buNone/>
            </a:pPr>
            <a:endParaRPr sz="2800" smtClean="0" lang="en-US" dirty="0">
              <a:latin charset="0" pitchFamily="18" typeface="Times New Roman"/>
              <a:ea charset="0" pitchFamily="18" typeface="Times New Roman"/>
            </a:endParaRPr>
          </a:p>
        </p:txBody>
      </p:sp>
      <p:pic>
        <p:nvPicPr>
          <p:cNvPr name="Picture 68" id="68"/>
          <p:cNvPicPr>
            <a:picLocks noChangeAspect="1"/>
          </p:cNvPicPr>
          <p:nvPr/>
        </p:nvPicPr>
        <p:blipFill>
          <a:blip r:embed="rId2"/>
          <a:stretch/>
        </p:blipFill>
        <p:spPr>
          <a:xfrm>
            <a:off y="19050" x="0"/>
            <a:ext cy="6838950" cx="51482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0" id="70"/>
          <p:cNvSpPr>
            <a:spLocks/>
          </p:cNvSpPr>
          <p:nvPr>
            <p:ph type="title"/>
          </p:nvPr>
        </p:nvSpPr>
        <p:spPr>
          <a:xfrm>
            <a:off y="274637" x="457200"/>
            <a:ext cy="1143000" cx="8229600"/>
          </a:xfrm>
          <a:prstGeom prst="rect">
            <a:avLst/>
          </a:prstGeom>
        </p:spPr>
        <p:txBody>
          <a:bodyPr tIns="45720" wrap="square" rIns="91440" numCol="1" lIns="91440" bIns="45720" anchor="ctr"/>
          <a:lstStyle/>
          <a:p>
            <a:endParaRPr/>
          </a:p>
        </p:txBody>
      </p:sp>
      <p:sp>
        <p:nvSpPr>
          <p:cNvPr name="Text Box 71" id="71"/>
          <p:cNvSpPr>
            <a:spLocks/>
          </p:cNvSpPr>
          <p:nvPr>
            <p:ph type="body"/>
          </p:nvPr>
        </p:nvSpPr>
        <p:spPr>
          <a:xfrm>
            <a:off y="1600200" x="5410200"/>
            <a:ext cy="4525962" cx="3276600"/>
          </a:xfrm>
          <a:prstGeom prst="rect">
            <a:avLst/>
          </a:prstGeom>
        </p:spPr>
        <p:txBody>
          <a:bodyPr tIns="45720" wrap="square" rIns="91440" numCol="1" lIns="91440" bIns="45720" anchor="t"/>
          <a:lstStyle/>
          <a:p>
            <a:pPr marL="342900" indent="-342900">
              <a:lnSpc>
                <a:spcPct val="90000"/>
              </a:lnSpc>
              <a:buNone/>
            </a:pPr>
            <a:r>
              <a:rPr sz="3400" smtClean="0" lang="en-US" dirty="0"/>
              <a:t>«Спаситель мира».</a:t>
            </a:r>
          </a:p>
          <a:p>
            <a:pPr marL="342900" indent="-342900">
              <a:lnSpc>
                <a:spcPct val="90000"/>
              </a:lnSpc>
              <a:buNone/>
            </a:pPr>
            <a:r>
              <a:rPr sz="3400" smtClean="0" lang="en-US" dirty="0"/>
              <a:t> Ок. 1600. </a:t>
            </a:r>
            <a:r>
              <a:rPr sz="2400" smtClean="0" lang="en-US" dirty="0"/>
              <a:t>Национальная галерея Шотландии, Великобритания</a:t>
            </a:r>
          </a:p>
          <a:p>
            <a:pPr marL="342900" indent="-342900">
              <a:lnSpc>
                <a:spcPct val="90000"/>
              </a:lnSpc>
              <a:buNone/>
            </a:pPr>
            <a:endParaRPr sz="2400" smtClean="0" lang="en-US" dirty="0"/>
          </a:p>
        </p:txBody>
      </p:sp>
      <p:pic>
        <p:nvPicPr>
          <p:cNvPr name="Picture 72" id="72"/>
          <p:cNvPicPr>
            <a:picLocks noChangeAspect="1"/>
          </p:cNvPicPr>
          <p:nvPr/>
        </p:nvPicPr>
        <p:blipFill>
          <a:blip r:embed="rId2"/>
          <a:stretch/>
        </p:blipFill>
        <p:spPr>
          <a:xfrm>
            <a:off y="12700" x="0"/>
            <a:ext cy="6845300" cx="5292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4" id="74"/>
          <p:cNvSpPr>
            <a:spLocks/>
          </p:cNvSpPr>
          <p:nvPr>
            <p:ph type="title"/>
          </p:nvPr>
        </p:nvSpPr>
        <p:spPr>
          <a:xfrm>
            <a:off y="0" x="4876800"/>
            <a:ext cy="838200" cx="3810000"/>
          </a:xfrm>
          <a:prstGeom prst="rect">
            <a:avLst/>
          </a:prstGeom>
        </p:spPr>
        <p:txBody>
          <a:bodyPr tIns="45720" wrap="square" rIns="91440" numCol="1" lIns="91440" bIns="45720" anchor="ctr"/>
          <a:lstStyle/>
          <a:p>
            <a:pPr marL="0" indent="0"/>
            <a:r>
              <a:rPr sz="2800" smtClean="0" lang="en-US" dirty="0">
                <a:latin charset="0" pitchFamily="18" typeface="Times New Roman"/>
                <a:ea charset="0" pitchFamily="18" typeface="Times New Roman"/>
              </a:rPr>
              <a:t>ФРАНСИСКО СУРБАРАН</a:t>
            </a:r>
          </a:p>
        </p:txBody>
      </p:sp>
      <p:sp>
        <p:nvSpPr>
          <p:cNvPr name="Text Box 75" id="75"/>
          <p:cNvSpPr>
            <a:spLocks/>
          </p:cNvSpPr>
          <p:nvPr>
            <p:ph type="body"/>
          </p:nvPr>
        </p:nvSpPr>
        <p:spPr>
          <a:xfrm>
            <a:off y="1600200" x="457200"/>
            <a:ext cy="4525962" cx="8229600"/>
          </a:xfrm>
          <a:prstGeom prst="rect">
            <a:avLst/>
          </a:prstGeom>
        </p:spPr>
        <p:txBody>
          <a:bodyPr tIns="45720" wrap="square" rIns="91440" numCol="1" lIns="91440" bIns="45720" anchor="t"/>
          <a:lstStyle/>
          <a:p>
            <a:pPr marL="342900" indent="-342900">
              <a:spcBef>
                <a:spcPct val="0"/>
              </a:spcBef>
              <a:buNone/>
            </a:pPr>
            <a:r>
              <a:rPr sz="2000" smtClean="0" lang="en-US" dirty="0"/>
              <a:t>                                                      </a:t>
            </a:r>
            <a:r>
              <a:rPr sz="2000" smtClean="0" lang="en-US" dirty="0">
                <a:latin charset="0" pitchFamily="18" typeface="Times New Roman"/>
                <a:ea charset="0" pitchFamily="18" typeface="Times New Roman"/>
              </a:rPr>
              <a:t>Памятник Сурбарану в Севилье</a:t>
            </a:r>
          </a:p>
          <a:p>
            <a:pPr marL="342900" indent="-342900"/>
            <a:r>
              <a:rPr sz="2000" smtClean="0" lang="en-US" dirty="0">
                <a:latin charset="0" pitchFamily="18" typeface="Times New Roman"/>
                <a:ea charset="0" pitchFamily="18" typeface="Times New Roman"/>
              </a:rPr>
              <a:t>                                                  Франсиско де Сурбаран (1598—</a:t>
            </a:r>
          </a:p>
          <a:p>
            <a:pPr marL="342900" indent="-342900"/>
            <a:r>
              <a:rPr sz="2000" smtClean="0" lang="en-US" dirty="0">
                <a:latin charset="0" pitchFamily="18" typeface="Times New Roman"/>
                <a:ea charset="0" pitchFamily="18" typeface="Times New Roman"/>
              </a:rPr>
              <a:t>                                                  1664) испанский художник,</a:t>
            </a:r>
          </a:p>
          <a:p>
            <a:pPr marL="342900" indent="-342900">
              <a:buNone/>
            </a:pPr>
            <a:r>
              <a:rPr sz="2000" smtClean="0" lang="en-US" dirty="0">
                <a:latin charset="0" pitchFamily="18" typeface="Times New Roman"/>
                <a:ea charset="0" pitchFamily="18" typeface="Times New Roman"/>
              </a:rPr>
              <a:t>                                                       представитель севильской школы</a:t>
            </a:r>
          </a:p>
          <a:p>
            <a:pPr marL="342900" indent="-342900"/>
            <a:r>
              <a:rPr sz="2000" smtClean="0" lang="en-US" dirty="0">
                <a:latin charset="0" pitchFamily="18" typeface="Times New Roman"/>
                <a:ea charset="0" pitchFamily="18" typeface="Times New Roman"/>
              </a:rPr>
              <a:t>                                                    живописи</a:t>
            </a:r>
          </a:p>
          <a:p>
            <a:pPr marL="342900" indent="-342900"/>
            <a:endParaRPr sz="2000" smtClean="0" lang="en-US" dirty="0">
              <a:latin charset="0" pitchFamily="18" typeface="Times New Roman"/>
              <a:ea charset="0" pitchFamily="18" typeface="Times New Roman"/>
            </a:endParaRPr>
          </a:p>
        </p:txBody>
      </p:sp>
      <p:pic>
        <p:nvPicPr>
          <p:cNvPr name="Picture 76" id="76"/>
          <p:cNvPicPr>
            <a:picLocks noChangeAspect="1"/>
          </p:cNvPicPr>
          <p:nvPr/>
        </p:nvPicPr>
        <p:blipFill>
          <a:blip r:embed="rId2"/>
          <a:stretch/>
        </p:blipFill>
        <p:spPr>
          <a:xfrm>
            <a:off y="0" x="152400"/>
            <a:ext cy="6858000" cx="3794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8" id="78"/>
          <p:cNvSpPr>
            <a:spLocks/>
          </p:cNvSpPr>
          <p:nvPr>
            <p:ph type="title"/>
          </p:nvPr>
        </p:nvSpPr>
        <p:spPr>
          <a:xfrm>
            <a:off y="274637" x="4343400"/>
            <a:ext cy="1143000" cx="4343400"/>
          </a:xfrm>
          <a:prstGeom prst="rect">
            <a:avLst/>
          </a:prstGeom>
        </p:spPr>
        <p:txBody>
          <a:bodyPr tIns="45720" wrap="square" rIns="91440" numCol="1" lIns="91440" bIns="45720" anchor="ctr"/>
          <a:lstStyle/>
          <a:p>
            <a:pPr marL="0" indent="0"/>
            <a:r>
              <a:rPr sz="3200" smtClean="0" lang="en-US" dirty="0">
                <a:latin charset="0" pitchFamily="18" typeface="Times New Roman"/>
                <a:ea charset="0" pitchFamily="18" typeface="Times New Roman"/>
              </a:rPr>
              <a:t>Сурбаран</a:t>
            </a:r>
            <a:r>
              <a:rPr sz="2000" smtClean="0" lang="en-US" dirty="0" b="1">
                <a:solidFill>
                  <a:schemeClr val="tx1"/>
                </a:solidFill>
                <a:latin charset="0" pitchFamily="18" typeface="Times New Roman"/>
                <a:ea charset="0" pitchFamily="18" typeface="Times New Roman"/>
              </a:rPr>
              <a:t> </a:t>
            </a:r>
            <a:br>
              <a:rPr sz="2000" smtClean="0" lang="en-US" dirty="0" b="1">
                <a:solidFill>
                  <a:schemeClr val="tx1"/>
                </a:solidFill>
                <a:latin charset="0" pitchFamily="18" typeface="Times New Roman"/>
                <a:ea charset="0" pitchFamily="18" typeface="Times New Roman"/>
              </a:rPr>
            </a:br>
            <a:r>
              <a:rPr sz="2000" smtClean="0" lang="en-US" dirty="0" b="1">
                <a:solidFill>
                  <a:schemeClr val="tx1"/>
                </a:solidFill>
                <a:latin charset="0" pitchFamily="18" typeface="Times New Roman"/>
                <a:ea charset="0" pitchFamily="18" typeface="Times New Roman"/>
              </a:rPr>
              <a:t>«</a:t>
            </a:r>
            <a:r>
              <a:rPr sz="2400" smtClean="0" lang="en-US" dirty="0" b="1">
                <a:solidFill>
                  <a:schemeClr val="tx1"/>
                </a:solidFill>
                <a:latin charset="0" pitchFamily="18" typeface="Times New Roman"/>
                <a:ea charset="0" pitchFamily="18" typeface="Times New Roman"/>
              </a:rPr>
              <a:t>ХРИСТОС НА КРЕСТЕ</a:t>
            </a:r>
            <a:r>
              <a:rPr sz="2000" smtClean="0" lang="en-US" dirty="0" b="1">
                <a:solidFill>
                  <a:schemeClr val="tx1"/>
                </a:solidFill>
              </a:rPr>
              <a:t>»</a:t>
            </a:r>
          </a:p>
        </p:txBody>
      </p:sp>
      <p:pic>
        <p:nvPicPr>
          <p:cNvPr name="Picture 79" id="79"/>
          <p:cNvPicPr>
            <a:picLocks noChangeAspect="1"/>
          </p:cNvPicPr>
          <p:nvPr/>
        </p:nvPicPr>
        <p:blipFill>
          <a:blip r:embed="rId2"/>
          <a:srcRect t="0" r="0" l="0" b="0"/>
          <a:stretch/>
        </p:blipFill>
        <p:spPr>
          <a:xfrm>
            <a:off y="0" x="228600"/>
            <a:ext cy="6858000" cx="3851275"/>
          </a:xfrm>
          <a:prstGeom prst="rect">
            <a:avLst/>
          </a:prstGeom>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 id="8"/>
          <p:cNvSpPr>
            <a:spLocks/>
          </p:cNvSpPr>
          <p:nvPr>
            <p:ph type="title"/>
          </p:nvPr>
        </p:nvSpPr>
        <p:spPr>
          <a:xfrm>
            <a:off y="274637" x="457200"/>
            <a:ext cy="563562"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Реконки́ста</a:t>
            </a:r>
          </a:p>
        </p:txBody>
      </p:sp>
      <p:sp>
        <p:nvSpPr>
          <p:cNvPr name="Text Box 9" id="9"/>
          <p:cNvSpPr>
            <a:spLocks/>
          </p:cNvSpPr>
          <p:nvPr>
            <p:ph type="body"/>
          </p:nvPr>
        </p:nvSpPr>
        <p:spPr>
          <a:xfrm>
            <a:off y="1066800" x="457200"/>
            <a:ext cy="5562600" cx="8229600"/>
          </a:xfrm>
          <a:prstGeom prst="rect">
            <a:avLst/>
          </a:prstGeom>
        </p:spPr>
        <p:txBody>
          <a:bodyPr tIns="45720" wrap="square" rIns="91440" numCol="1" lIns="91440" bIns="45720" anchor="t"/>
          <a:lstStyle/>
          <a:p>
            <a:pPr marL="342900" indent="-342900"/>
            <a:r>
              <a:rPr sz="1800" smtClean="0" lang="en-US" dirty="0">
                <a:latin charset="0" pitchFamily="18" typeface="Times New Roman"/>
                <a:ea charset="0" pitchFamily="18" typeface="Times New Roman"/>
              </a:rPr>
              <a:t>Реконки́ста (исп. и порт. — отвоевывание) — длительный процесс отвоевания христианами земель на Пиренейском полуострове, занятых мавританскими королевствами.</a:t>
            </a:r>
          </a:p>
          <a:p>
            <a:pPr marL="342900" indent="-342900"/>
            <a:r>
              <a:rPr sz="1800" smtClean="0" lang="en-US" dirty="0">
                <a:latin charset="0" pitchFamily="18" typeface="Times New Roman"/>
                <a:ea charset="0" pitchFamily="18" typeface="Times New Roman"/>
              </a:rPr>
              <a:t>Реконкиста началась сразу же после завоевания Пиренейского полуострова арабами в первой половине 8 века и шла с переменным успехом, связанным с тем, что феодальные распри заставляли христианских государей бороться друг с другом и со своими вассалами и заключать временные союзы с исламскими властелинами.</a:t>
            </a:r>
          </a:p>
          <a:p>
            <a:pPr marL="342900" indent="-342900"/>
            <a:r>
              <a:rPr sz="1800" smtClean="0" lang="en-US" dirty="0">
                <a:latin charset="0" pitchFamily="18" typeface="Times New Roman"/>
                <a:ea charset="0" pitchFamily="18" typeface="Times New Roman"/>
              </a:rPr>
              <a:t>Во время Крестовых походов борьба против мавров воспринималась как борьба за весь христианский мир. Рыцарские ордены, такие как тамплиеры, были созданы для борьбы с маврами, а Папы Римские призывали европейских рыцарей к борьбе на Пиренейском полуострове.</a:t>
            </a:r>
          </a:p>
          <a:p>
            <a:pPr marL="342900" indent="-342900"/>
            <a:r>
              <a:rPr sz="1800" smtClean="0" lang="en-US" dirty="0">
                <a:latin charset="0" pitchFamily="18" typeface="Times New Roman"/>
                <a:ea charset="0" pitchFamily="18" typeface="Times New Roman"/>
              </a:rPr>
              <a:t>Закончилась реконкиста в 1492 году, когда Фердинанд II Арагонский и Изабелла I Кастильская изгнали последнего мавританского властителя с Пиренейского полуострова. Они объединили бо́льшую часть Испании под своей властью (Наварра была включена в состав Испании в 1512 году).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1" id="81"/>
          <p:cNvSpPr>
            <a:spLocks/>
          </p:cNvSpPr>
          <p:nvPr>
            <p:ph type="title"/>
          </p:nvPr>
        </p:nvSpPr>
        <p:spPr>
          <a:xfrm>
            <a:off y="274637" x="5562600"/>
            <a:ext cy="1143000" cx="3124200"/>
          </a:xfrm>
          <a:prstGeom prst="rect">
            <a:avLst/>
          </a:prstGeom>
        </p:spPr>
        <p:txBody>
          <a:bodyPr tIns="45720" wrap="square" rIns="91440" numCol="1" lIns="91440" bIns="45720" anchor="ctr"/>
          <a:lstStyle/>
          <a:p>
            <a:pPr marL="0" indent="0"/>
            <a:r>
              <a:rPr sz="3200" smtClean="0" lang="en-US" dirty="0">
                <a:latin charset="0" pitchFamily="18" typeface="Times New Roman"/>
                <a:ea charset="0" pitchFamily="18" typeface="Times New Roman"/>
              </a:rPr>
              <a:t>Сурбаран</a:t>
            </a:r>
            <a:r>
              <a:rPr sz="2000" smtClean="0" lang="en-US" dirty="0" b="1">
                <a:solidFill>
                  <a:schemeClr val="tx1"/>
                </a:solidFill>
                <a:latin charset="0" pitchFamily="18" typeface="Times New Roman"/>
                <a:ea charset="0" pitchFamily="18" typeface="Times New Roman"/>
              </a:rPr>
              <a:t> </a:t>
            </a:r>
            <a:br>
              <a:rPr sz="2000" smtClean="0" lang="en-US" dirty="0" b="1">
                <a:solidFill>
                  <a:schemeClr val="tx1"/>
                </a:solidFill>
                <a:latin charset="0" pitchFamily="18" typeface="Times New Roman"/>
                <a:ea charset="0" pitchFamily="18" typeface="Times New Roman"/>
              </a:rPr>
            </a:br>
          </a:p>
        </p:txBody>
      </p:sp>
      <p:sp>
        <p:nvSpPr>
          <p:cNvPr name="Text Box 82" id="82"/>
          <p:cNvSpPr>
            <a:spLocks/>
          </p:cNvSpPr>
          <p:nvPr>
            <p:ph type="body"/>
          </p:nvPr>
        </p:nvSpPr>
        <p:spPr>
          <a:xfrm>
            <a:off y="1600200" x="5334000"/>
            <a:ext cy="2286000" cx="3581400"/>
          </a:xfrm>
          <a:prstGeom prst="rect">
            <a:avLst/>
          </a:prstGeom>
        </p:spPr>
        <p:txBody>
          <a:bodyPr tIns="45720" wrap="square" rIns="91440" numCol="1" lIns="91440" bIns="45720" anchor="t"/>
          <a:lstStyle/>
          <a:p>
            <a:pPr marL="0" indent="0">
              <a:buNone/>
            </a:pPr>
            <a:r>
              <a:rPr sz="2200" smtClean="0" lang="en-US" dirty="0" b="1"/>
              <a:t>                                                       </a:t>
            </a:r>
            <a:r>
              <a:rPr sz="2200" smtClean="0" lang="en-US" dirty="0" b="1">
                <a:latin charset="0" pitchFamily="18" typeface="Times New Roman"/>
                <a:ea charset="0" pitchFamily="18" typeface="Times New Roman"/>
              </a:rPr>
              <a:t>«ОТРОЧЕСТВО МАРИИ»</a:t>
            </a:r>
          </a:p>
        </p:txBody>
      </p:sp>
      <p:pic>
        <p:nvPicPr>
          <p:cNvPr name="Picture 83" id="83"/>
          <p:cNvPicPr>
            <a:picLocks noChangeAspect="1"/>
          </p:cNvPicPr>
          <p:nvPr/>
        </p:nvPicPr>
        <p:blipFill>
          <a:blip r:embed="rId2"/>
          <a:stretch/>
        </p:blipFill>
        <p:spPr>
          <a:xfrm>
            <a:off y="0" x="0"/>
            <a:ext cy="7086600" cx="50371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5" id="85"/>
          <p:cNvSpPr>
            <a:spLocks/>
          </p:cNvSpPr>
          <p:nvPr>
            <p:ph type="title"/>
          </p:nvPr>
        </p:nvSpPr>
        <p:spPr>
          <a:xfrm>
            <a:off y="274637" x="457200"/>
            <a:ext cy="563562" cx="8229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Франсиско Сурбаран</a:t>
            </a:r>
          </a:p>
        </p:txBody>
      </p:sp>
      <p:sp>
        <p:nvSpPr>
          <p:cNvPr name="Text Box 86" id="86"/>
          <p:cNvSpPr>
            <a:spLocks/>
          </p:cNvSpPr>
          <p:nvPr>
            <p:ph type="body"/>
          </p:nvPr>
        </p:nvSpPr>
        <p:spPr>
          <a:xfrm>
            <a:off y="1143000" x="0"/>
            <a:ext cy="5562600" cx="9144000"/>
          </a:xfrm>
          <a:prstGeom prst="rect">
            <a:avLst/>
          </a:prstGeom>
        </p:spPr>
        <p:txBody>
          <a:bodyPr tIns="45720" wrap="square" rIns="91440" numCol="1" lIns="91440" bIns="45720" anchor="t"/>
          <a:lstStyle/>
          <a:p>
            <a:pPr marL="342900" indent="-342900">
              <a:lnSpc>
                <a:spcPct val="80000"/>
              </a:lnSpc>
            </a:pPr>
            <a:r>
              <a:rPr sz="2800" smtClean="0" lang="en-US" dirty="0">
                <a:latin charset="0" pitchFamily="18" typeface="Times New Roman"/>
                <a:ea charset="0" pitchFamily="18" typeface="Times New Roman"/>
              </a:rPr>
              <a:t>Настоящий расцвет испанская живопись переживает в XVII столетии. Среди испанских художников XVII в. следует назвать прежде всего Хосе Рибейру (1591— 1652). Примыкая к традициям итальянца Караваджо, он развивает их вполне оригинально и является одним из самых ярких национальных художников Испании. Основное место в его наследии занимают картины, изображающие казни христианских подвижников и святых. Мастерски лепит художник выступающие из мрака человеческие тела. Характерно, что Рибейра придает своим мученикам черты людей из народа. Мастером больших композиций на религиозные темы, соединяющих в одно целое молитвенный экстаз и довольно холодный реализм, был Франсиско Сурбаран (1598—1664).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7" id="87"/>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z="2800" smtClean="0" lang="en-US" dirty="0" b="1">
                <a:latin charset="0" pitchFamily="18" typeface="Times New Roman"/>
                <a:ea charset="0" pitchFamily="18" typeface="Times New Roman"/>
              </a:rPr>
              <a:t>Хосе де Рибера</a:t>
            </a:r>
            <a:r>
              <a:rPr sz="2800" smtClean="0" lang="en-US" dirty="0">
                <a:latin charset="0" pitchFamily="18" typeface="Times New Roman"/>
                <a:ea charset="0" pitchFamily="18" typeface="Times New Roman"/>
              </a:rPr>
              <a:t>, </a:t>
            </a:r>
            <a:r>
              <a:rPr sz="2800" smtClean="0" lang="en-US" dirty="0" b="1">
                <a:latin charset="0" pitchFamily="18" typeface="Times New Roman"/>
                <a:ea charset="0" pitchFamily="18" typeface="Times New Roman"/>
              </a:rPr>
              <a:t>Хусепе де Рибера</a:t>
            </a:r>
            <a:r>
              <a:rPr sz="2800" smtClean="0" lang="en-US" dirty="0">
                <a:latin charset="0" pitchFamily="18" typeface="Times New Roman"/>
                <a:ea charset="0" pitchFamily="18" typeface="Times New Roman"/>
              </a:rPr>
              <a:t> (1591—1652) </a:t>
            </a:r>
          </a:p>
        </p:txBody>
      </p:sp>
      <p:sp>
        <p:nvSpPr>
          <p:cNvPr name="Text Box 88" id="88"/>
          <p:cNvSpPr>
            <a:spLocks/>
          </p:cNvSpPr>
          <p:nvPr>
            <p:ph type="body"/>
          </p:nvPr>
        </p:nvSpPr>
        <p:spPr>
          <a:xfrm>
            <a:off y="1600200" x="457200"/>
            <a:ext cy="4525962" cx="8229600"/>
          </a:xfrm>
          <a:prstGeom prst="rect">
            <a:avLst/>
          </a:prstGeom>
          <a:noFill/>
          <a:ln>
            <a:noFill/>
          </a:ln>
          <a:effectLst/>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 испанский живописец, рисовальщик и гравер, известный представитель барокко в живописи. Ученик Рибальты из Валенсии, он совершенствовал своё художественное мастерство в Италии под влиянием Караваджо.</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9" id="89"/>
          <p:cNvSpPr>
            <a:spLocks/>
          </p:cNvSpPr>
          <p:nvPr>
            <p:ph type="title"/>
          </p:nvPr>
        </p:nvSpPr>
        <p:spPr>
          <a:xfrm>
            <a:off y="274637" x="5943600"/>
            <a:ext cy="1143000" cx="2743200"/>
          </a:xfrm>
          <a:prstGeom prst="rect">
            <a:avLst/>
          </a:prstGeom>
        </p:spPr>
        <p:txBody>
          <a:bodyPr tIns="45720" wrap="square" rIns="91440" numCol="1" lIns="91440" bIns="45720" anchor="ctr"/>
          <a:lstStyle/>
          <a:p>
            <a:pPr marL="0" indent="0"/>
            <a:r>
              <a:rPr sz="3600" smtClean="0" lang="en-US" dirty="0" b="1">
                <a:latin charset="0" pitchFamily="18" typeface="Times New Roman"/>
                <a:ea charset="0" pitchFamily="18" typeface="Times New Roman"/>
              </a:rPr>
              <a:t>Хусепе де Рибера</a:t>
            </a:r>
          </a:p>
        </p:txBody>
      </p:sp>
      <p:pic>
        <p:nvPicPr>
          <p:cNvPr name="Picture 90" id="90"/>
          <p:cNvPicPr>
            <a:picLocks noChangeAspect="1"/>
          </p:cNvPicPr>
          <p:nvPr/>
        </p:nvPicPr>
        <p:blipFill>
          <a:blip r:embed="rId2"/>
          <a:srcRect t="0" r="0" l="0" b="0"/>
          <a:stretch/>
        </p:blipFill>
        <p:spPr>
          <a:xfrm>
            <a:off y="0" x="0"/>
            <a:ext cy="7086600" cx="5949950"/>
          </a:xfrm>
          <a:prstGeom prst="rect">
            <a:avLst/>
          </a:prstGeom>
          <a:noFill/>
          <a:ln>
            <a:noFill/>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92" id="92"/>
          <p:cNvPicPr>
            <a:picLocks noChangeAspect="1"/>
          </p:cNvPicPr>
          <p:nvPr/>
        </p:nvPicPr>
        <p:blipFill>
          <a:blip r:embed="rId2"/>
          <a:stretch/>
        </p:blipFill>
        <p:spPr>
          <a:xfrm>
            <a:off y="15875" x="0"/>
            <a:ext cy="6880225" cx="5486400"/>
          </a:xfrm>
          <a:prstGeom prst="rect">
            <a:avLst/>
          </a:prstGeom>
          <a:noFill/>
          <a:ln>
            <a:noFill/>
          </a:ln>
          <a:effectLst/>
        </p:spPr>
      </p:pic>
      <p:sp>
        <p:nvSpPr>
          <p:cNvPr name="Text Box 94" id="94"/>
          <p:cNvSpPr>
            <a:spLocks/>
          </p:cNvSpPr>
          <p:nvPr>
            <p:ph type="title"/>
          </p:nvPr>
        </p:nvSpPr>
        <p:spPr>
          <a:xfrm>
            <a:off y="685800" x="5700712"/>
            <a:ext cy="2743200" cx="3429000"/>
          </a:xfrm>
          <a:prstGeom prst="rect">
            <a:avLst/>
          </a:prstGeom>
        </p:spPr>
        <p:txBody>
          <a:bodyPr tIns="45720" wrap="square" rIns="91440" numCol="1" lIns="91440" bIns="45720" anchor="ctr"/>
          <a:lstStyle/>
          <a:p>
            <a:pPr marL="0" indent="0"/>
            <a:r>
              <a:rPr sz="2800" smtClean="0" lang="en-US" dirty="0">
                <a:latin charset="0" pitchFamily="18" typeface="Times New Roman"/>
                <a:ea charset="0" pitchFamily="18" typeface="Times New Roman"/>
              </a:rPr>
              <a:t>Кающаяся Магдалина 1645</a:t>
            </a:r>
            <a:r>
              <a:rPr sz="2800" smtClean="0" lang="en-US" dirty="0"/>
              <a:t/>
            </a:r>
            <a:br>
              <a:rPr sz="2800" smtClean="0" lang="en-US" dirty="0"/>
            </a:b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95" id="95"/>
          <p:cNvSpPr>
            <a:spLocks/>
          </p:cNvSpPr>
          <p:nvPr>
            <p:ph type="title"/>
          </p:nvPr>
        </p:nvSpPr>
        <p:spPr>
          <a:xfrm>
            <a:off y="274637" x="5486400"/>
            <a:ext cy="1143000" cx="3200400"/>
          </a:xfrm>
          <a:prstGeom prst="rect">
            <a:avLst/>
          </a:prstGeom>
        </p:spPr>
        <p:txBody>
          <a:bodyPr tIns="45720" wrap="square" rIns="91440" numCol="1" lIns="91440" bIns="45720" anchor="ctr"/>
          <a:lstStyle/>
          <a:p>
            <a:pPr marL="0" indent="0"/>
            <a:r>
              <a:rPr sz="3600" smtClean="0" lang="en-US" dirty="0" b="1">
                <a:latin charset="0" pitchFamily="18" typeface="Times New Roman"/>
                <a:ea charset="0" pitchFamily="18" typeface="Times New Roman"/>
              </a:rPr>
              <a:t>Хусепе де Рибера</a:t>
            </a:r>
          </a:p>
        </p:txBody>
      </p:sp>
      <p:sp>
        <p:nvSpPr>
          <p:cNvPr name="Text Box 96" id="96"/>
          <p:cNvSpPr>
            <a:spLocks/>
          </p:cNvSpPr>
          <p:nvPr>
            <p:ph type="body"/>
          </p:nvPr>
        </p:nvSpPr>
        <p:spPr>
          <a:xfrm>
            <a:off y="1600200" x="5562600"/>
            <a:ext cy="4525962" cx="3124200"/>
          </a:xfrm>
          <a:prstGeom prst="rect">
            <a:avLst/>
          </a:prstGeom>
        </p:spPr>
        <p:txBody>
          <a:bodyPr tIns="45720" wrap="square" rIns="91440" numCol="1" lIns="91440" bIns="45720" anchor="t"/>
          <a:lstStyle/>
          <a:p>
            <a:pPr marL="0" indent="0">
              <a:lnSpc>
                <a:spcPct val="90000"/>
              </a:lnSpc>
              <a:buNone/>
            </a:pPr>
            <a:r>
              <a:rPr sz="4000" smtClean="0" lang="en-US" dirty="0">
                <a:latin charset="0" pitchFamily="18" typeface="Times New Roman"/>
                <a:ea charset="0" pitchFamily="18" typeface="Times New Roman"/>
              </a:rPr>
              <a:t>Апостол Андрей. 1630. </a:t>
            </a:r>
            <a:r>
              <a:rPr sz="2400" smtClean="0" lang="en-US" dirty="0">
                <a:latin charset="0" pitchFamily="18" typeface="Times New Roman"/>
                <a:ea charset="0" pitchFamily="18" typeface="Times New Roman"/>
              </a:rPr>
              <a:t>Музей Прадо. Мадрид</a:t>
            </a:r>
          </a:p>
          <a:p>
            <a:pPr marL="0" indent="0">
              <a:lnSpc>
                <a:spcPct val="90000"/>
              </a:lnSpc>
              <a:buNone/>
            </a:pPr>
            <a:endParaRPr sz="2400" smtClean="0" lang="en-US" dirty="0">
              <a:latin charset="0" pitchFamily="18" typeface="Times New Roman"/>
              <a:ea charset="0" pitchFamily="18" typeface="Times New Roman"/>
            </a:endParaRPr>
          </a:p>
        </p:txBody>
      </p:sp>
      <p:pic>
        <p:nvPicPr>
          <p:cNvPr name="Picture 97" id="97"/>
          <p:cNvPicPr>
            <a:picLocks noChangeAspect="1"/>
          </p:cNvPicPr>
          <p:nvPr/>
        </p:nvPicPr>
        <p:blipFill>
          <a:blip r:embed="rId2"/>
          <a:stretch/>
        </p:blipFill>
        <p:spPr>
          <a:xfrm>
            <a:off y="4762" x="0"/>
            <a:ext cy="6853237" cx="5435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99" id="99"/>
          <p:cNvSpPr>
            <a:spLocks/>
          </p:cNvSpPr>
          <p:nvPr>
            <p:ph type="title"/>
          </p:nvPr>
        </p:nvSpPr>
        <p:spPr>
          <a:xfrm>
            <a:off y="274637" x="4572000"/>
            <a:ext cy="1143000" cx="4114800"/>
          </a:xfrm>
          <a:prstGeom prst="rect">
            <a:avLst/>
          </a:prstGeom>
        </p:spPr>
        <p:txBody>
          <a:bodyPr tIns="45720" wrap="square" rIns="91440" numCol="1" lIns="91440" bIns="45720" anchor="ctr"/>
          <a:lstStyle/>
          <a:p>
            <a:pPr marL="0" indent="0"/>
            <a:r>
              <a:rPr sz="3600" smtClean="0" lang="en-US" dirty="0" b="1">
                <a:latin charset="0" pitchFamily="18" typeface="Times New Roman"/>
                <a:ea charset="0" pitchFamily="18" typeface="Times New Roman"/>
              </a:rPr>
              <a:t>Хусепе де Рибера</a:t>
            </a:r>
          </a:p>
        </p:txBody>
      </p:sp>
      <p:sp>
        <p:nvSpPr>
          <p:cNvPr name="Text Box 100" id="100"/>
          <p:cNvSpPr>
            <a:spLocks/>
          </p:cNvSpPr>
          <p:nvPr>
            <p:ph type="body"/>
          </p:nvPr>
        </p:nvSpPr>
        <p:spPr>
          <a:xfrm>
            <a:off y="1600200" x="4648200"/>
            <a:ext cy="4525962" cx="40386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«Архимед»</a:t>
            </a:r>
          </a:p>
        </p:txBody>
      </p:sp>
      <p:pic>
        <p:nvPicPr>
          <p:cNvPr name="Picture 101" id="101"/>
          <p:cNvPicPr>
            <a:picLocks noChangeAspect="1"/>
          </p:cNvPicPr>
          <p:nvPr/>
        </p:nvPicPr>
        <p:blipFill>
          <a:blip r:embed="rId2"/>
          <a:stretch/>
        </p:blipFill>
        <p:spPr>
          <a:xfrm>
            <a:off y="0" x="0"/>
            <a:ext cy="6781800" cx="4425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3" id="103"/>
          <p:cNvSpPr>
            <a:spLocks/>
          </p:cNvSpPr>
          <p:nvPr>
            <p:ph type="title"/>
          </p:nvPr>
        </p:nvSpPr>
        <p:spPr>
          <a:xfrm>
            <a:off y="274637" x="5334000"/>
            <a:ext cy="1143000" cx="3352800"/>
          </a:xfrm>
          <a:prstGeom prst="rect">
            <a:avLst/>
          </a:prstGeom>
        </p:spPr>
        <p:txBody>
          <a:bodyPr tIns="45720" wrap="square" rIns="91440" numCol="1" lIns="91440" bIns="45720" anchor="ctr"/>
          <a:lstStyle/>
          <a:p>
            <a:pPr marL="0" indent="0"/>
            <a:r>
              <a:rPr sz="3600" smtClean="0" lang="en-US" dirty="0" b="1">
                <a:latin charset="0" pitchFamily="18" typeface="Times New Roman"/>
                <a:ea charset="0" pitchFamily="18" typeface="Times New Roman"/>
              </a:rPr>
              <a:t>Хусепе де Рибера</a:t>
            </a:r>
          </a:p>
        </p:txBody>
      </p:sp>
      <p:sp>
        <p:nvSpPr>
          <p:cNvPr name="Text Box 104" id="104"/>
          <p:cNvSpPr>
            <a:spLocks/>
          </p:cNvSpPr>
          <p:nvPr>
            <p:ph type="body"/>
          </p:nvPr>
        </p:nvSpPr>
        <p:spPr>
          <a:xfrm>
            <a:off y="1600200" x="5410200"/>
            <a:ext cy="4525962" cx="3581400"/>
          </a:xfrm>
          <a:prstGeom prst="rect">
            <a:avLst/>
          </a:prstGeom>
        </p:spPr>
        <p:txBody>
          <a:bodyPr tIns="45720" wrap="square" rIns="91440" numCol="1" lIns="91440" bIns="45720" anchor="t"/>
          <a:lstStyle/>
          <a:p>
            <a:pPr marL="0" indent="0">
              <a:lnSpc>
                <a:spcPct val="90000"/>
              </a:lnSpc>
              <a:buNone/>
            </a:pPr>
            <a:r>
              <a:rPr smtClean="0" lang="en-US" dirty="0">
                <a:latin charset="0" pitchFamily="18" typeface="Times New Roman"/>
                <a:ea charset="0" pitchFamily="18" typeface="Times New Roman"/>
              </a:rPr>
              <a:t>Святая Агнесса</a:t>
            </a:r>
            <a:r>
              <a:rPr sz="4000" smtClean="0" lang="en-US" dirty="0">
                <a:latin charset="0" pitchFamily="18" typeface="Times New Roman"/>
                <a:ea charset="0" pitchFamily="18" typeface="Times New Roman"/>
              </a:rPr>
              <a:t>. </a:t>
            </a:r>
            <a:r>
              <a:rPr sz="2800" smtClean="0" lang="en-US" dirty="0">
                <a:latin charset="0" pitchFamily="18" typeface="Times New Roman"/>
                <a:ea charset="0" pitchFamily="18" typeface="Times New Roman"/>
              </a:rPr>
              <a:t>1641</a:t>
            </a:r>
            <a:r>
              <a:rPr sz="4000" smtClean="0" lang="en-US" dirty="0">
                <a:latin charset="0" pitchFamily="18" typeface="Times New Roman"/>
                <a:ea charset="0" pitchFamily="18" typeface="Times New Roman"/>
              </a:rPr>
              <a:t>. </a:t>
            </a:r>
          </a:p>
          <a:p>
            <a:pPr marL="0" indent="0">
              <a:lnSpc>
                <a:spcPct val="90000"/>
              </a:lnSpc>
              <a:buNone/>
            </a:pPr>
            <a:r>
              <a:rPr sz="2400" smtClean="0" lang="en-US" dirty="0">
                <a:latin charset="0" pitchFamily="18" typeface="Times New Roman"/>
                <a:ea charset="0" pitchFamily="18" typeface="Times New Roman"/>
              </a:rPr>
              <a:t>Картинная галерея. Дрезден</a:t>
            </a:r>
          </a:p>
          <a:p>
            <a:pPr marL="0" indent="0">
              <a:lnSpc>
                <a:spcPct val="90000"/>
              </a:lnSpc>
              <a:buNone/>
            </a:pPr>
            <a:endParaRPr sz="2400" smtClean="0" lang="en-US" dirty="0">
              <a:latin charset="0" pitchFamily="18" typeface="Times New Roman"/>
              <a:ea charset="0" pitchFamily="18" typeface="Times New Roman"/>
            </a:endParaRPr>
          </a:p>
        </p:txBody>
      </p:sp>
      <p:pic>
        <p:nvPicPr>
          <p:cNvPr name="Picture 105" id="105"/>
          <p:cNvPicPr>
            <a:picLocks noChangeAspect="1"/>
          </p:cNvPicPr>
          <p:nvPr/>
        </p:nvPicPr>
        <p:blipFill>
          <a:blip r:embed="rId2"/>
          <a:stretch/>
        </p:blipFill>
        <p:spPr>
          <a:xfrm>
            <a:off y="0" x="0"/>
            <a:ext cy="6858000" cx="5219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7" id="107"/>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Диего Веласкес </a:t>
            </a:r>
          </a:p>
        </p:txBody>
      </p:sp>
      <p:sp>
        <p:nvSpPr>
          <p:cNvPr name="Text Box 108" id="108"/>
          <p:cNvSpPr>
            <a:spLocks/>
          </p:cNvSpPr>
          <p:nvPr>
            <p:ph type="body"/>
          </p:nvPr>
        </p:nvSpPr>
        <p:spPr>
          <a:xfrm>
            <a:off y="1600200" x="457200"/>
            <a:ext cy="4525962" cx="82296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Величайший испанский художник Диего де Сильва Веласкес (1599—1960) до конца жизни оставался придворным живописцем Филиппа IV. В отличие от других испанских художников Веласкес был далек от религиозной живописи, он писал жанровые картины и портреты.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9" id="109"/>
          <p:cNvSpPr>
            <a:spLocks/>
          </p:cNvSpPr>
          <p:nvPr>
            <p:ph type="title"/>
          </p:nvPr>
        </p:nvSpPr>
        <p:spPr>
          <a:xfrm>
            <a:off y="1066800" x="5791200"/>
            <a:ext cy="1143000" cx="35052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Диего Веласкес.</a:t>
            </a:r>
            <a:br>
              <a:rPr sz="4000" smtClean="0" lang="en-US" dirty="0">
                <a:latin charset="0" pitchFamily="18" typeface="Times New Roman"/>
                <a:ea charset="0" pitchFamily="18" typeface="Times New Roman"/>
              </a:rPr>
            </a:br>
            <a:r>
              <a:rPr sz="4000" smtClean="0" lang="en-US" dirty="0">
                <a:latin charset="0" pitchFamily="18" typeface="Times New Roman"/>
                <a:ea charset="0" pitchFamily="18" typeface="Times New Roman"/>
              </a:rPr>
              <a:t> </a:t>
            </a:r>
            <a:r>
              <a:rPr sz="3200" smtClean="0" lang="en-US" dirty="0">
                <a:latin charset="0" pitchFamily="18" typeface="Times New Roman"/>
                <a:ea charset="0" pitchFamily="18" typeface="Times New Roman"/>
              </a:rPr>
              <a:t>Автопортрет</a:t>
            </a:r>
          </a:p>
        </p:txBody>
      </p:sp>
      <p:pic>
        <p:nvPicPr>
          <p:cNvPr name="Picture 110" id="110"/>
          <p:cNvPicPr>
            <a:picLocks noChangeAspect="1"/>
          </p:cNvPicPr>
          <p:nvPr/>
        </p:nvPicPr>
        <p:blipFill>
          <a:blip r:embed="rId2"/>
          <a:srcRect t="0" r="0" l="0" b="0"/>
          <a:stretch/>
        </p:blipFill>
        <p:spPr>
          <a:xfrm>
            <a:off y="0" x="0"/>
            <a:ext cy="6858000" cx="5711825"/>
          </a:xfrm>
          <a:prstGeom prst="rect">
            <a:avLst/>
          </a:prstGeom>
          <a:noFill/>
          <a:ln>
            <a:noFill/>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 id="10"/>
          <p:cNvSpPr>
            <a:spLocks/>
          </p:cNvSpPr>
          <p:nvPr>
            <p:ph type="title"/>
          </p:nvPr>
        </p:nvSpPr>
        <p:spPr>
          <a:xfrm>
            <a:off y="274637" x="457200"/>
            <a:ext cy="715962"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Мигель де Сервантес </a:t>
            </a:r>
          </a:p>
        </p:txBody>
      </p:sp>
      <p:sp>
        <p:nvSpPr>
          <p:cNvPr name="Text Box 11" id="11"/>
          <p:cNvSpPr>
            <a:spLocks/>
          </p:cNvSpPr>
          <p:nvPr>
            <p:ph type="body"/>
          </p:nvPr>
        </p:nvSpPr>
        <p:spPr>
          <a:xfrm>
            <a:off y="1295400" x="457200"/>
            <a:ext cy="5181600" cx="8229600"/>
          </a:xfrm>
          <a:prstGeom prst="rect">
            <a:avLst/>
          </a:prstGeom>
        </p:spPr>
        <p:txBody>
          <a:bodyPr tIns="45720" wrap="square" rIns="91440" numCol="1" lIns="91440" bIns="45720" anchor="t"/>
          <a:lstStyle/>
          <a:p>
            <a:pPr marL="0" indent="0">
              <a:lnSpc>
                <a:spcPct val="90000"/>
              </a:lnSpc>
              <a:buNone/>
            </a:pPr>
            <a:r>
              <a:rPr sz="2800" smtClean="0" lang="en-US" dirty="0">
                <a:latin charset="0" pitchFamily="18" typeface="Times New Roman"/>
                <a:ea charset="0" pitchFamily="18" typeface="Times New Roman"/>
              </a:rPr>
              <a:t>Творчество величайшего испанского писателя Мигеля де Сервантеса Сааведра (1547—1616) — основоположника новой испанской литературы — возникло на почве синтеза всех достижений предшествующего её развития. Он поднял испанскую и вместе с тем мировую литературу на новую высоту. Но всё созданное им меркнет перед его гениальным произведением «Хитроумный идальго Дон-Кихот Ламанчский» (1605—1615 гг.).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12" id="112"/>
          <p:cNvSpPr>
            <a:spLocks/>
          </p:cNvSpPr>
          <p:nvPr>
            <p:ph type="body"/>
          </p:nvPr>
        </p:nvSpPr>
        <p:spPr>
          <a:xfrm>
            <a:off y="228600" x="381000"/>
            <a:ext cy="5897562" cx="8229600"/>
          </a:xfrm>
          <a:prstGeom prst="rect">
            <a:avLst/>
          </a:prstGeom>
        </p:spPr>
        <p:txBody>
          <a:bodyPr tIns="45720" wrap="square" rIns="91440" numCol="1" lIns="91440" bIns="45720" anchor="t"/>
          <a:lstStyle/>
          <a:p>
            <a:pPr marL="342900" indent="-342900"/>
            <a:endParaRPr smtClean="0" lang="en-US" dirty="0" b="1"/>
          </a:p>
          <a:p>
            <a:pPr marL="342900" indent="-342900"/>
            <a:endParaRPr smtClean="0" lang="en-US" dirty="0" b="1"/>
          </a:p>
          <a:p>
            <a:pPr marL="342900" indent="-342900"/>
            <a:r>
              <a:rPr sz="4000" smtClean="0" lang="en-US" dirty="0" b="1"/>
              <a:t>Бартоломе́ Эсте́бан Мури́льо</a:t>
            </a:r>
            <a:r>
              <a:rPr smtClean="0" lang="en-US" dirty="0"/>
              <a:t>                           </a:t>
            </a:r>
          </a:p>
          <a:p>
            <a:pPr marL="342900" indent="-342900"/>
            <a:endParaRPr smtClean="0" lang="en-US" dirty="0"/>
          </a:p>
          <a:p>
            <a:pPr marL="342900" indent="-342900"/>
            <a:r>
              <a:rPr smtClean="0" lang="en-US" dirty="0"/>
              <a:t>(</a:t>
            </a:r>
            <a:r>
              <a:rPr smtClean="0" lang="en-US" dirty="0">
                <a:hlinkClick r:id="rId2"/>
              </a:rPr>
              <a:t>1617</a:t>
            </a:r>
            <a:r>
              <a:rPr smtClean="0" lang="en-US" dirty="0"/>
              <a:t>-</a:t>
            </a:r>
            <a:r>
              <a:rPr smtClean="0" lang="en-US" dirty="0">
                <a:hlinkClick r:id="rId3"/>
              </a:rPr>
              <a:t>1682 </a:t>
            </a:r>
            <a:r>
              <a:rPr smtClean="0" lang="en-US" dirty="0"/>
              <a:t>) — знаменитый испанский живописец, глава севильской школы.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13" id="113"/>
          <p:cNvSpPr>
            <a:spLocks/>
          </p:cNvSpPr>
          <p:nvPr>
            <p:ph type="title"/>
          </p:nvPr>
        </p:nvSpPr>
        <p:spPr>
          <a:xfrm>
            <a:off y="1981200" x="5791200"/>
            <a:ext cy="914400" cx="3200400"/>
          </a:xfrm>
          <a:prstGeom prst="rect">
            <a:avLst/>
          </a:prstGeom>
        </p:spPr>
        <p:txBody>
          <a:bodyPr tIns="45720" wrap="square" rIns="91440" numCol="1" lIns="91440" bIns="45720" anchor="ctr"/>
          <a:lstStyle/>
          <a:p>
            <a:pPr marL="0" indent="0"/>
            <a:r>
              <a:rPr sz="2800" smtClean="0" lang="en-US" dirty="0" b="1">
                <a:latin charset="0" pitchFamily="18" typeface="Times New Roman"/>
                <a:ea charset="0" pitchFamily="18" typeface="Times New Roman"/>
              </a:rPr>
              <a:t>Бартоломе́ Эсте́бан Мури́льо</a:t>
            </a:r>
            <a:br>
              <a:rPr sz="2800" smtClean="0" lang="en-US" dirty="0" b="1">
                <a:latin charset="0" pitchFamily="18" typeface="Times New Roman"/>
                <a:ea charset="0" pitchFamily="18" typeface="Times New Roman"/>
              </a:rPr>
            </a:br>
            <a:r>
              <a:rPr sz="2400" smtClean="0" lang="en-US" dirty="0">
                <a:latin charset="0" pitchFamily="18" typeface="Times New Roman"/>
                <a:ea charset="0" pitchFamily="18" typeface="Times New Roman"/>
              </a:rPr>
              <a:t>(</a:t>
            </a:r>
            <a:r>
              <a:rPr sz="2400" smtClean="0" lang="en-US" dirty="0">
                <a:latin charset="0" pitchFamily="18" typeface="Times New Roman"/>
                <a:ea charset="0" pitchFamily="18" typeface="Times New Roman"/>
                <a:hlinkClick r:id="rId2"/>
              </a:rPr>
              <a:t>1617</a:t>
            </a:r>
            <a:r>
              <a:rPr sz="2400" smtClean="0" lang="en-US" dirty="0">
                <a:latin charset="0" pitchFamily="18" typeface="Times New Roman"/>
                <a:ea charset="0" pitchFamily="18" typeface="Times New Roman"/>
              </a:rPr>
              <a:t>-</a:t>
            </a:r>
            <a:r>
              <a:rPr sz="2400" smtClean="0" lang="en-US" dirty="0">
                <a:latin charset="0" pitchFamily="18" typeface="Times New Roman"/>
                <a:ea charset="0" pitchFamily="18" typeface="Times New Roman"/>
                <a:hlinkClick r:id="rId3"/>
              </a:rPr>
              <a:t>1682 </a:t>
            </a:r>
            <a:r>
              <a:rPr sz="2400" smtClean="0" lang="en-US" dirty="0">
                <a:latin charset="0" pitchFamily="18" typeface="Times New Roman"/>
                <a:ea charset="0" pitchFamily="18" typeface="Times New Roman"/>
              </a:rPr>
              <a:t>) — знаменитый испанский живописец, глава севильской школы. </a:t>
            </a:r>
            <a:r>
              <a:rPr sz="2800" smtClean="0" lang="en-US" dirty="0"/>
              <a:t/>
            </a:r>
            <a:br>
              <a:rPr sz="2800" smtClean="0" lang="en-US" dirty="0"/>
            </a:br>
            <a:r>
              <a:rPr sz="2800" smtClean="0" lang="en-US" dirty="0">
                <a:latin charset="0" pitchFamily="18" typeface="Times New Roman"/>
                <a:ea charset="0" pitchFamily="18" typeface="Times New Roman"/>
              </a:rPr>
              <a:t> </a:t>
            </a:r>
            <a:r>
              <a:rPr smtClean="0" lang="en-US" dirty="0"/>
              <a:t>                          </a:t>
            </a:r>
            <a:br>
              <a:rPr smtClean="0" lang="en-US" dirty="0"/>
            </a:br>
          </a:p>
        </p:txBody>
      </p:sp>
      <p:sp>
        <p:nvSpPr>
          <p:cNvPr name="Text Box 114" id="114"/>
          <p:cNvSpPr>
            <a:spLocks/>
          </p:cNvSpPr>
          <p:nvPr>
            <p:ph type="body"/>
          </p:nvPr>
        </p:nvSpPr>
        <p:spPr>
          <a:xfrm>
            <a:off y="3124200" x="6248400"/>
            <a:ext cy="2438400" cx="27432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«Мальчик с собакой» (Эрмитаж) </a:t>
            </a:r>
          </a:p>
        </p:txBody>
      </p:sp>
      <p:pic>
        <p:nvPicPr>
          <p:cNvPr name="Picture 115" id="115"/>
          <p:cNvPicPr>
            <a:picLocks noChangeAspect="1"/>
          </p:cNvPicPr>
          <p:nvPr/>
        </p:nvPicPr>
        <p:blipFill>
          <a:blip r:embed="rId4"/>
          <a:stretch/>
        </p:blipFill>
        <p:spPr>
          <a:xfrm>
            <a:off y="0" x="0"/>
            <a:ext cy="6858000" cx="554196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17" id="117"/>
          <p:cNvSpPr>
            <a:spLocks/>
          </p:cNvSpPr>
          <p:nvPr>
            <p:ph type="title"/>
          </p:nvPr>
        </p:nvSpPr>
        <p:spPr>
          <a:xfrm>
            <a:off y="274637" x="5638800"/>
            <a:ext cy="1143000" cx="3048000"/>
          </a:xfrm>
          <a:prstGeom prst="rect">
            <a:avLst/>
          </a:prstGeom>
        </p:spPr>
        <p:txBody>
          <a:bodyPr tIns="45720" wrap="square" rIns="91440" numCol="1" lIns="91440" bIns="45720" anchor="ctr"/>
          <a:lstStyle/>
          <a:p>
            <a:pPr marL="0" indent="0"/>
            <a:r>
              <a:rPr smtClean="0" lang="en-US" dirty="0" b="1">
                <a:latin charset="0" pitchFamily="18" typeface="Times New Roman"/>
                <a:ea charset="0" pitchFamily="18" typeface="Times New Roman"/>
              </a:rPr>
              <a:t>Мури́льо</a:t>
            </a:r>
          </a:p>
        </p:txBody>
      </p:sp>
      <p:sp>
        <p:nvSpPr>
          <p:cNvPr name="Text Box 118" id="118"/>
          <p:cNvSpPr>
            <a:spLocks/>
          </p:cNvSpPr>
          <p:nvPr>
            <p:ph type="body"/>
          </p:nvPr>
        </p:nvSpPr>
        <p:spPr>
          <a:xfrm>
            <a:off y="1600200" x="5791200"/>
            <a:ext cy="4525962" cx="2895600"/>
          </a:xfrm>
          <a:prstGeom prst="rect">
            <a:avLst/>
          </a:prstGeom>
        </p:spPr>
        <p:txBody>
          <a:bodyPr tIns="45720" wrap="square" rIns="91440" numCol="1" lIns="91440" bIns="45720" anchor="t"/>
          <a:lstStyle/>
          <a:p>
            <a:pPr marL="342900" indent="-342900">
              <a:buNone/>
            </a:pPr>
            <a:r>
              <a:rPr sz="2800" smtClean="0" lang="en-US" dirty="0">
                <a:latin charset="0" pitchFamily="18" typeface="Times New Roman"/>
                <a:ea charset="0" pitchFamily="18" typeface="Times New Roman"/>
              </a:rPr>
              <a:t>«Святой Исидор</a:t>
            </a:r>
            <a:r>
              <a:rPr sz="2800" smtClean="0" lang="en-US" dirty="0">
                <a:latin charset="0" pitchFamily="18" typeface="Times New Roman"/>
                <a:ea charset="0" pitchFamily="18" typeface="Times New Roman"/>
                <a:hlinkClick tooltip="Исидор Севильский" r:id="rId2"/>
              </a:rPr>
              <a:t> </a:t>
            </a:r>
            <a:r>
              <a:rPr sz="2800" smtClean="0" lang="en-US" dirty="0">
                <a:latin charset="0" pitchFamily="18" typeface="Times New Roman"/>
                <a:ea charset="0" pitchFamily="18" typeface="Times New Roman"/>
              </a:rPr>
              <a:t>Севильский»</a:t>
            </a:r>
            <a:r>
              <a:rPr sz="2800" smtClean="0" lang="en-US" dirty="0"/>
              <a:t>.</a:t>
            </a:r>
            <a:r>
              <a:rPr smtClean="0" lang="en-US" dirty="0"/>
              <a:t> </a:t>
            </a:r>
          </a:p>
        </p:txBody>
      </p:sp>
      <p:pic>
        <p:nvPicPr>
          <p:cNvPr name="Picture 119" id="119"/>
          <p:cNvPicPr>
            <a:picLocks noChangeAspect="1"/>
          </p:cNvPicPr>
          <p:nvPr/>
        </p:nvPicPr>
        <p:blipFill>
          <a:blip r:embed="rId3"/>
          <a:stretch/>
        </p:blipFill>
        <p:spPr>
          <a:xfrm>
            <a:off y="0" x="0"/>
            <a:ext cy="6858000" cx="5749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1" id="121"/>
          <p:cNvSpPr>
            <a:spLocks/>
          </p:cNvSpPr>
          <p:nvPr>
            <p:ph type="title"/>
          </p:nvPr>
        </p:nvSpPr>
        <p:spPr>
          <a:xfrm>
            <a:off y="274637" x="0"/>
            <a:ext cy="1143000" cx="3657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Диего Веласкес</a:t>
            </a:r>
          </a:p>
        </p:txBody>
      </p:sp>
      <p:sp>
        <p:nvSpPr>
          <p:cNvPr name="Text Box 122" id="122"/>
          <p:cNvSpPr>
            <a:spLocks/>
          </p:cNvSpPr>
          <p:nvPr>
            <p:ph type="body"/>
          </p:nvPr>
        </p:nvSpPr>
        <p:spPr>
          <a:xfrm>
            <a:off y="1600200" x="304800"/>
            <a:ext cy="4525962" cx="3276600"/>
          </a:xfrm>
          <a:prstGeom prst="rect">
            <a:avLst/>
          </a:prstGeom>
        </p:spPr>
        <p:txBody>
          <a:bodyPr tIns="45720" wrap="square" rIns="91440" numCol="1" lIns="91440" bIns="45720" anchor="t"/>
          <a:lstStyle/>
          <a:p>
            <a:pPr marL="342900" indent="-342900">
              <a:lnSpc>
                <a:spcPct val="90000"/>
              </a:lnSpc>
              <a:buNone/>
            </a:pPr>
            <a:r>
              <a:rPr sz="2700" smtClean="0" lang="en-US" dirty="0">
                <a:latin charset="0" pitchFamily="18" typeface="Times New Roman"/>
                <a:ea charset="0" pitchFamily="18" typeface="Times New Roman"/>
              </a:rPr>
              <a:t>«Портрет </a:t>
            </a:r>
          </a:p>
          <a:p>
            <a:pPr marL="342900" indent="-342900">
              <a:lnSpc>
                <a:spcPct val="90000"/>
              </a:lnSpc>
              <a:buNone/>
            </a:pPr>
            <a:r>
              <a:rPr sz="2700" smtClean="0" lang="en-US" dirty="0">
                <a:latin charset="0" pitchFamily="18" typeface="Times New Roman"/>
                <a:ea charset="0" pitchFamily="18" typeface="Times New Roman"/>
              </a:rPr>
              <a:t>Дона Хуан Матеоса»</a:t>
            </a:r>
          </a:p>
        </p:txBody>
      </p:sp>
      <p:pic>
        <p:nvPicPr>
          <p:cNvPr name="Picture 123" id="123"/>
          <p:cNvPicPr>
            <a:picLocks noChangeAspect="1"/>
          </p:cNvPicPr>
          <p:nvPr/>
        </p:nvPicPr>
        <p:blipFill>
          <a:blip r:embed="rId2"/>
          <a:stretch/>
        </p:blipFill>
        <p:spPr>
          <a:xfrm>
            <a:off y="0" x="3640137"/>
            <a:ext cy="6858000" cx="55038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5" id="125"/>
          <p:cNvSpPr>
            <a:spLocks/>
          </p:cNvSpPr>
          <p:nvPr>
            <p:ph type="title"/>
          </p:nvPr>
        </p:nvSpPr>
        <p:spPr>
          <a:xfrm>
            <a:off y="274637" x="5486400"/>
            <a:ext cy="1143000" cx="3657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Диего Веласкес</a:t>
            </a:r>
          </a:p>
        </p:txBody>
      </p:sp>
      <p:sp>
        <p:nvSpPr>
          <p:cNvPr name="Text Box 126" id="126"/>
          <p:cNvSpPr>
            <a:spLocks/>
          </p:cNvSpPr>
          <p:nvPr>
            <p:ph type="body"/>
          </p:nvPr>
        </p:nvSpPr>
        <p:spPr>
          <a:xfrm>
            <a:off y="1600200" x="5257800"/>
            <a:ext cy="5257800" cx="3886200"/>
          </a:xfrm>
          <a:prstGeom prst="rect">
            <a:avLst/>
          </a:prstGeom>
        </p:spPr>
        <p:txBody>
          <a:bodyPr tIns="45720" wrap="square" rIns="91440" numCol="1" lIns="91440" bIns="45720" anchor="t"/>
          <a:lstStyle/>
          <a:p>
            <a:pPr marL="342900" indent="-342900">
              <a:buNone/>
            </a:pPr>
            <a:r>
              <a:rPr lang="en-US" smtClean="0" i="1" dirty="0"/>
              <a:t>                                            </a:t>
            </a:r>
            <a:r>
              <a:rPr smtClean="0" lang="en-US" dirty="0">
                <a:latin charset="0" pitchFamily="18" typeface="Times New Roman"/>
                <a:ea charset="0" pitchFamily="18" typeface="Times New Roman"/>
              </a:rPr>
              <a:t>«</a:t>
            </a:r>
            <a:r>
              <a:rPr sz="2400" smtClean="0" lang="en-US" dirty="0">
                <a:latin charset="0" pitchFamily="18" typeface="Times New Roman"/>
                <a:ea charset="0" pitchFamily="18" typeface="Times New Roman"/>
              </a:rPr>
              <a:t>Портрет ФилиппаIV»</a:t>
            </a:r>
          </a:p>
        </p:txBody>
      </p:sp>
      <p:pic>
        <p:nvPicPr>
          <p:cNvPr name="Picture 127" id="127"/>
          <p:cNvPicPr>
            <a:picLocks noChangeAspect="1"/>
          </p:cNvPicPr>
          <p:nvPr/>
        </p:nvPicPr>
        <p:blipFill>
          <a:blip r:embed="rId2"/>
          <a:stretch/>
        </p:blipFill>
        <p:spPr>
          <a:xfrm>
            <a:off y="0" x="0"/>
            <a:ext cy="6858000" cx="51371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9" id="129"/>
          <p:cNvSpPr>
            <a:spLocks/>
          </p:cNvSpPr>
          <p:nvPr>
            <p:ph type="title"/>
          </p:nvPr>
        </p:nvSpPr>
        <p:spPr>
          <a:xfrm>
            <a:off y="274637" x="5943600"/>
            <a:ext cy="1143000" cx="32004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Диего Веласкес</a:t>
            </a:r>
          </a:p>
        </p:txBody>
      </p:sp>
      <p:pic>
        <p:nvPicPr>
          <p:cNvPr name="Picture 130" id="130"/>
          <p:cNvPicPr>
            <a:picLocks noChangeAspect="1"/>
          </p:cNvPicPr>
          <p:nvPr/>
        </p:nvPicPr>
        <p:blipFill>
          <a:blip r:embed="rId2"/>
          <a:srcRect t="0" r="0" l="0" b="0"/>
          <a:stretch/>
        </p:blipFill>
        <p:spPr>
          <a:xfrm>
            <a:off y="0" x="0"/>
            <a:ext cy="6858000" cx="5915025"/>
          </a:xfrm>
          <a:prstGeom prst="rect">
            <a:avLst/>
          </a:prstGeom>
          <a:noFill/>
          <a:ln>
            <a:noFill/>
          </a:ln>
          <a:effectLst/>
        </p:spPr>
      </p:pic>
      <p:sp>
        <p:nvSpPr>
          <p:cNvPr name="Text Box 132" id="132"/>
          <p:cNvSpPr>
            <a:spLocks/>
          </p:cNvSpPr>
          <p:nvPr/>
        </p:nvSpPr>
        <p:spPr>
          <a:xfrm>
            <a:off y="1682750" x="6096000"/>
            <a:ext cy="646112" cx="2306637"/>
          </a:xfrm>
          <a:prstGeom prst="rect">
            <a:avLst/>
          </a:prstGeom>
          <a:noFill/>
          <a:ln>
            <a:noFill/>
          </a:ln>
          <a:effectLst/>
        </p:spPr>
        <p:txBody>
          <a:bodyPr wrap="none" numCol="1">
            <a:spAutoFit/>
          </a:bodyPr>
          <a:lstStyle/>
          <a:p>
            <a:pPr marL="0" indent="0"/>
            <a:r>
              <a:rPr sz="3600" smtClean="0" lang="en-US" dirty="0">
                <a:latin charset="0" pitchFamily="18" typeface="Times New Roman"/>
                <a:ea charset="0" pitchFamily="18" typeface="Times New Roman"/>
              </a:rPr>
              <a:t>«Менины»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3" id="133"/>
          <p:cNvSpPr>
            <a:spLocks/>
          </p:cNvSpPr>
          <p:nvPr>
            <p:ph type="title"/>
          </p:nvPr>
        </p:nvSpPr>
        <p:spPr>
          <a:xfrm>
            <a:off y="274637" x="5715000"/>
            <a:ext cy="1249362" cx="2971800"/>
          </a:xfrm>
          <a:prstGeom prst="rect">
            <a:avLst/>
          </a:prstGeom>
        </p:spPr>
        <p:txBody>
          <a:bodyPr tIns="45720" wrap="square" rIns="91440" numCol="1" lIns="91440" bIns="45720" anchor="ctr"/>
          <a:lstStyle/>
          <a:p>
            <a:pPr marL="0" indent="0"/>
            <a:r>
              <a:rPr sz="3600" smtClean="0" lang="en-US" dirty="0">
                <a:latin charset="0" pitchFamily="18" typeface="Times New Roman"/>
                <a:ea charset="0" pitchFamily="18" typeface="Times New Roman"/>
              </a:rPr>
              <a:t>Диего Веласкес</a:t>
            </a:r>
            <a:r>
              <a:rPr sz="4000" smtClean="0" lang="en-US" dirty="0">
                <a:latin charset="0" pitchFamily="18" typeface="Times New Roman"/>
                <a:ea charset="0" pitchFamily="18" typeface="Times New Roman"/>
              </a:rPr>
              <a:t/>
            </a:r>
            <a:br>
              <a:rPr sz="4000" smtClean="0" lang="en-US" dirty="0">
                <a:latin charset="0" pitchFamily="18" typeface="Times New Roman"/>
                <a:ea charset="0" pitchFamily="18" typeface="Times New Roman"/>
              </a:rPr>
            </a:br>
            <a:r>
              <a:rPr sz="2800" smtClean="0" lang="en-US" dirty="0">
                <a:latin charset="0" pitchFamily="18" typeface="Times New Roman"/>
                <a:ea charset="0" pitchFamily="18" typeface="Times New Roman"/>
              </a:rPr>
              <a:t>«Портрет папы Иннокентия X»</a:t>
            </a:r>
          </a:p>
        </p:txBody>
      </p:sp>
      <p:pic>
        <p:nvPicPr>
          <p:cNvPr name="Picture 134" id="134"/>
          <p:cNvPicPr>
            <a:picLocks noChangeAspect="1"/>
          </p:cNvPicPr>
          <p:nvPr/>
        </p:nvPicPr>
        <p:blipFill>
          <a:blip r:embed="rId2"/>
          <a:srcRect t="0" r="0" l="0" b="0"/>
          <a:stretch/>
        </p:blipFill>
        <p:spPr>
          <a:xfrm>
            <a:off y="0" x="0"/>
            <a:ext cy="6858000" cx="5400675"/>
          </a:xfrm>
          <a:prstGeom prst="rect">
            <a:avLst/>
          </a:prstGeom>
          <a:noFill/>
          <a:ln>
            <a:noFill/>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6" id="136"/>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b="1">
                <a:latin charset="0" pitchFamily="18" typeface="Times New Roman"/>
                <a:ea charset="0" pitchFamily="18" typeface="Times New Roman"/>
              </a:rPr>
              <a:t>Франсиско  Гойя</a:t>
            </a:r>
          </a:p>
        </p:txBody>
      </p:sp>
      <p:sp>
        <p:nvSpPr>
          <p:cNvPr name="Text Box 137" id="137"/>
          <p:cNvSpPr>
            <a:spLocks/>
          </p:cNvSpPr>
          <p:nvPr>
            <p:ph type="body"/>
          </p:nvPr>
        </p:nvSpPr>
        <p:spPr>
          <a:xfrm>
            <a:off y="1600200" x="457200"/>
            <a:ext cy="4525962" cx="8229600"/>
          </a:xfrm>
          <a:prstGeom prst="rect">
            <a:avLst/>
          </a:prstGeom>
        </p:spPr>
        <p:txBody>
          <a:bodyPr tIns="45720" wrap="square" rIns="91440" numCol="1" lIns="91440" bIns="45720" anchor="t"/>
          <a:lstStyle/>
          <a:p>
            <a:pPr marL="0" indent="0">
              <a:buNone/>
            </a:pPr>
            <a:r>
              <a:rPr smtClean="0" lang="en-US" dirty="0" b="1"/>
              <a:t>Франсиско Хосе де Гойя-и-Лусьентес</a:t>
            </a:r>
            <a:r>
              <a:rPr smtClean="0" lang="en-US" dirty="0"/>
              <a:t> </a:t>
            </a:r>
          </a:p>
          <a:p>
            <a:pPr marL="0" indent="0">
              <a:buNone/>
            </a:pPr>
            <a:r>
              <a:rPr smtClean="0" lang="en-US" dirty="0"/>
              <a:t>( 1746-1828) — испанский художник и гравёр, один из первых и наиболее ярких мастеров изобразительного искусства эпохи романтизма.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8" id="138"/>
          <p:cNvSpPr>
            <a:spLocks/>
          </p:cNvSpPr>
          <p:nvPr>
            <p:ph type="title"/>
          </p:nvPr>
        </p:nvSpPr>
        <p:spPr>
          <a:xfrm>
            <a:off y="274637" x="4267200"/>
            <a:ext cy="1143000" cx="4419600"/>
          </a:xfrm>
          <a:prstGeom prst="rect">
            <a:avLst/>
          </a:prstGeom>
        </p:spPr>
        <p:txBody>
          <a:bodyPr tIns="45720" wrap="square" rIns="91440" numCol="1" lIns="91440" bIns="45720" anchor="ctr"/>
          <a:lstStyle/>
          <a:p>
            <a:pPr marL="0" indent="0"/>
            <a:r>
              <a:rPr sz="3200" smtClean="0" lang="en-US" dirty="0" b="1">
                <a:latin charset="0" pitchFamily="18" typeface="Times New Roman"/>
                <a:ea charset="0" pitchFamily="18" typeface="Times New Roman"/>
              </a:rPr>
              <a:t>Франсиско  Гойя</a:t>
            </a:r>
          </a:p>
        </p:txBody>
      </p:sp>
      <p:pic>
        <p:nvPicPr>
          <p:cNvPr name="Picture 139" id="139"/>
          <p:cNvPicPr>
            <a:picLocks noChangeAspect="1"/>
          </p:cNvPicPr>
          <p:nvPr/>
        </p:nvPicPr>
        <p:blipFill>
          <a:blip r:embed="rId2"/>
          <a:stretch/>
        </p:blipFill>
        <p:spPr>
          <a:xfrm>
            <a:off y="152400" x="0"/>
            <a:ext cy="6577012" cx="4648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41" id="141"/>
          <p:cNvSpPr>
            <a:spLocks/>
          </p:cNvSpPr>
          <p:nvPr>
            <p:ph type="title"/>
          </p:nvPr>
        </p:nvSpPr>
        <p:spPr>
          <a:xfrm>
            <a:off y="274637" x="4876800"/>
            <a:ext cy="1143000" cx="3810000"/>
          </a:xfrm>
          <a:prstGeom prst="rect">
            <a:avLst/>
          </a:prstGeom>
        </p:spPr>
        <p:txBody>
          <a:bodyPr tIns="45720" wrap="square" rIns="91440" numCol="1" lIns="91440" bIns="45720" anchor="ctr"/>
          <a:lstStyle/>
          <a:p>
            <a:pPr marL="0" indent="0"/>
            <a:r>
              <a:rPr sz="3200" smtClean="0" lang="en-US" dirty="0" b="1">
                <a:latin charset="0" pitchFamily="18" typeface="Times New Roman"/>
                <a:ea charset="0" pitchFamily="18" typeface="Times New Roman"/>
              </a:rPr>
              <a:t>Франсиско  Гойя.</a:t>
            </a:r>
          </a:p>
        </p:txBody>
      </p:sp>
      <p:sp>
        <p:nvSpPr>
          <p:cNvPr name="Text Box 142" id="142"/>
          <p:cNvSpPr>
            <a:spLocks/>
          </p:cNvSpPr>
          <p:nvPr>
            <p:ph type="body"/>
          </p:nvPr>
        </p:nvSpPr>
        <p:spPr>
          <a:xfrm>
            <a:off y="1600200" x="5105400"/>
            <a:ext cy="1943100" cx="37338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«Махи на балконе» </a:t>
            </a:r>
          </a:p>
        </p:txBody>
      </p:sp>
      <p:pic>
        <p:nvPicPr>
          <p:cNvPr name="Picture 143" id="143"/>
          <p:cNvPicPr>
            <a:picLocks noChangeAspect="1"/>
          </p:cNvPicPr>
          <p:nvPr/>
        </p:nvPicPr>
        <p:blipFill>
          <a:blip r:embed="rId2"/>
          <a:stretch/>
        </p:blipFill>
        <p:spPr>
          <a:xfrm>
            <a:off y="0" x="0"/>
            <a:ext cy="7086600" cx="473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 id="12"/>
          <p:cNvSpPr>
            <a:spLocks/>
          </p:cNvSpPr>
          <p:nvPr>
            <p:ph type="body"/>
          </p:nvPr>
        </p:nvSpPr>
        <p:spPr>
          <a:xfrm>
            <a:off y="1600200" x="6172200"/>
            <a:ext cy="4525962" cx="29718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Мигель де Сервантес</a:t>
            </a:r>
          </a:p>
        </p:txBody>
      </p:sp>
      <p:pic>
        <p:nvPicPr>
          <p:cNvPr name="Picture 13" id="13"/>
          <p:cNvPicPr>
            <a:picLocks noChangeAspect="1"/>
          </p:cNvPicPr>
          <p:nvPr/>
        </p:nvPicPr>
        <p:blipFill>
          <a:blip r:embed="rId2"/>
          <a:stretch/>
        </p:blipFill>
        <p:spPr>
          <a:xfrm>
            <a:off y="0" x="990600"/>
            <a:ext cy="6858000" cx="5016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45" id="145"/>
          <p:cNvSpPr>
            <a:spLocks/>
          </p:cNvSpPr>
          <p:nvPr>
            <p:ph type="body"/>
          </p:nvPr>
        </p:nvSpPr>
        <p:spPr>
          <a:xfrm>
            <a:off y="381000" x="5410200"/>
            <a:ext cy="5105400" cx="3124200"/>
          </a:xfrm>
          <a:prstGeom prst="rect">
            <a:avLst/>
          </a:prstGeom>
        </p:spPr>
        <p:txBody>
          <a:bodyPr tIns="45720" wrap="square" rIns="91440" numCol="1" lIns="91440" bIns="45720" anchor="t"/>
          <a:lstStyle/>
          <a:p>
            <a:pPr marL="0" indent="0">
              <a:buNone/>
            </a:pPr>
            <a:r>
              <a:rPr sz="2400" smtClean="0" lang="en-US" dirty="0">
                <a:latin charset="0" pitchFamily="18" typeface="Times New Roman"/>
                <a:ea charset="0" pitchFamily="18" typeface="Times New Roman"/>
              </a:rPr>
              <a:t>Единственное полотно Гойи в российских музеях — портрет актрисы Антонии Сарате, преподнесённый Эрмитажу в 1972 году американским миллионером А. Хаммером. Предположительно, подделка </a:t>
            </a:r>
          </a:p>
        </p:txBody>
      </p:sp>
      <p:pic>
        <p:nvPicPr>
          <p:cNvPr name="Picture 146" id="146"/>
          <p:cNvPicPr>
            <a:picLocks noChangeAspect="1"/>
          </p:cNvPicPr>
          <p:nvPr/>
        </p:nvPicPr>
        <p:blipFill>
          <a:blip r:embed="rId2"/>
          <a:stretch/>
        </p:blipFill>
        <p:spPr>
          <a:xfrm>
            <a:off y="0" x="-7937"/>
            <a:ext cy="6681787" cx="5410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48" id="148"/>
          <p:cNvSpPr>
            <a:spLocks/>
          </p:cNvSpPr>
          <p:nvPr>
            <p:ph type="title"/>
          </p:nvPr>
        </p:nvSpPr>
        <p:spPr>
          <a:xfrm>
            <a:off y="0" x="457200"/>
            <a:ext cy="457200" cx="8229600"/>
          </a:xfrm>
          <a:prstGeom prst="rect">
            <a:avLst/>
          </a:prstGeom>
        </p:spPr>
        <p:txBody>
          <a:bodyPr tIns="45720" wrap="square" rIns="91440" numCol="1" lIns="91440" bIns="45720" anchor="ctr"/>
          <a:lstStyle/>
          <a:p>
            <a:pPr marL="0" indent="0"/>
            <a:r>
              <a:rPr sz="3200" smtClean="0" lang="en-US" dirty="0" b="1">
                <a:latin charset="0" pitchFamily="18" typeface="Times New Roman"/>
                <a:ea charset="0" pitchFamily="18" typeface="Times New Roman"/>
              </a:rPr>
              <a:t>Франсиско  Гойя</a:t>
            </a:r>
            <a:r>
              <a:rPr sz="4000" smtClean="0" lang="en-US" dirty="0" b="1">
                <a:latin charset="0" pitchFamily="18" typeface="Times New Roman"/>
                <a:ea charset="0" pitchFamily="18" typeface="Times New Roman"/>
              </a:rPr>
              <a:t> </a:t>
            </a:r>
            <a:r>
              <a:rPr sz="2800" smtClean="0" lang="en-US" dirty="0">
                <a:latin charset="0" pitchFamily="18" typeface="Times New Roman"/>
                <a:ea charset="0" pitchFamily="18" typeface="Times New Roman"/>
              </a:rPr>
              <a:t>«Семья Карла IV»</a:t>
            </a:r>
          </a:p>
        </p:txBody>
      </p:sp>
      <p:pic>
        <p:nvPicPr>
          <p:cNvPr name="Picture 149" id="149"/>
          <p:cNvPicPr>
            <a:picLocks noChangeAspect="1"/>
          </p:cNvPicPr>
          <p:nvPr/>
        </p:nvPicPr>
        <p:blipFill>
          <a:blip r:embed="rId2"/>
          <a:stretch/>
        </p:blipFill>
        <p:spPr>
          <a:xfrm>
            <a:off y="576262" x="762000"/>
            <a:ext cy="6281737" cx="7696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1" id="151"/>
          <p:cNvSpPr>
            <a:spLocks/>
          </p:cNvSpPr>
          <p:nvPr>
            <p:ph type="body"/>
          </p:nvPr>
        </p:nvSpPr>
        <p:spPr>
          <a:xfrm>
            <a:off y="1600200" x="5029200"/>
            <a:ext cy="4525962" cx="3657600"/>
          </a:xfrm>
          <a:prstGeom prst="rect">
            <a:avLst/>
          </a:prstGeom>
        </p:spPr>
        <p:txBody>
          <a:bodyPr tIns="45720" wrap="square" rIns="91440" numCol="1" lIns="91440" bIns="45720" anchor="t"/>
          <a:lstStyle/>
          <a:p>
            <a:pPr algn="ctr" marL="342900" indent="-342900">
              <a:buNone/>
            </a:pPr>
            <a:r>
              <a:rPr smtClean="0" lang="en-US" dirty="0">
                <a:latin charset="0" pitchFamily="18" typeface="Times New Roman"/>
                <a:ea charset="0" pitchFamily="18" typeface="Times New Roman"/>
              </a:rPr>
              <a:t>Гойя. «Автопортрет»</a:t>
            </a:r>
          </a:p>
        </p:txBody>
      </p:sp>
      <p:pic>
        <p:nvPicPr>
          <p:cNvPr name="Picture 152" id="152"/>
          <p:cNvPicPr>
            <a:picLocks noChangeAspect="1"/>
          </p:cNvPicPr>
          <p:nvPr/>
        </p:nvPicPr>
        <p:blipFill>
          <a:blip r:embed="rId2"/>
          <a:stretch/>
        </p:blipFill>
        <p:spPr>
          <a:xfrm>
            <a:off y="0" x="0"/>
            <a:ext cy="6858000" cx="49434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4" id="154"/>
          <p:cNvSpPr>
            <a:spLocks/>
          </p:cNvSpPr>
          <p:nvPr>
            <p:ph type="body"/>
          </p:nvPr>
        </p:nvSpPr>
        <p:spPr>
          <a:xfrm>
            <a:off y="1600200" x="5410200"/>
            <a:ext cy="4525962" cx="32766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Капричос Гойи</a:t>
            </a:r>
          </a:p>
        </p:txBody>
      </p:sp>
      <p:pic>
        <p:nvPicPr>
          <p:cNvPr name="Picture 155" id="155"/>
          <p:cNvPicPr>
            <a:picLocks noChangeAspect="1"/>
          </p:cNvPicPr>
          <p:nvPr/>
        </p:nvPicPr>
        <p:blipFill>
          <a:blip r:embed="rId2"/>
          <a:stretch/>
        </p:blipFill>
        <p:spPr>
          <a:xfrm>
            <a:off y="0" x="0"/>
            <a:ext cy="7315200" cx="5184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7" id="157"/>
          <p:cNvSpPr>
            <a:spLocks/>
          </p:cNvSpPr>
          <p:nvPr>
            <p:ph type="title"/>
          </p:nvPr>
        </p:nvSpPr>
        <p:spPr>
          <a:xfrm>
            <a:off y="274637" x="457200"/>
            <a:ext cy="1143000" cx="8229600"/>
          </a:xfrm>
          <a:prstGeom prst="rect">
            <a:avLst/>
          </a:prstGeom>
        </p:spPr>
        <p:txBody>
          <a:bodyPr tIns="45720" wrap="square" rIns="91440" numCol="1" lIns="91440" bIns="45720" anchor="ctr"/>
          <a:lstStyle/>
          <a:p>
            <a:endParaRPr/>
          </a:p>
        </p:txBody>
      </p:sp>
      <p:sp>
        <p:nvSpPr>
          <p:cNvPr name="Text Box 158" id="158"/>
          <p:cNvSpPr>
            <a:spLocks/>
          </p:cNvSpPr>
          <p:nvPr>
            <p:ph type="body"/>
          </p:nvPr>
        </p:nvSpPr>
        <p:spPr>
          <a:xfrm>
            <a:off y="1600200" x="4876800"/>
            <a:ext cy="4525962" cx="38100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Капричос Гойи</a:t>
            </a:r>
          </a:p>
        </p:txBody>
      </p:sp>
      <p:pic>
        <p:nvPicPr>
          <p:cNvPr name="Picture 159" id="159"/>
          <p:cNvPicPr>
            <a:picLocks noChangeAspect="1"/>
          </p:cNvPicPr>
          <p:nvPr/>
        </p:nvPicPr>
        <p:blipFill>
          <a:blip r:embed="rId2"/>
          <a:stretch/>
        </p:blipFill>
        <p:spPr>
          <a:xfrm>
            <a:off y="0" x="0"/>
            <a:ext cy="7162800" cx="4826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1" id="161"/>
          <p:cNvSpPr>
            <a:spLocks/>
          </p:cNvSpPr>
          <p:nvPr>
            <p:ph type="title"/>
          </p:nvPr>
        </p:nvSpPr>
        <p:spPr>
          <a:xfrm>
            <a:off y="152400" x="457200"/>
            <a:ext cy="411162" cx="8229600"/>
          </a:xfrm>
          <a:prstGeom prst="rect">
            <a:avLst/>
          </a:prstGeom>
        </p:spPr>
        <p:txBody>
          <a:bodyPr tIns="45720" wrap="square" rIns="91440" numCol="1" lIns="91440" bIns="45720" anchor="ctr"/>
          <a:lstStyle/>
          <a:p>
            <a:pPr marL="0" indent="0"/>
            <a:r>
              <a:rPr sz="4000" smtClean="0" lang="en-US" dirty="0" b="1">
                <a:latin charset="0" pitchFamily="18" typeface="Times New Roman"/>
                <a:ea charset="0" pitchFamily="18" typeface="Times New Roman"/>
              </a:rPr>
              <a:t>Пабло Пикассо</a:t>
            </a:r>
          </a:p>
        </p:txBody>
      </p:sp>
      <p:sp>
        <p:nvSpPr>
          <p:cNvPr name="Text Box 162" id="162"/>
          <p:cNvSpPr>
            <a:spLocks/>
          </p:cNvSpPr>
          <p:nvPr>
            <p:ph type="body"/>
          </p:nvPr>
        </p:nvSpPr>
        <p:spPr>
          <a:xfrm>
            <a:off y="762000" x="457200"/>
            <a:ext cy="6096000" cx="8229600"/>
          </a:xfrm>
          <a:prstGeom prst="rect">
            <a:avLst/>
          </a:prstGeom>
        </p:spPr>
        <p:txBody>
          <a:bodyPr tIns="45720" wrap="square" rIns="91440" numCol="1" lIns="91440" bIns="45720" anchor="t"/>
          <a:lstStyle/>
          <a:p>
            <a:pPr marL="342900" indent="-342900">
              <a:lnSpc>
                <a:spcPct val="80000"/>
              </a:lnSpc>
              <a:buNone/>
            </a:pPr>
            <a:r>
              <a:rPr sz="2000" lang="en-US" smtClean="0" i="1" dirty="0">
                <a:latin charset="0" pitchFamily="18" typeface="Times New Roman"/>
                <a:ea charset="0" pitchFamily="18" typeface="Times New Roman"/>
              </a:rPr>
              <a:t>Па́бло Дие́го Хосе́ Франси́ско де Па́ула Хуа́н Непомусе́но Мари́я де лос Реме́диос Сиприа́но де ла Санти́сима Тринида́д Мáртир Патри́сио Руи́с и Пика́ссо</a:t>
            </a:r>
            <a:r>
              <a:rPr sz="2000" smtClean="0" lang="en-US" dirty="0">
                <a:latin charset="0" pitchFamily="18" typeface="Times New Roman"/>
                <a:ea charset="0" pitchFamily="18" typeface="Times New Roman"/>
              </a:rPr>
              <a:t>;( 1881 Испания — 8 апреля 1973 Франция) — испанский художник, скульптор, график, керамист и дизайнер.</a:t>
            </a:r>
          </a:p>
          <a:p>
            <a:pPr marL="342900" indent="-342900">
              <a:lnSpc>
                <a:spcPct val="80000"/>
              </a:lnSpc>
            </a:pPr>
            <a:r>
              <a:rPr sz="2000" smtClean="0" lang="en-US" dirty="0">
                <a:latin charset="0" pitchFamily="18" typeface="Times New Roman"/>
                <a:ea charset="0" pitchFamily="18" typeface="Times New Roman"/>
              </a:rPr>
              <a:t>Основоположник кубизма (совместно с Жоржем Браком и Хуаном Гис), в котором трёхплоскостное тело в оригинальной манере рисовалось как ряд совмещённых воедино плоскостей. Пикассо много работал как график, скульптор, керамист, и т. д. Вызвал к жизни массу подражателей и оказал исключительное влияние на развитие изобразительного искусства в XX веке. Согласно оценке Музея современного искусства (Нью-Йорк), Пикассо за свою жизнь создал около 20 тысяч работ.</a:t>
            </a:r>
          </a:p>
          <a:p>
            <a:pPr marL="342900" indent="-342900">
              <a:lnSpc>
                <a:spcPct val="80000"/>
              </a:lnSpc>
            </a:pPr>
            <a:r>
              <a:rPr sz="2000" smtClean="0" lang="en-US" dirty="0">
                <a:latin charset="0" pitchFamily="18" typeface="Times New Roman"/>
                <a:ea charset="0" pitchFamily="18" typeface="Times New Roman"/>
              </a:rPr>
              <a:t>Эксперты назвали Пикассо самым «дорогим» художником — в 2008 году объём только официальных продаж его работ составил 262 млн долл[4]. 4 мая 2010 года картина Пикассо «Обнажённая, зелёные листья и бюст», проданная на аукционе Кристис за 106 482 000 долларов, стала самым дорогим произведением искусства, когда-либо проданным в мире.</a:t>
            </a:r>
          </a:p>
          <a:p>
            <a:pPr marL="342900" indent="-342900">
              <a:lnSpc>
                <a:spcPct val="80000"/>
              </a:lnSpc>
            </a:pPr>
            <a:r>
              <a:rPr sz="2000" smtClean="0" lang="en-US" dirty="0">
                <a:latin charset="0" pitchFamily="18" typeface="Times New Roman"/>
                <a:ea charset="0" pitchFamily="18" typeface="Times New Roman"/>
              </a:rPr>
              <a:t>По результатам опроса 1,4 млн читателей, проведённого газетой The Times в 2009 году, Пикассо был признан лучшим художником среди живших за последние 100 лет. Его полотна стоят на первом месте по «популярности» среди похитителей.</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3" id="163"/>
          <p:cNvSpPr>
            <a:spLocks/>
          </p:cNvSpPr>
          <p:nvPr>
            <p:ph type="body"/>
          </p:nvPr>
        </p:nvSpPr>
        <p:spPr>
          <a:xfrm>
            <a:off y="1600200" x="5562600"/>
            <a:ext cy="4525962" cx="31242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«Арлекин»</a:t>
            </a:r>
          </a:p>
        </p:txBody>
      </p:sp>
      <p:pic>
        <p:nvPicPr>
          <p:cNvPr name="Picture 164" id="164"/>
          <p:cNvPicPr>
            <a:picLocks noChangeAspect="1"/>
          </p:cNvPicPr>
          <p:nvPr/>
        </p:nvPicPr>
        <p:blipFill>
          <a:blip r:embed="rId2"/>
          <a:stretch/>
        </p:blipFill>
        <p:spPr>
          <a:xfrm>
            <a:off y="0" x="0"/>
            <a:ext cy="6858000" cx="524668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66" id="166"/>
          <p:cNvPicPr>
            <a:picLocks noChangeAspect="1"/>
          </p:cNvPicPr>
          <p:nvPr/>
        </p:nvPicPr>
        <p:blipFill>
          <a:blip r:embed="rId2"/>
          <a:stretch/>
        </p:blipFill>
        <p:spPr>
          <a:xfrm>
            <a:off y="0" x="12700"/>
            <a:ext cy="6858000" cx="5494337"/>
          </a:xfrm>
          <a:prstGeom prst="rect">
            <a:avLst/>
          </a:prstGeom>
          <a:noFill/>
          <a:ln>
            <a:noFill/>
          </a:ln>
        </p:spPr>
      </p:pic>
      <p:sp>
        <p:nvSpPr>
          <p:cNvPr name="Text Box 168" id="168"/>
          <p:cNvSpPr>
            <a:spLocks/>
          </p:cNvSpPr>
          <p:nvPr>
            <p:ph type="title"/>
          </p:nvPr>
        </p:nvSpPr>
        <p:spPr>
          <a:xfrm>
            <a:off y="274637" x="5334000"/>
            <a:ext cy="1020762" cx="3352800"/>
          </a:xfrm>
          <a:prstGeom prst="rect">
            <a:avLst/>
          </a:prstGeom>
        </p:spPr>
        <p:txBody>
          <a:bodyPr tIns="45720" wrap="square" rIns="91440" numCol="1" lIns="91440" bIns="45720" anchor="ctr"/>
          <a:lstStyle/>
          <a:p>
            <a:pPr marL="0" indent="0"/>
            <a:r>
              <a:rPr smtClean="0" lang="en-US" dirty="0" b="1">
                <a:latin charset="0" pitchFamily="18" typeface="Times New Roman"/>
                <a:ea charset="0" pitchFamily="18" typeface="Times New Roman"/>
              </a:rPr>
              <a:t>Пабло Пикассо</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9" id="169"/>
          <p:cNvSpPr>
            <a:spLocks/>
          </p:cNvSpPr>
          <p:nvPr>
            <p:ph type="title"/>
          </p:nvPr>
        </p:nvSpPr>
        <p:spPr>
          <a:xfrm>
            <a:off y="228600" x="5257800"/>
            <a:ext cy="1524000" cx="3429000"/>
          </a:xfrm>
          <a:prstGeom prst="rect">
            <a:avLst/>
          </a:prstGeom>
        </p:spPr>
        <p:txBody>
          <a:bodyPr tIns="45720" wrap="square" rIns="91440" numCol="1" lIns="91440" bIns="45720" anchor="ctr"/>
          <a:lstStyle/>
          <a:p>
            <a:pPr marL="0" indent="0"/>
            <a:r>
              <a:rPr smtClean="0" lang="en-US" dirty="0" b="1">
                <a:latin charset="0" pitchFamily="18" typeface="Times New Roman"/>
                <a:ea charset="0" pitchFamily="18" typeface="Times New Roman"/>
              </a:rPr>
              <a:t>Пабло Пикассо</a:t>
            </a:r>
          </a:p>
        </p:txBody>
      </p:sp>
      <p:sp>
        <p:nvSpPr>
          <p:cNvPr name="Text Box 170" id="170"/>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171" id="171"/>
          <p:cNvPicPr>
            <a:picLocks noChangeAspect="1"/>
          </p:cNvPicPr>
          <p:nvPr/>
        </p:nvPicPr>
        <p:blipFill>
          <a:blip r:embed="rId2"/>
          <a:stretch/>
        </p:blipFill>
        <p:spPr>
          <a:xfrm>
            <a:off y="0" x="0"/>
            <a:ext cy="6858000" cx="469741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3" id="173"/>
          <p:cNvSpPr>
            <a:spLocks/>
          </p:cNvSpPr>
          <p:nvPr>
            <p:ph type="title"/>
          </p:nvPr>
        </p:nvSpPr>
        <p:spPr>
          <a:xfrm>
            <a:off y="274637" x="457200"/>
            <a:ext cy="1143000" cx="8229600"/>
          </a:xfrm>
          <a:prstGeom prst="rect">
            <a:avLst/>
          </a:prstGeom>
        </p:spPr>
        <p:txBody>
          <a:bodyPr tIns="45720" wrap="square" rIns="91440" numCol="1" lIns="91440" bIns="45720" anchor="ctr"/>
          <a:lstStyle/>
          <a:p>
            <a:endParaRPr/>
          </a:p>
        </p:txBody>
      </p:sp>
      <p:sp>
        <p:nvSpPr>
          <p:cNvPr name="Text Box 174" id="174"/>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175" id="175"/>
          <p:cNvPicPr>
            <a:picLocks noChangeAspect="1"/>
          </p:cNvPicPr>
          <p:nvPr/>
        </p:nvPicPr>
        <p:blipFill>
          <a:blip r:embed="rId2"/>
          <a:stretch/>
        </p:blipFill>
        <p:spPr>
          <a:xfrm>
            <a:off y="0" x="0"/>
            <a:ext cy="7121525" cx="906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 id="15"/>
          <p:cNvSpPr>
            <a:spLocks/>
          </p:cNvSpPr>
          <p:nvPr>
            <p:ph type="body"/>
          </p:nvPr>
        </p:nvSpPr>
        <p:spPr>
          <a:xfrm>
            <a:off y="152400" x="457200"/>
            <a:ext cy="6172200" cx="8229600"/>
          </a:xfrm>
          <a:prstGeom prst="rect">
            <a:avLst/>
          </a:prstGeom>
        </p:spPr>
        <p:txBody>
          <a:bodyPr tIns="45720" wrap="square" rIns="91440" numCol="1" lIns="91440" bIns="45720" anchor="t"/>
          <a:lstStyle/>
          <a:p>
            <a:pPr marL="0" indent="0">
              <a:buNone/>
            </a:pPr>
            <a:r>
              <a:rPr sz="2800" smtClean="0" lang="en-US" dirty="0">
                <a:latin charset="0" pitchFamily="18" typeface="Times New Roman"/>
                <a:ea charset="0" pitchFamily="18" typeface="Times New Roman"/>
              </a:rPr>
              <a:t>Молодость Сервантеса была овеяна авантюрным характером его времени. Он жил в Италии, участвовал в морском бою при Лепанто, попал в плен к алжирским пиратам. В течение пяти лет Сервантес предпринимал одну героическую попытку за другой, чтобы вырваться на свободу. Выкупленный из плена, он вернулся домой бедняком. Видя невозможность существовать литературным трудом, Сервантес вынужден был стать чиновником. Именно в этот период своей жизни он лицом к лицу столкнулся с прозаической реальной Испанией, со всем тем миром, который так блестяще изображён в его «Дон-Кихоте».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7" id="177"/>
          <p:cNvSpPr>
            <a:spLocks/>
          </p:cNvSpPr>
          <p:nvPr>
            <p:ph type="title"/>
          </p:nvPr>
        </p:nvSpPr>
        <p:spPr>
          <a:xfrm>
            <a:off y="274637" x="4419600"/>
            <a:ext cy="1143000" cx="4267200"/>
          </a:xfrm>
          <a:prstGeom prst="rect">
            <a:avLst/>
          </a:prstGeom>
        </p:spPr>
        <p:txBody>
          <a:bodyPr tIns="45720" wrap="square" rIns="91440" numCol="1" lIns="91440" bIns="45720" anchor="ctr"/>
          <a:lstStyle/>
          <a:p>
            <a:pPr marL="0" indent="0"/>
            <a:r>
              <a:rPr smtClean="0" lang="en-US" dirty="0" b="1">
                <a:latin charset="0" pitchFamily="18" typeface="Times New Roman"/>
                <a:ea charset="0" pitchFamily="18" typeface="Times New Roman"/>
              </a:rPr>
              <a:t>Пикассо</a:t>
            </a:r>
          </a:p>
        </p:txBody>
      </p:sp>
      <p:sp>
        <p:nvSpPr>
          <p:cNvPr name="Text Box 178" id="178"/>
          <p:cNvSpPr>
            <a:spLocks/>
          </p:cNvSpPr>
          <p:nvPr>
            <p:ph type="body"/>
          </p:nvPr>
        </p:nvSpPr>
        <p:spPr>
          <a:xfrm>
            <a:off y="1600200" x="4495800"/>
            <a:ext cy="4525962" cx="41910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«Девочка на шаре»</a:t>
            </a:r>
          </a:p>
        </p:txBody>
      </p:sp>
      <p:pic>
        <p:nvPicPr>
          <p:cNvPr name="Picture 179" id="179"/>
          <p:cNvPicPr>
            <a:picLocks noChangeAspect="1"/>
          </p:cNvPicPr>
          <p:nvPr/>
        </p:nvPicPr>
        <p:blipFill>
          <a:blip r:embed="rId2"/>
          <a:stretch/>
        </p:blipFill>
        <p:spPr>
          <a:xfrm>
            <a:off y="0" x="0"/>
            <a:ext cy="6858000" cx="41783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1" id="181"/>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Сальвадор Дали</a:t>
            </a:r>
          </a:p>
        </p:txBody>
      </p:sp>
      <p:sp>
        <p:nvSpPr>
          <p:cNvPr name="Text Box 182" id="182"/>
          <p:cNvSpPr>
            <a:spLocks/>
          </p:cNvSpPr>
          <p:nvPr>
            <p:ph type="body"/>
          </p:nvPr>
        </p:nvSpPr>
        <p:spPr>
          <a:xfrm>
            <a:off y="1600200" x="457200"/>
            <a:ext cy="4525962" cx="82296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Сальвадо́р Дали́ (полное имя Сальвадор Доме́нек Фелип Жасинт Дали и Доме́нек, маркиз де Пуболь, 11 мая 1904 — 23 января 1989) — испанский живописец, график, скульптор, режиссёр, писатель. Один из самых известных представителей сюрреализма.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3" id="183"/>
          <p:cNvSpPr>
            <a:spLocks/>
          </p:cNvSpPr>
          <p:nvPr>
            <p:ph type="title"/>
          </p:nvPr>
        </p:nvSpPr>
        <p:spPr>
          <a:xfrm>
            <a:off y="274637" x="5410200"/>
            <a:ext cy="1143000" cx="3276600"/>
          </a:xfrm>
          <a:prstGeom prst="rect">
            <a:avLst/>
          </a:prstGeom>
        </p:spPr>
        <p:txBody>
          <a:bodyPr tIns="45720" wrap="square" rIns="91440" numCol="1" lIns="91440" bIns="45720" anchor="ctr"/>
          <a:lstStyle/>
          <a:p>
            <a:pPr marL="0" indent="0"/>
            <a:r>
              <a:rPr sz="4000" smtClean="0" lang="en-US" dirty="0">
                <a:latin charset="0" pitchFamily="18" typeface="Times New Roman"/>
                <a:ea charset="0" pitchFamily="18" typeface="Times New Roman"/>
              </a:rPr>
              <a:t>Сальвадор Дали, 1939г. </a:t>
            </a:r>
          </a:p>
        </p:txBody>
      </p:sp>
      <p:pic>
        <p:nvPicPr>
          <p:cNvPr name="Picture 184" id="184"/>
          <p:cNvPicPr>
            <a:picLocks noChangeAspect="1"/>
          </p:cNvPicPr>
          <p:nvPr/>
        </p:nvPicPr>
        <p:blipFill>
          <a:blip r:embed="rId2"/>
          <a:stretch/>
        </p:blipFill>
        <p:spPr>
          <a:xfrm>
            <a:off y="0" x="0"/>
            <a:ext cy="6858000" cx="53292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6" id="186"/>
          <p:cNvSpPr>
            <a:spLocks/>
          </p:cNvSpPr>
          <p:nvPr>
            <p:ph type="body"/>
          </p:nvPr>
        </p:nvSpPr>
        <p:spPr>
          <a:xfrm>
            <a:off y="1524000" x="6553200"/>
            <a:ext cy="4525962" cx="2459037"/>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Сальвадор Дали в 1972 г. </a:t>
            </a:r>
          </a:p>
        </p:txBody>
      </p:sp>
      <p:pic>
        <p:nvPicPr>
          <p:cNvPr name="Picture 187" id="187"/>
          <p:cNvPicPr>
            <a:picLocks noChangeAspect="1"/>
          </p:cNvPicPr>
          <p:nvPr/>
        </p:nvPicPr>
        <p:blipFill>
          <a:blip r:embed="rId2"/>
          <a:stretch/>
        </p:blipFill>
        <p:spPr>
          <a:xfrm>
            <a:off y="0" x="0"/>
            <a:ext cy="6858000" cx="638016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9" id="189"/>
          <p:cNvSpPr>
            <a:spLocks/>
          </p:cNvSpPr>
          <p:nvPr>
            <p:ph type="body"/>
          </p:nvPr>
        </p:nvSpPr>
        <p:spPr>
          <a:xfrm>
            <a:off y="1600200" x="5181600"/>
            <a:ext cy="4525962" cx="3505200"/>
          </a:xfrm>
          <a:prstGeom prst="rect">
            <a:avLst/>
          </a:prstGeom>
        </p:spPr>
        <p:txBody>
          <a:bodyPr tIns="45720" wrap="square" rIns="91440" numCol="1" lIns="91440" bIns="45720" anchor="t"/>
          <a:lstStyle/>
          <a:p>
            <a:pPr marL="0" indent="0">
              <a:buNone/>
            </a:pPr>
            <a:r>
              <a:rPr smtClean="0" lang="en-US" dirty="0">
                <a:latin charset="0" pitchFamily="18" typeface="Times New Roman"/>
                <a:ea charset="0" pitchFamily="18" typeface="Times New Roman"/>
              </a:rPr>
              <a:t>Сальвадор Дали</a:t>
            </a:r>
          </a:p>
        </p:txBody>
      </p:sp>
      <p:pic>
        <p:nvPicPr>
          <p:cNvPr name="Picture 190" id="190"/>
          <p:cNvPicPr>
            <a:picLocks noChangeAspect="1"/>
          </p:cNvPicPr>
          <p:nvPr/>
        </p:nvPicPr>
        <p:blipFill>
          <a:blip r:embed="rId2"/>
          <a:stretch/>
        </p:blipFill>
        <p:spPr>
          <a:xfrm>
            <a:off y="0" x="0"/>
            <a:ext cy="6858000" cx="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92" id="192"/>
          <p:cNvSpPr>
            <a:spLocks/>
          </p:cNvSpPr>
          <p:nvPr>
            <p:ph type="title"/>
          </p:nvPr>
        </p:nvSpPr>
        <p:spPr>
          <a:xfrm>
            <a:off y="274637" x="457200"/>
            <a:ext cy="1143000" cx="8229600"/>
          </a:xfrm>
          <a:prstGeom prst="rect">
            <a:avLst/>
          </a:prstGeom>
        </p:spPr>
        <p:txBody>
          <a:bodyPr tIns="45720" wrap="square" rIns="91440" numCol="1" lIns="91440" bIns="45720" anchor="ctr"/>
          <a:lstStyle/>
          <a:p>
            <a:endParaRPr/>
          </a:p>
        </p:txBody>
      </p:sp>
      <p:sp>
        <p:nvSpPr>
          <p:cNvPr name="Text Box 193" id="193"/>
          <p:cNvSpPr>
            <a:spLocks/>
          </p:cNvSpPr>
          <p:nvPr>
            <p:ph type="body"/>
          </p:nvPr>
        </p:nvSpPr>
        <p:spPr>
          <a:xfrm>
            <a:off y="1600200" x="457200"/>
            <a:ext cy="4525962" cx="8229600"/>
          </a:xfrm>
          <a:prstGeom prst="rect">
            <a:avLst/>
          </a:prstGeom>
        </p:spPr>
        <p:txBody>
          <a:bodyPr tIns="45720" wrap="square" rIns="91440" numCol="1" lIns="91440" bIns="45720" anchor="t"/>
          <a:lstStyle/>
          <a:p>
            <a:endParaRPr/>
          </a:p>
        </p:txBody>
      </p:sp>
      <p:pic>
        <p:nvPicPr>
          <p:cNvPr name="Picture 194" id="194"/>
          <p:cNvPicPr>
            <a:picLocks noChangeAspect="1"/>
          </p:cNvPicPr>
          <p:nvPr/>
        </p:nvPicPr>
        <p:blipFill>
          <a:blip r:embed="rId2"/>
          <a:stretch/>
        </p:blipFill>
        <p:spPr>
          <a:xfrm>
            <a:off y="76200" x="0"/>
            <a:ext cy="6743700" cx="8991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96" id="196"/>
          <p:cNvSpPr>
            <a:spLocks/>
          </p:cNvSpPr>
          <p:nvPr>
            <p:ph type="title"/>
          </p:nvPr>
        </p:nvSpPr>
        <p:spPr>
          <a:xfrm>
            <a:off y="274637" x="6705600"/>
            <a:ext cy="1143000" cx="2438400"/>
          </a:xfrm>
          <a:prstGeom prst="rect">
            <a:avLst/>
          </a:prstGeom>
        </p:spPr>
        <p:txBody>
          <a:bodyPr tIns="45720" wrap="square" rIns="91440" numCol="1" lIns="91440" bIns="45720" anchor="ctr"/>
          <a:lstStyle/>
          <a:p>
            <a:pPr marL="0" indent="0"/>
            <a:r>
              <a:rPr sz="2800" smtClean="0" lang="en-US" dirty="0" b="1">
                <a:latin charset="0" pitchFamily="18" typeface="Times New Roman"/>
                <a:ea charset="0" pitchFamily="18" typeface="Times New Roman"/>
              </a:rPr>
              <a:t>Сальвадор</a:t>
            </a:r>
            <a:r>
              <a:rPr sz="2800" smtClean="0" lang="en-US" dirty="0">
                <a:latin charset="0" pitchFamily="18" typeface="Times New Roman"/>
                <a:ea charset="0" pitchFamily="18" typeface="Times New Roman"/>
              </a:rPr>
              <a:t> </a:t>
            </a:r>
            <a:r>
              <a:rPr sz="2800" smtClean="0" lang="en-US" dirty="0" b="1">
                <a:latin charset="0" pitchFamily="18" typeface="Times New Roman"/>
                <a:ea charset="0" pitchFamily="18" typeface="Times New Roman"/>
              </a:rPr>
              <a:t>Дали</a:t>
            </a:r>
          </a:p>
        </p:txBody>
      </p:sp>
      <p:sp>
        <p:nvSpPr>
          <p:cNvPr name="Text Box 197" id="197"/>
          <p:cNvSpPr>
            <a:spLocks/>
          </p:cNvSpPr>
          <p:nvPr>
            <p:ph type="body"/>
          </p:nvPr>
        </p:nvSpPr>
        <p:spPr>
          <a:xfrm>
            <a:off y="1600200" x="6629400"/>
            <a:ext cy="4525962" cx="2514600"/>
          </a:xfrm>
          <a:prstGeom prst="rect">
            <a:avLst/>
          </a:prstGeom>
        </p:spPr>
        <p:txBody>
          <a:bodyPr tIns="45720" wrap="square" rIns="91440" numCol="1" lIns="91440" bIns="45720" anchor="t"/>
          <a:lstStyle/>
          <a:p>
            <a:pPr marL="342900" indent="-342900">
              <a:buNone/>
            </a:pPr>
            <a:r>
              <a:rPr sz="2000" smtClean="0" lang="en-US" dirty="0">
                <a:latin charset="0" pitchFamily="18" typeface="Times New Roman"/>
                <a:ea charset="0" pitchFamily="18" typeface="Times New Roman"/>
              </a:rPr>
              <a:t>"Предчувствие гражданской войны" </a:t>
            </a:r>
          </a:p>
        </p:txBody>
      </p:sp>
      <p:pic>
        <p:nvPicPr>
          <p:cNvPr name="Picture 198" id="198"/>
          <p:cNvPicPr>
            <a:picLocks noChangeAspect="1"/>
          </p:cNvPicPr>
          <p:nvPr/>
        </p:nvPicPr>
        <p:blipFill>
          <a:blip r:embed="rId2"/>
          <a:stretch/>
        </p:blipFill>
        <p:spPr>
          <a:xfrm>
            <a:off y="0" x="0"/>
            <a:ext cy="7391400" cx="6542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6" id="16"/>
          <p:cNvPicPr>
            <a:picLocks noChangeAspect="1"/>
          </p:cNvPicPr>
          <p:nvPr/>
        </p:nvPicPr>
        <p:blipFill>
          <a:blip r:embed="rId2"/>
          <a:stretch/>
        </p:blipFill>
        <p:spPr>
          <a:xfrm>
            <a:off y="0" x="1752600"/>
            <a:ext cy="6858000" cx="548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 id="18"/>
          <p:cNvSpPr>
            <a:spLocks/>
          </p:cNvSpPr>
          <p:nvPr>
            <p:ph type="body"/>
          </p:nvPr>
        </p:nvSpPr>
        <p:spPr>
          <a:xfrm>
            <a:off y="0" x="6248400"/>
            <a:ext cy="6126162" cx="2895600"/>
          </a:xfrm>
          <a:prstGeom prst="rect">
            <a:avLst/>
          </a:prstGeom>
        </p:spPr>
        <p:txBody>
          <a:bodyPr tIns="45720" wrap="square" rIns="91440" numCol="1" lIns="91440" bIns="45720" anchor="t"/>
          <a:lstStyle/>
          <a:p>
            <a:pPr marL="342900" indent="-342900"/>
            <a:endParaRPr sz="2400" smtClean="0" lang="en-US" dirty="0"/>
          </a:p>
          <a:p>
            <a:pPr marL="342900" indent="-342900"/>
            <a:endParaRPr sz="2400" smtClean="0" lang="en-US" dirty="0"/>
          </a:p>
          <a:p>
            <a:pPr marL="342900" indent="-342900"/>
            <a:r>
              <a:rPr sz="2400" smtClean="0" lang="en-US" dirty="0">
                <a:latin charset="0" pitchFamily="18" typeface="Times New Roman"/>
                <a:ea charset="0" pitchFamily="18" typeface="Times New Roman"/>
              </a:rPr>
              <a:t>Всё созданное Сервантесоммеркнет перед его гениальным произведением </a:t>
            </a:r>
            <a:r>
              <a:rPr sz="2400" smtClean="0" lang="en-US" dirty="0" b="1">
                <a:latin charset="0" pitchFamily="18" typeface="Times New Roman"/>
                <a:ea charset="0" pitchFamily="18" typeface="Times New Roman"/>
              </a:rPr>
              <a:t>«Хитроумный идальго Дон-Кихот Ламанчский»</a:t>
            </a:r>
            <a:r>
              <a:rPr sz="2400" smtClean="0" lang="en-US" dirty="0">
                <a:latin charset="0" pitchFamily="18" typeface="Times New Roman"/>
                <a:ea charset="0" pitchFamily="18" typeface="Times New Roman"/>
              </a:rPr>
              <a:t> (1605—1615 гг.).</a:t>
            </a:r>
          </a:p>
        </p:txBody>
      </p:sp>
      <p:pic>
        <p:nvPicPr>
          <p:cNvPr name="Picture 19" id="19"/>
          <p:cNvPicPr>
            <a:picLocks noChangeAspect="1"/>
          </p:cNvPicPr>
          <p:nvPr/>
        </p:nvPicPr>
        <p:blipFill>
          <a:blip r:embed="rId2"/>
          <a:stretch/>
        </p:blipFill>
        <p:spPr>
          <a:xfrm>
            <a:off y="0" x="0"/>
            <a:ext cy="7239000" cx="62880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 id="21"/>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a:latin charset="0" pitchFamily="18" typeface="Times New Roman"/>
                <a:ea charset="0" pitchFamily="18" typeface="Times New Roman"/>
              </a:rPr>
              <a:t>Испанский театр </a:t>
            </a:r>
          </a:p>
        </p:txBody>
      </p:sp>
      <p:sp>
        <p:nvSpPr>
          <p:cNvPr name="Text Box 22" id="22"/>
          <p:cNvSpPr>
            <a:spLocks/>
          </p:cNvSpPr>
          <p:nvPr>
            <p:ph type="body"/>
          </p:nvPr>
        </p:nvSpPr>
        <p:spPr>
          <a:xfrm>
            <a:off y="1600200" x="457200"/>
            <a:ext cy="4525962" cx="8229600"/>
          </a:xfrm>
          <a:prstGeom prst="rect">
            <a:avLst/>
          </a:prstGeom>
        </p:spPr>
        <p:txBody>
          <a:bodyPr tIns="45720" wrap="square" rIns="91440" numCol="1" lIns="91440" bIns="45720" anchor="t"/>
          <a:lstStyle/>
          <a:p>
            <a:pPr marL="0" indent="0">
              <a:lnSpc>
                <a:spcPct val="90000"/>
              </a:lnSpc>
              <a:buNone/>
            </a:pPr>
            <a:r>
              <a:rPr sz="2800" smtClean="0" lang="en-US" dirty="0">
                <a:latin charset="0" pitchFamily="18" typeface="Times New Roman"/>
                <a:ea charset="0" pitchFamily="18" typeface="Times New Roman"/>
              </a:rPr>
              <a:t>Испания, подобно Англии и Франции, пережила в XVI — XVII вв. великий расцвет драмы и театра . В отличие от французской трагедии, опиравшейся на античные образцы, в Испании возникла национальная драма, вполне самобытная и народная. Драматические произведения создавались для публичных театров. Патриотически настроенные зрители желали видеть на сцене героические подвиги предков и злободневные события современности. </a:t>
            </a:r>
          </a:p>
        </p:txBody>
      </p:sp>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Override1.xml><?xml version="1.0" encoding="utf-8"?>
<a:themeOverride xmlns:a="http://schemas.openxmlformats.org/drawingml/2006/main">
  <a:clrScheme name="Office">
    <a:dk1>
      <a:srgbClr val="FFFFFF"/>
    </a:dk1>
    <a:lt1>
      <a:srgbClr val="523E26"/>
    </a:lt1>
    <a:dk2>
      <a:srgbClr val="DFC08D"/>
    </a:dk2>
    <a:lt2>
      <a:srgbClr val="2D2015"/>
    </a:lt2>
    <a:accent1>
      <a:srgbClr val="8C7B70"/>
    </a:accent1>
    <a:accent2>
      <a:srgbClr val="8F5F2F"/>
    </a:accent2>
    <a:accent3>
      <a:srgbClr val="523E26"/>
    </a:accent3>
    <a:accent4>
      <a:srgbClr val="8C7B70"/>
    </a:accent4>
    <a:accent5>
      <a:srgbClr val="8F5F2F"/>
    </a:accent5>
    <a:accent6>
      <a:srgbClr val="523E26"/>
    </a:accent6>
    <a:hlink>
      <a:srgbClr val="CCB400"/>
    </a:hlink>
    <a:folHlink>
      <a:srgbClr val="8C9EA0"/>
    </a:folHlink>
  </a:clrScheme>
</a:themeOverride>
</file>

<file path=ppt/theme/themeOverride2.xml><?xml version="1.0" encoding="utf-8"?>
<a:themeOverride xmlns:a="http://schemas.openxmlformats.org/drawingml/2006/main">
  <a:clrScheme name="Office">
    <a:dk1>
      <a:srgbClr val="FFFFFF"/>
    </a:dk1>
    <a:lt1>
      <a:srgbClr val="523E26"/>
    </a:lt1>
    <a:dk2>
      <a:srgbClr val="DFC08D"/>
    </a:dk2>
    <a:lt2>
      <a:srgbClr val="2D2015"/>
    </a:lt2>
    <a:accent1>
      <a:srgbClr val="8C7B70"/>
    </a:accent1>
    <a:accent2>
      <a:srgbClr val="8F5F2F"/>
    </a:accent2>
    <a:accent3>
      <a:srgbClr val="523E26"/>
    </a:accent3>
    <a:accent4>
      <a:srgbClr val="8C7B70"/>
    </a:accent4>
    <a:accent5>
      <a:srgbClr val="8F5F2F"/>
    </a:accent5>
    <a:accent6>
      <a:srgbClr val="523E26"/>
    </a:accent6>
    <a:hlink>
      <a:srgbClr val="CCB400"/>
    </a:hlink>
    <a:folHlink>
      <a:srgbClr val="8C9EA0"/>
    </a:folHlink>
  </a:clrScheme>
</a:themeOverride>
</file>

<file path=docProps/app.xml><?xml version="1.0" encoding="utf-8"?>
<Properties xmlns="http://schemas.openxmlformats.org/officeDocument/2006/extended-properties" xmlns:vt="http://schemas.openxmlformats.org/officeDocument/2006/docPropsVTypes">
  <Words>1377</Words>
  <Paragraphs>127</Paragraphs>
  <Slides>66</Slides>
  <Notes>0</Notes>
  <TotalTime>0</TotalTime>
  <HiddenSlides>0</HiddenSlides>
  <ScaleCrop>false</ScaleCrop>
  <HyperlinksChanged>false</HyperlinksChanged>
  <Application>Microsoft Office PowerPoint</Application>
  <PresentationFormat/>
</Properties>
</file>