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8001056" cy="17145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Презентация на тему «Цемент, производство цемента»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Выполнила ученица 10 класса Черненко Екатерина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85794"/>
            <a:ext cx="750099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/>
              <a:t>Цемент</a:t>
            </a:r>
            <a:r>
              <a:rPr lang="ru-RU" sz="1400" dirty="0" smtClean="0"/>
              <a:t> – это своего рода клей, который связывает составы, образуя бетон, один из ключевых материалов в строительстве, доступных на сегодняшний день. Уступая лишь воде, бетон - наиболее используемый материал на земле, в год его расходуется три тонны на одного жителя </a:t>
            </a:r>
            <a:r>
              <a:rPr lang="ru-RU" sz="1400" dirty="0" smtClean="0"/>
              <a:t>планеты</a:t>
            </a:r>
            <a:r>
              <a:rPr lang="ru-RU" sz="1400" dirty="0" smtClean="0"/>
              <a:t>. В строительстве бетон используется в два раза больше, чем другие строительные материалы, вместе взятые. Строительство типичного дома на одну семью требует 14-ти тонн цемента, а километр автострады содержит 2 500 тонн цемента. Изменения состава смеси цемента, песка и других соединений позволяют бетону использоваться самым разным образом. Изделия могут быть спроектированы, окрашены и сформированы так, чтобы приспособиться к различным экологическим условиям, архитектурным требованиям и выдерживать большие нагрузки, напряжения и воздействия.</a:t>
            </a:r>
            <a:endParaRPr lang="ru-RU" sz="1400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571876"/>
            <a:ext cx="3571900" cy="26789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928670"/>
            <a:ext cx="76438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Цемент делается из смеси кварца и окислов кальция, алюминия и железа. Высокотемпературная печь нагревает сырье, преобразовывая его химически и физически в клинкер. Это серый галькообразный материал включает в себя специальные составы, благодаря которым цемент приобретает связующие свойства. Чтобы </a:t>
            </a:r>
            <a:r>
              <a:rPr lang="ru-RU" dirty="0" smtClean="0"/>
              <a:t>сделать цемент , </a:t>
            </a:r>
            <a:r>
              <a:rPr lang="ru-RU" dirty="0" smtClean="0"/>
              <a:t>клинкер смешивают с гипсом и перемалывают в мелкий порошок. </a:t>
            </a:r>
            <a:endParaRPr lang="ru-RU" dirty="0"/>
          </a:p>
        </p:txBody>
      </p:sp>
      <p:pic>
        <p:nvPicPr>
          <p:cNvPr id="3" name="Рисунок 2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214686"/>
            <a:ext cx="4071966" cy="30539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928670"/>
            <a:ext cx="86439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Замешанный промышленный бетон потребляет самый большой объем цемента, применяется в: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бетонные плиты и фундаменты зданий</a:t>
            </a:r>
            <a:r>
              <a:rPr lang="ru-RU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основания дорог и </a:t>
            </a:r>
            <a:r>
              <a:rPr lang="ru-RU" dirty="0" smtClean="0"/>
              <a:t>мостов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сборные </a:t>
            </a:r>
            <a:r>
              <a:rPr lang="ru-RU" dirty="0" smtClean="0"/>
              <a:t>панели, блоки и кровельные </a:t>
            </a:r>
            <a:r>
              <a:rPr lang="ru-RU" dirty="0" smtClean="0"/>
              <a:t>плиты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столбы </a:t>
            </a:r>
            <a:r>
              <a:rPr lang="ru-RU" dirty="0" smtClean="0"/>
              <a:t>для заборов, строительство бассейнов</a:t>
            </a:r>
            <a:endParaRPr lang="ru-RU" dirty="0"/>
          </a:p>
        </p:txBody>
      </p:sp>
      <p:pic>
        <p:nvPicPr>
          <p:cNvPr id="3" name="Рисунок 2" descr="eda72c11fac82f784b0cc1a52fce34e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2928934"/>
            <a:ext cx="4691074" cy="36437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142984"/>
            <a:ext cx="7715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Цемент</a:t>
            </a:r>
            <a:r>
              <a:rPr lang="ru-RU" dirty="0" smtClean="0"/>
              <a:t>  также используется в большом количестве в других разнообразных применениях, включая</a:t>
            </a:r>
            <a:r>
              <a:rPr lang="ru-RU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стабилизацию дорог и скалистых </a:t>
            </a:r>
            <a:r>
              <a:rPr lang="ru-RU" dirty="0" smtClean="0"/>
              <a:t>поверхностей;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заделку горных работ и выемок в нефтяных и газовых </a:t>
            </a:r>
            <a:r>
              <a:rPr lang="ru-RU" dirty="0" smtClean="0"/>
              <a:t>скважинах;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штукатурку, растворы, </a:t>
            </a:r>
            <a:r>
              <a:rPr lang="ru-RU" dirty="0" smtClean="0"/>
              <a:t>стекловолокно.</a:t>
            </a:r>
            <a:endParaRPr lang="ru-RU" dirty="0"/>
          </a:p>
        </p:txBody>
      </p:sp>
      <p:pic>
        <p:nvPicPr>
          <p:cNvPr id="3" name="Рисунок 2" descr="marka-betona-m150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000372"/>
            <a:ext cx="4572032" cy="33833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857232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Цемент - главный связующий компонент бетона, самый обычный строительный материал в мире. Цемент используется в строительстве новых домов, коммерческих помещений, производстве, горной промышленности, в туристическом бизнесе, в развитие инфраструктур: дорог, аэропортов, мостов, портов и водохранилищ.</a:t>
            </a:r>
          </a:p>
          <a:p>
            <a:r>
              <a:rPr lang="ru-RU" u="sng" dirty="0" smtClean="0"/>
              <a:t>Цемент</a:t>
            </a:r>
            <a:r>
              <a:rPr lang="ru-RU" dirty="0" smtClean="0"/>
              <a:t> сделан из смеси карбоната кальция (как правило в виде известняка), кварца, окислов железа и алюминия.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" name="Рисунок 2" descr="i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214686"/>
            <a:ext cx="4286263" cy="257175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</TotalTime>
  <Words>105</Words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Презентация на тему «Цемент, производство цемента»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«Цемент, производство цемента»</dc:title>
  <cp:lastModifiedBy>Liss</cp:lastModifiedBy>
  <cp:revision>2</cp:revision>
  <dcterms:modified xsi:type="dcterms:W3CDTF">2014-02-11T19:48:09Z</dcterms:modified>
</cp:coreProperties>
</file>