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drawing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70" r:id="rId4"/>
    <p:sldMasterId id="2147483674" r:id="rId5"/>
    <p:sldMasterId id="2147483676" r:id="rId6"/>
    <p:sldMasterId id="2147483678" r:id="rId7"/>
    <p:sldMasterId id="2147483680" r:id="rId8"/>
    <p:sldMasterId id="2147483686" r:id="rId9"/>
    <p:sldMasterId id="2147483688" r:id="rId10"/>
  </p:sldMasterIdLst>
  <p:notesMasterIdLst>
    <p:notesMasterId r:id="rId36"/>
  </p:notesMasterIdLst>
  <p:sldIdLst>
    <p:sldId id="267" r:id="rId11"/>
    <p:sldId id="268" r:id="rId12"/>
    <p:sldId id="269" r:id="rId13"/>
    <p:sldId id="281" r:id="rId14"/>
    <p:sldId id="282" r:id="rId15"/>
    <p:sldId id="279" r:id="rId16"/>
    <p:sldId id="272" r:id="rId17"/>
    <p:sldId id="284" r:id="rId18"/>
    <p:sldId id="283" r:id="rId19"/>
    <p:sldId id="274" r:id="rId20"/>
    <p:sldId id="276" r:id="rId21"/>
    <p:sldId id="277" r:id="rId22"/>
    <p:sldId id="285" r:id="rId23"/>
    <p:sldId id="280" r:id="rId24"/>
    <p:sldId id="257" r:id="rId25"/>
    <p:sldId id="258" r:id="rId26"/>
    <p:sldId id="259" r:id="rId27"/>
    <p:sldId id="260" r:id="rId28"/>
    <p:sldId id="265" r:id="rId29"/>
    <p:sldId id="261" r:id="rId30"/>
    <p:sldId id="262" r:id="rId31"/>
    <p:sldId id="263" r:id="rId32"/>
    <p:sldId id="264" r:id="rId33"/>
    <p:sldId id="286" r:id="rId34"/>
    <p:sldId id="26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0080"/>
    <a:srgbClr val="FF33CC"/>
    <a:srgbClr val="008000"/>
    <a:srgbClr val="006600"/>
    <a:srgbClr val="00CC00"/>
    <a:srgbClr val="FF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9849" autoAdjust="0"/>
  </p:normalViewPr>
  <p:slideViewPr>
    <p:cSldViewPr>
      <p:cViewPr varScale="1">
        <p:scale>
          <a:sx n="78" d="100"/>
          <a:sy n="78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0722B-1D34-477E-9B71-FA19B38E2B4B}" type="doc">
      <dgm:prSet loTypeId="urn:microsoft.com/office/officeart/2005/8/layout/vList5" loCatId="list" qsTypeId="urn:microsoft.com/office/officeart/2005/8/quickstyle/3d1" qsCatId="3D" csTypeId="urn:microsoft.com/office/officeart/2005/8/colors/accent1_2#14" csCatId="accent1" phldr="1"/>
      <dgm:spPr/>
      <dgm:t>
        <a:bodyPr/>
        <a:lstStyle/>
        <a:p>
          <a:endParaRPr lang="ru-RU"/>
        </a:p>
      </dgm:t>
    </dgm:pt>
    <dgm:pt modelId="{2BAEA9E7-DF79-4C3E-955A-60B2B28F28D2}">
      <dgm:prSet phldrT="[Текст]" custT="1"/>
      <dgm:spPr>
        <a:solidFill>
          <a:schemeClr val="accent5">
            <a:lumMod val="50000"/>
          </a:schemeClr>
        </a:solidFill>
        <a:scene3d>
          <a:camera prst="orthographicFront"/>
          <a:lightRig rig="freezing" dir="t"/>
        </a:scene3d>
        <a:sp3d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/>
            <a:t>общегосударственный централизованный фонд (Государственный бюджет Украины).  </a:t>
          </a:r>
          <a:endParaRPr lang="ru-RU" sz="1600" b="1" i="0" dirty="0"/>
        </a:p>
      </dgm:t>
    </dgm:pt>
    <dgm:pt modelId="{36C3B1DD-8280-46BA-BBDF-B8766029606E}" type="parTrans" cxnId="{6BB45A8D-9C29-452B-A291-ECBD6069E8CF}">
      <dgm:prSet/>
      <dgm:spPr/>
      <dgm:t>
        <a:bodyPr/>
        <a:lstStyle/>
        <a:p>
          <a:endParaRPr lang="ru-RU"/>
        </a:p>
      </dgm:t>
    </dgm:pt>
    <dgm:pt modelId="{58A5CBB3-C9C7-4616-B162-6F9FEF4CE279}" type="sibTrans" cxnId="{6BB45A8D-9C29-452B-A291-ECBD6069E8CF}">
      <dgm:prSet/>
      <dgm:spPr/>
      <dgm:t>
        <a:bodyPr/>
        <a:lstStyle/>
        <a:p>
          <a:endParaRPr lang="ru-RU"/>
        </a:p>
      </dgm:t>
    </dgm:pt>
    <dgm:pt modelId="{D333FB20-FDE5-4F26-8777-899195F3754F}">
      <dgm:prSet phldrT="[Текст]" custT="1"/>
      <dgm:spPr/>
      <dgm:t>
        <a:bodyPr/>
        <a:lstStyle/>
        <a:p>
          <a:r>
            <a:rPr lang="ru-RU" sz="1600" dirty="0" smtClean="0"/>
            <a:t>местные бюджеты;</a:t>
          </a:r>
          <a:r>
            <a:rPr kumimoji="0" lang="ru-RU" sz="1600" b="1" dirty="0" smtClean="0"/>
            <a:t> </a:t>
          </a:r>
          <a:endParaRPr lang="ru-RU" sz="1600" dirty="0"/>
        </a:p>
      </dgm:t>
    </dgm:pt>
    <dgm:pt modelId="{9FA7ED33-AABE-4EDC-A497-43C615750561}" type="parTrans" cxnId="{5123A48A-98A1-4FD1-B2BF-86343D363099}">
      <dgm:prSet/>
      <dgm:spPr/>
      <dgm:t>
        <a:bodyPr/>
        <a:lstStyle/>
        <a:p>
          <a:endParaRPr lang="ru-RU"/>
        </a:p>
      </dgm:t>
    </dgm:pt>
    <dgm:pt modelId="{E7ECD1CE-8049-4F38-A087-7000AC92DD78}" type="sibTrans" cxnId="{5123A48A-98A1-4FD1-B2BF-86343D363099}">
      <dgm:prSet/>
      <dgm:spPr/>
      <dgm:t>
        <a:bodyPr/>
        <a:lstStyle/>
        <a:p>
          <a:endParaRPr lang="ru-RU"/>
        </a:p>
      </dgm:t>
    </dgm:pt>
    <dgm:pt modelId="{2876DE00-85E4-4F46-B970-07D72E5EF74A}">
      <dgm:prSet phldrT="[Текст]" custT="1"/>
      <dgm:spPr>
        <a:solidFill>
          <a:schemeClr val="accent5">
            <a:lumMod val="50000"/>
          </a:schemeClr>
        </a:solidFill>
        <a:scene3d>
          <a:camera prst="orthographicFront"/>
          <a:lightRig rig="freezing" dir="t"/>
        </a:scene3d>
        <a:sp3d extrusionH="76200">
          <a:bevelT w="120900" h="88900"/>
          <a:bevelB w="88900" h="31750" prst="angle"/>
          <a:extrusionClr>
            <a:schemeClr val="bg1"/>
          </a:extrusionClr>
        </a:sp3d>
      </dgm:spPr>
      <dgm:t>
        <a:bodyPr lIns="108000" tIns="54000" rIns="108000" bIns="54000"/>
        <a:lstStyle/>
        <a:p>
          <a:r>
            <a:rPr lang="ru-RU" sz="1600" dirty="0" smtClean="0"/>
            <a:t>внебюджетные фонды</a:t>
          </a:r>
          <a:endParaRPr lang="ru-RU" sz="1600" b="1" i="0" dirty="0"/>
        </a:p>
      </dgm:t>
    </dgm:pt>
    <dgm:pt modelId="{6A99F847-F3A9-40F3-8473-1E19AEFE4050}" type="parTrans" cxnId="{DA082A97-E774-4833-9C09-1FCE1452D68C}">
      <dgm:prSet/>
      <dgm:spPr/>
      <dgm:t>
        <a:bodyPr/>
        <a:lstStyle/>
        <a:p>
          <a:endParaRPr lang="ru-RU"/>
        </a:p>
      </dgm:t>
    </dgm:pt>
    <dgm:pt modelId="{93AACB5C-2D6A-4B28-A4BE-255CE68C5D52}" type="sibTrans" cxnId="{DA082A97-E774-4833-9C09-1FCE1452D68C}">
      <dgm:prSet/>
      <dgm:spPr/>
      <dgm:t>
        <a:bodyPr/>
        <a:lstStyle/>
        <a:p>
          <a:endParaRPr lang="ru-RU"/>
        </a:p>
      </dgm:t>
    </dgm:pt>
    <dgm:pt modelId="{7EA886C2-13B6-4DCE-94BE-8EBEE5F1FE0E}">
      <dgm:prSet custT="1"/>
      <dgm:spPr/>
      <dgm:t>
        <a:bodyPr/>
        <a:lstStyle/>
        <a:p>
          <a:r>
            <a:rPr lang="ru-RU" sz="1600" dirty="0" smtClean="0"/>
            <a:t>За счет этих средств финансируются Вооруженные Силы, правоохранительные органы, образование, здравоохранение, культура, социальная защита населения, охрана природы и другие обще-социальные </a:t>
          </a:r>
          <a:r>
            <a:rPr lang="ru-RU" sz="1600" smtClean="0"/>
            <a:t>вопросы;</a:t>
          </a:r>
          <a:endParaRPr lang="ru-RU" sz="1600" dirty="0"/>
        </a:p>
      </dgm:t>
    </dgm:pt>
    <dgm:pt modelId="{DC18A2A8-9E1C-4B3B-A97C-84568E9F3E28}" type="parTrans" cxnId="{2BD62A98-311B-4A24-BA6B-5766A1D7BDAC}">
      <dgm:prSet/>
      <dgm:spPr/>
      <dgm:t>
        <a:bodyPr/>
        <a:lstStyle/>
        <a:p>
          <a:endParaRPr lang="ru-RU"/>
        </a:p>
      </dgm:t>
    </dgm:pt>
    <dgm:pt modelId="{1BE19175-775D-4B22-9712-9F9D0107F235}" type="sibTrans" cxnId="{2BD62A98-311B-4A24-BA6B-5766A1D7BDAC}">
      <dgm:prSet/>
      <dgm:spPr/>
      <dgm:t>
        <a:bodyPr/>
        <a:lstStyle/>
        <a:p>
          <a:endParaRPr lang="ru-RU"/>
        </a:p>
      </dgm:t>
    </dgm:pt>
    <dgm:pt modelId="{2833B9FF-54A7-4BE5-8F52-86C08E38BB7B}">
      <dgm:prSet custT="1"/>
      <dgm:spPr/>
      <dgm:t>
        <a:bodyPr/>
        <a:lstStyle/>
        <a:p>
          <a:r>
            <a:rPr lang="ru-RU" sz="1600" dirty="0" smtClean="0"/>
            <a:t>Пенсионный фонд, Фонд социального страхования, Фонд для принятия мер по ликвидации последствий Чернобыльской катастрофы и социальной защите населения и другие фонды;</a:t>
          </a:r>
          <a:endParaRPr lang="ru-RU" sz="1600" dirty="0"/>
        </a:p>
      </dgm:t>
    </dgm:pt>
    <dgm:pt modelId="{B17EC4F4-517B-49CD-BA0A-6CAA45EE2AF5}" type="parTrans" cxnId="{22B4D75E-AE18-4831-B468-D9CC115165B7}">
      <dgm:prSet/>
      <dgm:spPr/>
      <dgm:t>
        <a:bodyPr/>
        <a:lstStyle/>
        <a:p>
          <a:endParaRPr lang="ru-RU"/>
        </a:p>
      </dgm:t>
    </dgm:pt>
    <dgm:pt modelId="{8C27D031-9212-4099-B413-7D03432C3854}" type="sibTrans" cxnId="{22B4D75E-AE18-4831-B468-D9CC115165B7}">
      <dgm:prSet/>
      <dgm:spPr/>
      <dgm:t>
        <a:bodyPr/>
        <a:lstStyle/>
        <a:p>
          <a:endParaRPr lang="ru-RU"/>
        </a:p>
      </dgm:t>
    </dgm:pt>
    <dgm:pt modelId="{1A341936-7A24-45AC-947D-CD791C72E660}">
      <dgm:prSet phldrT="[Текст]" custT="1"/>
      <dgm:spPr>
        <a:solidFill>
          <a:schemeClr val="accent5">
            <a:lumMod val="50000"/>
          </a:schemeClr>
        </a:solidFill>
        <a:scene3d>
          <a:camera prst="orthographicFront"/>
          <a:lightRig rig="freezing" dir="t"/>
        </a:scene3d>
        <a:sp3d extrusionH="76200">
          <a:bevelT w="120900" h="88900"/>
          <a:bevelB w="88900" h="31750" prst="angle"/>
          <a:extrusionClr>
            <a:schemeClr val="bg1">
              <a:lumMod val="85000"/>
            </a:schemeClr>
          </a:extrusionClr>
        </a:sp3d>
      </dgm:spPr>
      <dgm:t>
        <a:bodyPr/>
        <a:lstStyle/>
        <a:p>
          <a:r>
            <a:rPr lang="ru-RU" sz="1600" dirty="0" smtClean="0"/>
            <a:t>централизованные фонды для отдельных территорий </a:t>
          </a:r>
          <a:endParaRPr lang="ru-RU" sz="1600" b="1" i="0" dirty="0"/>
        </a:p>
      </dgm:t>
    </dgm:pt>
    <dgm:pt modelId="{F952D3FF-F9EB-47E6-9BBD-417B4B2BABF0}" type="sibTrans" cxnId="{28D10052-60F7-43DE-83E0-3B46C1CDF1CE}">
      <dgm:prSet/>
      <dgm:spPr/>
      <dgm:t>
        <a:bodyPr/>
        <a:lstStyle/>
        <a:p>
          <a:endParaRPr lang="ru-RU"/>
        </a:p>
      </dgm:t>
    </dgm:pt>
    <dgm:pt modelId="{4DAB3216-6194-4350-9E73-5FDCDC5C9912}" type="parTrans" cxnId="{28D10052-60F7-43DE-83E0-3B46C1CDF1CE}">
      <dgm:prSet/>
      <dgm:spPr/>
      <dgm:t>
        <a:bodyPr/>
        <a:lstStyle/>
        <a:p>
          <a:endParaRPr lang="ru-RU"/>
        </a:p>
      </dgm:t>
    </dgm:pt>
    <dgm:pt modelId="{F233AE82-4566-4D2B-B641-650585DCF756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dirty="0" smtClean="0"/>
            <a:t>децентрализованные фонды</a:t>
          </a:r>
          <a:endParaRPr lang="ru-RU" sz="1600" dirty="0"/>
        </a:p>
      </dgm:t>
    </dgm:pt>
    <dgm:pt modelId="{F3EAD0CB-3626-42FB-8596-6349D67DC909}" type="parTrans" cxnId="{42AD2DBB-AA02-4C7A-AB77-DD6B1CE55673}">
      <dgm:prSet/>
      <dgm:spPr/>
      <dgm:t>
        <a:bodyPr/>
        <a:lstStyle/>
        <a:p>
          <a:endParaRPr lang="ru-RU"/>
        </a:p>
      </dgm:t>
    </dgm:pt>
    <dgm:pt modelId="{7245A772-5867-45E2-816D-DB183785A7F9}" type="sibTrans" cxnId="{42AD2DBB-AA02-4C7A-AB77-DD6B1CE55673}">
      <dgm:prSet/>
      <dgm:spPr/>
      <dgm:t>
        <a:bodyPr/>
        <a:lstStyle/>
        <a:p>
          <a:endParaRPr lang="ru-RU"/>
        </a:p>
      </dgm:t>
    </dgm:pt>
    <dgm:pt modelId="{00720E15-86E3-496E-A3D5-BCA1E4D2B3F4}">
      <dgm:prSet custT="1"/>
      <dgm:spPr/>
      <dgm:t>
        <a:bodyPr/>
        <a:lstStyle/>
        <a:p>
          <a:r>
            <a:rPr lang="ru-RU" sz="1600" dirty="0" smtClean="0"/>
            <a:t>финансы отраслей народного хозяйства, предприятий различных форм собственности, учреждений и организаций;</a:t>
          </a:r>
          <a:endParaRPr lang="ru-RU" sz="1600" dirty="0"/>
        </a:p>
      </dgm:t>
    </dgm:pt>
    <dgm:pt modelId="{52B2DBBB-C02A-4E97-8305-CCD6E177421D}" type="parTrans" cxnId="{E8001ADE-B596-4D00-922A-7EA76CDBCF79}">
      <dgm:prSet/>
      <dgm:spPr/>
      <dgm:t>
        <a:bodyPr/>
        <a:lstStyle/>
        <a:p>
          <a:endParaRPr lang="ru-RU"/>
        </a:p>
      </dgm:t>
    </dgm:pt>
    <dgm:pt modelId="{673B8792-E945-49AC-9AB0-FC2AB89A04CF}" type="sibTrans" cxnId="{E8001ADE-B596-4D00-922A-7EA76CDBCF79}">
      <dgm:prSet/>
      <dgm:spPr/>
      <dgm:t>
        <a:bodyPr/>
        <a:lstStyle/>
        <a:p>
          <a:endParaRPr lang="ru-RU"/>
        </a:p>
      </dgm:t>
    </dgm:pt>
    <dgm:pt modelId="{6DFEB6CA-7953-4CAD-9DAE-2FD8BCA82E7A}">
      <dgm:prSet custT="1"/>
      <dgm:spPr/>
      <dgm:t>
        <a:bodyPr/>
        <a:lstStyle/>
        <a:p>
          <a:r>
            <a:rPr lang="ru-RU" sz="1600" dirty="0" smtClean="0"/>
            <a:t>Государственный </a:t>
          </a:r>
          <a:r>
            <a:rPr lang="ru-RU" sz="1600" u="sng" dirty="0" smtClean="0"/>
            <a:t>внутренний кредит </a:t>
          </a:r>
          <a:r>
            <a:rPr lang="ru-RU" sz="1600" dirty="0" smtClean="0"/>
            <a:t>составляет привлечения государством свободных средств населения (путем выпуска облигаций и других ценных бумаг) с последующим возвращением этих средств. </a:t>
          </a:r>
          <a:r>
            <a:rPr lang="ru-RU" sz="1600" dirty="0" err="1" smtClean="0"/>
            <a:t>Гос</a:t>
          </a:r>
          <a:r>
            <a:rPr lang="ru-RU" sz="1600" dirty="0" smtClean="0"/>
            <a:t>. </a:t>
          </a:r>
          <a:r>
            <a:rPr lang="ru-RU" sz="1600" u="sng" dirty="0" smtClean="0"/>
            <a:t>внешний кредит</a:t>
          </a:r>
          <a:r>
            <a:rPr lang="ru-RU" sz="1600" dirty="0" smtClean="0"/>
            <a:t> включает заимствования средств других государств и международных организаций. </a:t>
          </a:r>
          <a:endParaRPr lang="ru-RU" sz="1600" dirty="0"/>
        </a:p>
      </dgm:t>
    </dgm:pt>
    <dgm:pt modelId="{624A0F27-59A9-4CEE-AD5E-1DD87E4D5083}" type="parTrans" cxnId="{19EF8259-2A7B-49CA-937A-049E9B17BA20}">
      <dgm:prSet/>
      <dgm:spPr/>
      <dgm:t>
        <a:bodyPr/>
        <a:lstStyle/>
        <a:p>
          <a:endParaRPr lang="ru-RU"/>
        </a:p>
      </dgm:t>
    </dgm:pt>
    <dgm:pt modelId="{BDEF00C6-182C-4872-BB40-583C34D974EB}" type="sibTrans" cxnId="{19EF8259-2A7B-49CA-937A-049E9B17BA20}">
      <dgm:prSet/>
      <dgm:spPr/>
      <dgm:t>
        <a:bodyPr/>
        <a:lstStyle/>
        <a:p>
          <a:endParaRPr lang="ru-RU"/>
        </a:p>
      </dgm:t>
    </dgm:pt>
    <dgm:pt modelId="{A7D0B3CA-EA02-486F-9769-A92D4570EAD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kumimoji="0" lang="ru-RU" sz="1600" b="1" dirty="0" smtClean="0"/>
            <a:t> </a:t>
          </a:r>
          <a:r>
            <a:rPr lang="ru-RU" sz="1600" dirty="0" smtClean="0"/>
            <a:t>различные формы кредита (банковского и государственного).</a:t>
          </a:r>
          <a:endParaRPr lang="ru-RU" sz="1600" dirty="0"/>
        </a:p>
      </dgm:t>
    </dgm:pt>
    <dgm:pt modelId="{4955067E-AC35-4042-812E-DE98A5847115}" type="parTrans" cxnId="{EF199C58-FBD7-41F2-B0E9-D10480366E05}">
      <dgm:prSet/>
      <dgm:spPr/>
      <dgm:t>
        <a:bodyPr/>
        <a:lstStyle/>
        <a:p>
          <a:endParaRPr lang="ru-RU"/>
        </a:p>
      </dgm:t>
    </dgm:pt>
    <dgm:pt modelId="{1EF8AB2D-431F-4473-A57C-7E9EF93FD670}" type="sibTrans" cxnId="{EF199C58-FBD7-41F2-B0E9-D10480366E05}">
      <dgm:prSet/>
      <dgm:spPr/>
      <dgm:t>
        <a:bodyPr/>
        <a:lstStyle/>
        <a:p>
          <a:endParaRPr lang="ru-RU"/>
        </a:p>
      </dgm:t>
    </dgm:pt>
    <dgm:pt modelId="{C4DC604D-1F36-44FE-9535-0E287AFC0732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dirty="0" smtClean="0"/>
            <a:t>страхование</a:t>
          </a:r>
          <a:endParaRPr lang="ru-RU" sz="1600" dirty="0"/>
        </a:p>
      </dgm:t>
    </dgm:pt>
    <dgm:pt modelId="{CD4BD0C8-2FAD-4CC8-9978-E82195E84F3A}" type="parTrans" cxnId="{9427D867-9FF5-4DFD-9FB9-3B7CE3BB0FD5}">
      <dgm:prSet/>
      <dgm:spPr/>
      <dgm:t>
        <a:bodyPr/>
        <a:lstStyle/>
        <a:p>
          <a:endParaRPr lang="ru-RU"/>
        </a:p>
      </dgm:t>
    </dgm:pt>
    <dgm:pt modelId="{8DB27400-0BEF-423E-A600-FEB629E9C325}" type="sibTrans" cxnId="{9427D867-9FF5-4DFD-9FB9-3B7CE3BB0FD5}">
      <dgm:prSet/>
      <dgm:spPr/>
      <dgm:t>
        <a:bodyPr/>
        <a:lstStyle/>
        <a:p>
          <a:endParaRPr lang="ru-RU"/>
        </a:p>
      </dgm:t>
    </dgm:pt>
    <dgm:pt modelId="{DFB5E34C-525A-4716-A5BB-12AEE48D8DCC}">
      <dgm:prSet custT="1"/>
      <dgm:spPr/>
      <dgm:t>
        <a:bodyPr/>
        <a:lstStyle/>
        <a:p>
          <a:r>
            <a:rPr lang="ru-RU" sz="1600" b="0" dirty="0" smtClean="0"/>
            <a:t>государственное социальное страхование от несчастных случаев на производстве и профессиональных заболеваний, повлекших утрату трудоспособности).</a:t>
          </a:r>
          <a:endParaRPr lang="ru-RU" sz="1600" dirty="0"/>
        </a:p>
      </dgm:t>
    </dgm:pt>
    <dgm:pt modelId="{77C9C88A-A87E-40D3-AE40-5FF66B451416}" type="parTrans" cxnId="{BFF1914A-7972-4D70-8755-B552B56DD92E}">
      <dgm:prSet/>
      <dgm:spPr/>
      <dgm:t>
        <a:bodyPr/>
        <a:lstStyle/>
        <a:p>
          <a:endParaRPr lang="ru-RU"/>
        </a:p>
      </dgm:t>
    </dgm:pt>
    <dgm:pt modelId="{B5D6B7D6-CA59-46F4-A944-6EF9F7243DC3}" type="sibTrans" cxnId="{BFF1914A-7972-4D70-8755-B552B56DD92E}">
      <dgm:prSet/>
      <dgm:spPr/>
      <dgm:t>
        <a:bodyPr/>
        <a:lstStyle/>
        <a:p>
          <a:endParaRPr lang="ru-RU"/>
        </a:p>
      </dgm:t>
    </dgm:pt>
    <dgm:pt modelId="{305C29D6-EC03-495D-AE4A-2AE66CEBA8F7}" type="pres">
      <dgm:prSet presAssocID="{C750722B-1D34-477E-9B71-FA19B38E2B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5F9FD-CBF8-4C20-B304-A1981592D2F6}" type="pres">
      <dgm:prSet presAssocID="{2BAEA9E7-DF79-4C3E-955A-60B2B28F28D2}" presName="linNode" presStyleCnt="0"/>
      <dgm:spPr/>
    </dgm:pt>
    <dgm:pt modelId="{E2FAEF37-AC01-403E-8E31-805EAC3A71B5}" type="pres">
      <dgm:prSet presAssocID="{2BAEA9E7-DF79-4C3E-955A-60B2B28F28D2}" presName="parentText" presStyleLbl="node1" presStyleIdx="0" presStyleCnt="6" custScaleX="100000" custScaleY="45594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C4DE9-FC1C-4CD4-8E99-392406F43456}" type="pres">
      <dgm:prSet presAssocID="{2BAEA9E7-DF79-4C3E-955A-60B2B28F28D2}" presName="descendantText" presStyleLbl="alignAccFollowNode1" presStyleIdx="0" presStyleCnt="6" custScaleX="134632" custScaleY="58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03DA3-4041-4FCC-94C3-46F22AE961B3}" type="pres">
      <dgm:prSet presAssocID="{58A5CBB3-C9C7-4616-B162-6F9FEF4CE279}" presName="sp" presStyleCnt="0"/>
      <dgm:spPr/>
    </dgm:pt>
    <dgm:pt modelId="{B47C7F81-896B-43E2-81A9-366C3F90B849}" type="pres">
      <dgm:prSet presAssocID="{1A341936-7A24-45AC-947D-CD791C72E660}" presName="linNode" presStyleCnt="0"/>
      <dgm:spPr/>
    </dgm:pt>
    <dgm:pt modelId="{DCBDE00F-EFD1-42D9-9857-ADEF417E3757}" type="pres">
      <dgm:prSet presAssocID="{1A341936-7A24-45AC-947D-CD791C72E660}" presName="parentText" presStyleLbl="node1" presStyleIdx="1" presStyleCnt="6" custScaleX="100000" custScaleY="327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BB573-11D0-47CF-94A3-4E6A304E9B26}" type="pres">
      <dgm:prSet presAssocID="{1A341936-7A24-45AC-947D-CD791C72E660}" presName="descendantText" presStyleLbl="alignAccFollowNode1" presStyleIdx="1" presStyleCnt="6" custScaleX="134632" custScaleY="27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5641-2AEC-4151-AC77-84E145E3BE8F}" type="pres">
      <dgm:prSet presAssocID="{F952D3FF-F9EB-47E6-9BBD-417B4B2BABF0}" presName="sp" presStyleCnt="0"/>
      <dgm:spPr/>
    </dgm:pt>
    <dgm:pt modelId="{532A768B-E39E-41CC-8713-26D64B746375}" type="pres">
      <dgm:prSet presAssocID="{2876DE00-85E4-4F46-B970-07D72E5EF74A}" presName="linNode" presStyleCnt="0"/>
      <dgm:spPr/>
    </dgm:pt>
    <dgm:pt modelId="{C97C674D-05A0-4464-9084-57021029B04A}" type="pres">
      <dgm:prSet presAssocID="{2876DE00-85E4-4F46-B970-07D72E5EF74A}" presName="parentText" presStyleLbl="node1" presStyleIdx="2" presStyleCnt="6" custScaleX="100000" custScaleY="39147" custLinFactNeighborX="-5644" custLinFactNeighborY="-2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A2C07-4501-4004-AEAD-66D4C17BA17E}" type="pres">
      <dgm:prSet presAssocID="{2876DE00-85E4-4F46-B970-07D72E5EF74A}" presName="descendantText" presStyleLbl="alignAccFollowNode1" presStyleIdx="2" presStyleCnt="6" custScaleX="134632" custScaleY="50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AE729-0798-4DF5-8EC5-792DD77C0404}" type="pres">
      <dgm:prSet presAssocID="{93AACB5C-2D6A-4B28-A4BE-255CE68C5D52}" presName="sp" presStyleCnt="0"/>
      <dgm:spPr/>
    </dgm:pt>
    <dgm:pt modelId="{F6FDC8DD-2877-4D2D-ACD1-AF37F6F21550}" type="pres">
      <dgm:prSet presAssocID="{F233AE82-4566-4D2B-B641-650585DCF756}" presName="linNode" presStyleCnt="0"/>
      <dgm:spPr/>
    </dgm:pt>
    <dgm:pt modelId="{AF642A37-A865-4CFB-BED9-7419DEB4FF19}" type="pres">
      <dgm:prSet presAssocID="{F233AE82-4566-4D2B-B641-650585DCF756}" presName="parentText" presStyleLbl="node1" presStyleIdx="3" presStyleCnt="6" custScaleX="100000" custScaleY="327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1C319-2A70-4D87-80D6-81A5C7500EA4}" type="pres">
      <dgm:prSet presAssocID="{F233AE82-4566-4D2B-B641-650585DCF756}" presName="descendantText" presStyleLbl="alignAccFollowNode1" presStyleIdx="3" presStyleCnt="6" custScaleX="134632" custScaleY="36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0D17C-D5E1-4066-A1FB-F74D7299745F}" type="pres">
      <dgm:prSet presAssocID="{7245A772-5867-45E2-816D-DB183785A7F9}" presName="sp" presStyleCnt="0"/>
      <dgm:spPr/>
    </dgm:pt>
    <dgm:pt modelId="{136BBD37-FCF5-4A0B-9775-18DF9E9B44F7}" type="pres">
      <dgm:prSet presAssocID="{A7D0B3CA-EA02-486F-9769-A92D4570EAD8}" presName="linNode" presStyleCnt="0"/>
      <dgm:spPr/>
    </dgm:pt>
    <dgm:pt modelId="{B8FE904B-B670-4E6A-A64E-54DB286D2404}" type="pres">
      <dgm:prSet presAssocID="{A7D0B3CA-EA02-486F-9769-A92D4570EAD8}" presName="parentText" presStyleLbl="node1" presStyleIdx="4" presStyleCnt="6" custScaleX="100000" custScaleY="470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43E4E-6D2C-4949-B526-75807267745D}" type="pres">
      <dgm:prSet presAssocID="{A7D0B3CA-EA02-486F-9769-A92D4570EAD8}" presName="descendantText" presStyleLbl="alignAccFollowNode1" presStyleIdx="4" presStyleCnt="6" custScaleX="134632" custScaleY="75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35D35-FB4D-465C-905C-3341211A3E7C}" type="pres">
      <dgm:prSet presAssocID="{1EF8AB2D-431F-4473-A57C-7E9EF93FD670}" presName="sp" presStyleCnt="0"/>
      <dgm:spPr/>
    </dgm:pt>
    <dgm:pt modelId="{C56E9D4B-6EE2-4EB9-A89E-174E20CFE04C}" type="pres">
      <dgm:prSet presAssocID="{C4DC604D-1F36-44FE-9535-0E287AFC0732}" presName="linNode" presStyleCnt="0"/>
      <dgm:spPr/>
    </dgm:pt>
    <dgm:pt modelId="{D767A518-C4E1-41C5-B1DA-F0BD296341A7}" type="pres">
      <dgm:prSet presAssocID="{C4DC604D-1F36-44FE-9535-0E287AFC0732}" presName="parentText" presStyleLbl="node1" presStyleIdx="5" presStyleCnt="6" custScaleX="82204" custScaleY="327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ACF69-ACC2-4D52-B5A3-695D94EB32F6}" type="pres">
      <dgm:prSet presAssocID="{C4DC604D-1F36-44FE-9535-0E287AFC0732}" presName="descendantText" presStyleLbl="alignAccFollowNode1" presStyleIdx="5" presStyleCnt="6" custScaleX="114366" custScaleY="37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A5F687-0FC2-4410-B8F4-0F1545403CD7}" type="presOf" srcId="{DFB5E34C-525A-4716-A5BB-12AEE48D8DCC}" destId="{D32ACF69-ACC2-4D52-B5A3-695D94EB32F6}" srcOrd="0" destOrd="0" presId="urn:microsoft.com/office/officeart/2005/8/layout/vList5"/>
    <dgm:cxn modelId="{28D10052-60F7-43DE-83E0-3B46C1CDF1CE}" srcId="{C750722B-1D34-477E-9B71-FA19B38E2B4B}" destId="{1A341936-7A24-45AC-947D-CD791C72E660}" srcOrd="1" destOrd="0" parTransId="{4DAB3216-6194-4350-9E73-5FDCDC5C9912}" sibTransId="{F952D3FF-F9EB-47E6-9BBD-417B4B2BABF0}"/>
    <dgm:cxn modelId="{94ED4757-47F9-4429-B1DD-E42BF247A248}" type="presOf" srcId="{2BAEA9E7-DF79-4C3E-955A-60B2B28F28D2}" destId="{E2FAEF37-AC01-403E-8E31-805EAC3A71B5}" srcOrd="0" destOrd="0" presId="urn:microsoft.com/office/officeart/2005/8/layout/vList5"/>
    <dgm:cxn modelId="{0BDE4B40-45C4-4167-9361-E3894736982B}" type="presOf" srcId="{7EA886C2-13B6-4DCE-94BE-8EBEE5F1FE0E}" destId="{50DC4DE9-FC1C-4CD4-8E99-392406F43456}" srcOrd="0" destOrd="0" presId="urn:microsoft.com/office/officeart/2005/8/layout/vList5"/>
    <dgm:cxn modelId="{9427D867-9FF5-4DFD-9FB9-3B7CE3BB0FD5}" srcId="{C750722B-1D34-477E-9B71-FA19B38E2B4B}" destId="{C4DC604D-1F36-44FE-9535-0E287AFC0732}" srcOrd="5" destOrd="0" parTransId="{CD4BD0C8-2FAD-4CC8-9978-E82195E84F3A}" sibTransId="{8DB27400-0BEF-423E-A600-FEB629E9C325}"/>
    <dgm:cxn modelId="{2BD62A98-311B-4A24-BA6B-5766A1D7BDAC}" srcId="{2BAEA9E7-DF79-4C3E-955A-60B2B28F28D2}" destId="{7EA886C2-13B6-4DCE-94BE-8EBEE5F1FE0E}" srcOrd="0" destOrd="0" parTransId="{DC18A2A8-9E1C-4B3B-A97C-84568E9F3E28}" sibTransId="{1BE19175-775D-4B22-9712-9F9D0107F235}"/>
    <dgm:cxn modelId="{E8001ADE-B596-4D00-922A-7EA76CDBCF79}" srcId="{F233AE82-4566-4D2B-B641-650585DCF756}" destId="{00720E15-86E3-496E-A3D5-BCA1E4D2B3F4}" srcOrd="0" destOrd="0" parTransId="{52B2DBBB-C02A-4E97-8305-CCD6E177421D}" sibTransId="{673B8792-E945-49AC-9AB0-FC2AB89A04CF}"/>
    <dgm:cxn modelId="{5123A48A-98A1-4FD1-B2BF-86343D363099}" srcId="{1A341936-7A24-45AC-947D-CD791C72E660}" destId="{D333FB20-FDE5-4F26-8777-899195F3754F}" srcOrd="0" destOrd="0" parTransId="{9FA7ED33-AABE-4EDC-A497-43C615750561}" sibTransId="{E7ECD1CE-8049-4F38-A087-7000AC92DD78}"/>
    <dgm:cxn modelId="{7726985B-6DB4-4E70-99B6-F83B5F3C17E4}" type="presOf" srcId="{00720E15-86E3-496E-A3D5-BCA1E4D2B3F4}" destId="{E611C319-2A70-4D87-80D6-81A5C7500EA4}" srcOrd="0" destOrd="0" presId="urn:microsoft.com/office/officeart/2005/8/layout/vList5"/>
    <dgm:cxn modelId="{DA082A97-E774-4833-9C09-1FCE1452D68C}" srcId="{C750722B-1D34-477E-9B71-FA19B38E2B4B}" destId="{2876DE00-85E4-4F46-B970-07D72E5EF74A}" srcOrd="2" destOrd="0" parTransId="{6A99F847-F3A9-40F3-8473-1E19AEFE4050}" sibTransId="{93AACB5C-2D6A-4B28-A4BE-255CE68C5D52}"/>
    <dgm:cxn modelId="{939C03D2-5F6F-43C1-AD20-5EBE4B34157A}" type="presOf" srcId="{6DFEB6CA-7953-4CAD-9DAE-2FD8BCA82E7A}" destId="{0CD43E4E-6D2C-4949-B526-75807267745D}" srcOrd="0" destOrd="0" presId="urn:microsoft.com/office/officeart/2005/8/layout/vList5"/>
    <dgm:cxn modelId="{1096F486-0D49-49B5-97C7-BA618441E7A9}" type="presOf" srcId="{F233AE82-4566-4D2B-B641-650585DCF756}" destId="{AF642A37-A865-4CFB-BED9-7419DEB4FF19}" srcOrd="0" destOrd="0" presId="urn:microsoft.com/office/officeart/2005/8/layout/vList5"/>
    <dgm:cxn modelId="{0DA1F331-F904-4EE5-92B7-23084BB6B0AA}" type="presOf" srcId="{A7D0B3CA-EA02-486F-9769-A92D4570EAD8}" destId="{B8FE904B-B670-4E6A-A64E-54DB286D2404}" srcOrd="0" destOrd="0" presId="urn:microsoft.com/office/officeart/2005/8/layout/vList5"/>
    <dgm:cxn modelId="{AFE2EC8F-32A7-437B-9968-880002CB1F4C}" type="presOf" srcId="{2876DE00-85E4-4F46-B970-07D72E5EF74A}" destId="{C97C674D-05A0-4464-9084-57021029B04A}" srcOrd="0" destOrd="0" presId="urn:microsoft.com/office/officeart/2005/8/layout/vList5"/>
    <dgm:cxn modelId="{42AD2DBB-AA02-4C7A-AB77-DD6B1CE55673}" srcId="{C750722B-1D34-477E-9B71-FA19B38E2B4B}" destId="{F233AE82-4566-4D2B-B641-650585DCF756}" srcOrd="3" destOrd="0" parTransId="{F3EAD0CB-3626-42FB-8596-6349D67DC909}" sibTransId="{7245A772-5867-45E2-816D-DB183785A7F9}"/>
    <dgm:cxn modelId="{BFF1914A-7972-4D70-8755-B552B56DD92E}" srcId="{C4DC604D-1F36-44FE-9535-0E287AFC0732}" destId="{DFB5E34C-525A-4716-A5BB-12AEE48D8DCC}" srcOrd="0" destOrd="0" parTransId="{77C9C88A-A87E-40D3-AE40-5FF66B451416}" sibTransId="{B5D6B7D6-CA59-46F4-A944-6EF9F7243DC3}"/>
    <dgm:cxn modelId="{EF199C58-FBD7-41F2-B0E9-D10480366E05}" srcId="{C750722B-1D34-477E-9B71-FA19B38E2B4B}" destId="{A7D0B3CA-EA02-486F-9769-A92D4570EAD8}" srcOrd="4" destOrd="0" parTransId="{4955067E-AC35-4042-812E-DE98A5847115}" sibTransId="{1EF8AB2D-431F-4473-A57C-7E9EF93FD670}"/>
    <dgm:cxn modelId="{D70F49D8-ECB3-4B52-8E88-B5D02170C3E9}" type="presOf" srcId="{C750722B-1D34-477E-9B71-FA19B38E2B4B}" destId="{305C29D6-EC03-495D-AE4A-2AE66CEBA8F7}" srcOrd="0" destOrd="0" presId="urn:microsoft.com/office/officeart/2005/8/layout/vList5"/>
    <dgm:cxn modelId="{6BB45A8D-9C29-452B-A291-ECBD6069E8CF}" srcId="{C750722B-1D34-477E-9B71-FA19B38E2B4B}" destId="{2BAEA9E7-DF79-4C3E-955A-60B2B28F28D2}" srcOrd="0" destOrd="0" parTransId="{36C3B1DD-8280-46BA-BBDF-B8766029606E}" sibTransId="{58A5CBB3-C9C7-4616-B162-6F9FEF4CE279}"/>
    <dgm:cxn modelId="{D702A38B-C5A1-41C5-93F6-E9BC52B6AE31}" type="presOf" srcId="{C4DC604D-1F36-44FE-9535-0E287AFC0732}" destId="{D767A518-C4E1-41C5-B1DA-F0BD296341A7}" srcOrd="0" destOrd="0" presId="urn:microsoft.com/office/officeart/2005/8/layout/vList5"/>
    <dgm:cxn modelId="{62FE8344-0FA9-4B9D-8DF0-F9DEC5BA624B}" type="presOf" srcId="{D333FB20-FDE5-4F26-8777-899195F3754F}" destId="{B09BB573-11D0-47CF-94A3-4E6A304E9B26}" srcOrd="0" destOrd="0" presId="urn:microsoft.com/office/officeart/2005/8/layout/vList5"/>
    <dgm:cxn modelId="{19EF8259-2A7B-49CA-937A-049E9B17BA20}" srcId="{A7D0B3CA-EA02-486F-9769-A92D4570EAD8}" destId="{6DFEB6CA-7953-4CAD-9DAE-2FD8BCA82E7A}" srcOrd="0" destOrd="0" parTransId="{624A0F27-59A9-4CEE-AD5E-1DD87E4D5083}" sibTransId="{BDEF00C6-182C-4872-BB40-583C34D974EB}"/>
    <dgm:cxn modelId="{37360556-6897-419D-A4B8-E88D3A5B96DD}" type="presOf" srcId="{2833B9FF-54A7-4BE5-8F52-86C08E38BB7B}" destId="{5F1A2C07-4501-4004-AEAD-66D4C17BA17E}" srcOrd="0" destOrd="0" presId="urn:microsoft.com/office/officeart/2005/8/layout/vList5"/>
    <dgm:cxn modelId="{6DBDC494-8F62-4B87-A274-2C4DC466511C}" type="presOf" srcId="{1A341936-7A24-45AC-947D-CD791C72E660}" destId="{DCBDE00F-EFD1-42D9-9857-ADEF417E3757}" srcOrd="0" destOrd="0" presId="urn:microsoft.com/office/officeart/2005/8/layout/vList5"/>
    <dgm:cxn modelId="{22B4D75E-AE18-4831-B468-D9CC115165B7}" srcId="{2876DE00-85E4-4F46-B970-07D72E5EF74A}" destId="{2833B9FF-54A7-4BE5-8F52-86C08E38BB7B}" srcOrd="0" destOrd="0" parTransId="{B17EC4F4-517B-49CD-BA0A-6CAA45EE2AF5}" sibTransId="{8C27D031-9212-4099-B413-7D03432C3854}"/>
    <dgm:cxn modelId="{1B731DAD-C220-40CF-87BF-AC3EA361090C}" type="presParOf" srcId="{305C29D6-EC03-495D-AE4A-2AE66CEBA8F7}" destId="{99A5F9FD-CBF8-4C20-B304-A1981592D2F6}" srcOrd="0" destOrd="0" presId="urn:microsoft.com/office/officeart/2005/8/layout/vList5"/>
    <dgm:cxn modelId="{9A51F2E5-E864-4562-9300-9C3285CFC7BB}" type="presParOf" srcId="{99A5F9FD-CBF8-4C20-B304-A1981592D2F6}" destId="{E2FAEF37-AC01-403E-8E31-805EAC3A71B5}" srcOrd="0" destOrd="0" presId="urn:microsoft.com/office/officeart/2005/8/layout/vList5"/>
    <dgm:cxn modelId="{9B2E72FC-4B7A-4191-9DB6-B3117EA4054E}" type="presParOf" srcId="{99A5F9FD-CBF8-4C20-B304-A1981592D2F6}" destId="{50DC4DE9-FC1C-4CD4-8E99-392406F43456}" srcOrd="1" destOrd="0" presId="urn:microsoft.com/office/officeart/2005/8/layout/vList5"/>
    <dgm:cxn modelId="{33699FE6-BD5C-4039-9638-F6B482CC5FB4}" type="presParOf" srcId="{305C29D6-EC03-495D-AE4A-2AE66CEBA8F7}" destId="{94B03DA3-4041-4FCC-94C3-46F22AE961B3}" srcOrd="1" destOrd="0" presId="urn:microsoft.com/office/officeart/2005/8/layout/vList5"/>
    <dgm:cxn modelId="{B27A4943-F612-4D42-BB33-D0F71DEA9CE4}" type="presParOf" srcId="{305C29D6-EC03-495D-AE4A-2AE66CEBA8F7}" destId="{B47C7F81-896B-43E2-81A9-366C3F90B849}" srcOrd="2" destOrd="0" presId="urn:microsoft.com/office/officeart/2005/8/layout/vList5"/>
    <dgm:cxn modelId="{D5151E28-E1F0-4EB3-9D43-BCE2664CD410}" type="presParOf" srcId="{B47C7F81-896B-43E2-81A9-366C3F90B849}" destId="{DCBDE00F-EFD1-42D9-9857-ADEF417E3757}" srcOrd="0" destOrd="0" presId="urn:microsoft.com/office/officeart/2005/8/layout/vList5"/>
    <dgm:cxn modelId="{7DA954B0-14CE-4CC4-B46C-2B858F8F4448}" type="presParOf" srcId="{B47C7F81-896B-43E2-81A9-366C3F90B849}" destId="{B09BB573-11D0-47CF-94A3-4E6A304E9B26}" srcOrd="1" destOrd="0" presId="urn:microsoft.com/office/officeart/2005/8/layout/vList5"/>
    <dgm:cxn modelId="{50C11E2F-6450-4644-ABD2-E6F26CCDBD37}" type="presParOf" srcId="{305C29D6-EC03-495D-AE4A-2AE66CEBA8F7}" destId="{59095641-2AEC-4151-AC77-84E145E3BE8F}" srcOrd="3" destOrd="0" presId="urn:microsoft.com/office/officeart/2005/8/layout/vList5"/>
    <dgm:cxn modelId="{F46DD7B8-9AE0-41BE-8B9D-A23F1F3D4F34}" type="presParOf" srcId="{305C29D6-EC03-495D-AE4A-2AE66CEBA8F7}" destId="{532A768B-E39E-41CC-8713-26D64B746375}" srcOrd="4" destOrd="0" presId="urn:microsoft.com/office/officeart/2005/8/layout/vList5"/>
    <dgm:cxn modelId="{71664686-4C84-447F-B8F9-5DD3EC8B8009}" type="presParOf" srcId="{532A768B-E39E-41CC-8713-26D64B746375}" destId="{C97C674D-05A0-4464-9084-57021029B04A}" srcOrd="0" destOrd="0" presId="urn:microsoft.com/office/officeart/2005/8/layout/vList5"/>
    <dgm:cxn modelId="{6931FC6B-C67B-4659-9D92-3BD88284E8E4}" type="presParOf" srcId="{532A768B-E39E-41CC-8713-26D64B746375}" destId="{5F1A2C07-4501-4004-AEAD-66D4C17BA17E}" srcOrd="1" destOrd="0" presId="urn:microsoft.com/office/officeart/2005/8/layout/vList5"/>
    <dgm:cxn modelId="{31EAC4A2-0762-4681-8518-04FC5140F62A}" type="presParOf" srcId="{305C29D6-EC03-495D-AE4A-2AE66CEBA8F7}" destId="{FCFAE729-0798-4DF5-8EC5-792DD77C0404}" srcOrd="5" destOrd="0" presId="urn:microsoft.com/office/officeart/2005/8/layout/vList5"/>
    <dgm:cxn modelId="{60865A89-D23D-4614-8120-6BC9AC7DC332}" type="presParOf" srcId="{305C29D6-EC03-495D-AE4A-2AE66CEBA8F7}" destId="{F6FDC8DD-2877-4D2D-ACD1-AF37F6F21550}" srcOrd="6" destOrd="0" presId="urn:microsoft.com/office/officeart/2005/8/layout/vList5"/>
    <dgm:cxn modelId="{BB68A988-28CA-4332-A0BD-B4F3AF1635B8}" type="presParOf" srcId="{F6FDC8DD-2877-4D2D-ACD1-AF37F6F21550}" destId="{AF642A37-A865-4CFB-BED9-7419DEB4FF19}" srcOrd="0" destOrd="0" presId="urn:microsoft.com/office/officeart/2005/8/layout/vList5"/>
    <dgm:cxn modelId="{87327667-AC31-4FED-A9E4-AC33345648A1}" type="presParOf" srcId="{F6FDC8DD-2877-4D2D-ACD1-AF37F6F21550}" destId="{E611C319-2A70-4D87-80D6-81A5C7500EA4}" srcOrd="1" destOrd="0" presId="urn:microsoft.com/office/officeart/2005/8/layout/vList5"/>
    <dgm:cxn modelId="{71AF5853-469F-435F-B338-DB6352F11B49}" type="presParOf" srcId="{305C29D6-EC03-495D-AE4A-2AE66CEBA8F7}" destId="{9D30D17C-D5E1-4066-A1FB-F74D7299745F}" srcOrd="7" destOrd="0" presId="urn:microsoft.com/office/officeart/2005/8/layout/vList5"/>
    <dgm:cxn modelId="{CECB7192-A6D1-4055-A2AD-F4B44002197D}" type="presParOf" srcId="{305C29D6-EC03-495D-AE4A-2AE66CEBA8F7}" destId="{136BBD37-FCF5-4A0B-9775-18DF9E9B44F7}" srcOrd="8" destOrd="0" presId="urn:microsoft.com/office/officeart/2005/8/layout/vList5"/>
    <dgm:cxn modelId="{04D9379E-8B70-4E2C-9400-50101DD4AF6B}" type="presParOf" srcId="{136BBD37-FCF5-4A0B-9775-18DF9E9B44F7}" destId="{B8FE904B-B670-4E6A-A64E-54DB286D2404}" srcOrd="0" destOrd="0" presId="urn:microsoft.com/office/officeart/2005/8/layout/vList5"/>
    <dgm:cxn modelId="{E6963393-975C-4788-8BBB-E23CEDA9BCAD}" type="presParOf" srcId="{136BBD37-FCF5-4A0B-9775-18DF9E9B44F7}" destId="{0CD43E4E-6D2C-4949-B526-75807267745D}" srcOrd="1" destOrd="0" presId="urn:microsoft.com/office/officeart/2005/8/layout/vList5"/>
    <dgm:cxn modelId="{E67DC2FC-EEFA-425E-BD39-6F91787FEB01}" type="presParOf" srcId="{305C29D6-EC03-495D-AE4A-2AE66CEBA8F7}" destId="{52035D35-FB4D-465C-905C-3341211A3E7C}" srcOrd="9" destOrd="0" presId="urn:microsoft.com/office/officeart/2005/8/layout/vList5"/>
    <dgm:cxn modelId="{E82DB631-1A5B-4932-B27C-074CC0EA9F6D}" type="presParOf" srcId="{305C29D6-EC03-495D-AE4A-2AE66CEBA8F7}" destId="{C56E9D4B-6EE2-4EB9-A89E-174E20CFE04C}" srcOrd="10" destOrd="0" presId="urn:microsoft.com/office/officeart/2005/8/layout/vList5"/>
    <dgm:cxn modelId="{212AFFCD-0FC5-4F7E-A2D9-3E143078B5F5}" type="presParOf" srcId="{C56E9D4B-6EE2-4EB9-A89E-174E20CFE04C}" destId="{D767A518-C4E1-41C5-B1DA-F0BD296341A7}" srcOrd="0" destOrd="0" presId="urn:microsoft.com/office/officeart/2005/8/layout/vList5"/>
    <dgm:cxn modelId="{B267196C-76BF-4FA4-A5A9-12AEBCB19F52}" type="presParOf" srcId="{C56E9D4B-6EE2-4EB9-A89E-174E20CFE04C}" destId="{D32ACF69-ACC2-4D52-B5A3-695D94EB32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AF663D-954E-4899-9A24-8F532178674A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55B8BB9B-CF36-4B78-8895-3D582E3F0EC5}">
      <dgm:prSet phldrT="[Текст]" custT="1"/>
      <dgm:spPr/>
      <dgm:t>
        <a:bodyPr/>
        <a:lstStyle/>
        <a:p>
          <a:r>
            <a:rPr lang="ru-RU" sz="1800" i="1" dirty="0" smtClean="0"/>
            <a:t>пользоваться установленными льготами по уплате налогов</a:t>
          </a:r>
          <a:endParaRPr lang="ru-RU" sz="1800" i="1" dirty="0"/>
        </a:p>
      </dgm:t>
    </dgm:pt>
    <dgm:pt modelId="{E820DF89-C7F0-45D3-82D5-84222EA00FFC}" type="parTrans" cxnId="{AA792BB0-410C-4394-8946-533A8DEC41E1}">
      <dgm:prSet/>
      <dgm:spPr/>
      <dgm:t>
        <a:bodyPr/>
        <a:lstStyle/>
        <a:p>
          <a:endParaRPr lang="ru-RU"/>
        </a:p>
      </dgm:t>
    </dgm:pt>
    <dgm:pt modelId="{30D702E0-6102-4E07-80E6-7C478AB0D624}" type="sibTrans" cxnId="{AA792BB0-410C-4394-8946-533A8DEC41E1}">
      <dgm:prSet/>
      <dgm:spPr/>
      <dgm:t>
        <a:bodyPr/>
        <a:lstStyle/>
        <a:p>
          <a:endParaRPr lang="ru-RU"/>
        </a:p>
      </dgm:t>
    </dgm:pt>
    <dgm:pt modelId="{20DBEDDF-41DF-4C47-8DBD-E8280C891E5F}">
      <dgm:prSet phldrT="[Текст]" custT="1"/>
      <dgm:spPr/>
      <dgm:t>
        <a:bodyPr/>
        <a:lstStyle/>
        <a:p>
          <a:r>
            <a:rPr lang="ru-RU" sz="1600" i="1" dirty="0" smtClean="0"/>
            <a:t>представлять налоговым органам пояснения по исчислению и уплате налогов по актам проведенных проверок</a:t>
          </a:r>
          <a:endParaRPr lang="ru-RU" sz="1600" i="1" dirty="0"/>
        </a:p>
      </dgm:t>
    </dgm:pt>
    <dgm:pt modelId="{0DE59B35-D914-4BBA-A94D-A05A1D747F24}" type="parTrans" cxnId="{75F8A52E-54CC-4850-B4D8-44D700D0D54D}">
      <dgm:prSet/>
      <dgm:spPr/>
      <dgm:t>
        <a:bodyPr/>
        <a:lstStyle/>
        <a:p>
          <a:endParaRPr lang="ru-RU"/>
        </a:p>
      </dgm:t>
    </dgm:pt>
    <dgm:pt modelId="{420120FA-E042-4D4F-BA05-5E50861845BB}" type="sibTrans" cxnId="{75F8A52E-54CC-4850-B4D8-44D700D0D54D}">
      <dgm:prSet/>
      <dgm:spPr/>
      <dgm:t>
        <a:bodyPr/>
        <a:lstStyle/>
        <a:p>
          <a:endParaRPr lang="ru-RU"/>
        </a:p>
      </dgm:t>
    </dgm:pt>
    <dgm:pt modelId="{7B48EDFE-B6BF-4D27-92C3-E30D07BB8BC6}">
      <dgm:prSet phldrT="[Текст]" custT="1"/>
      <dgm:spPr/>
      <dgm:t>
        <a:bodyPr/>
        <a:lstStyle/>
        <a:p>
          <a:r>
            <a:rPr lang="ru-RU" sz="1600" i="1" dirty="0" smtClean="0"/>
            <a:t>обжаловать решения налоговых органов и действия их должностных лиц</a:t>
          </a:r>
          <a:endParaRPr lang="ru-RU" sz="1600" i="1" dirty="0"/>
        </a:p>
      </dgm:t>
    </dgm:pt>
    <dgm:pt modelId="{8C53D27E-4015-4C07-B324-A756F9833900}" type="parTrans" cxnId="{840B833E-DFFC-47B1-929A-DC077074DBB7}">
      <dgm:prSet/>
      <dgm:spPr/>
      <dgm:t>
        <a:bodyPr/>
        <a:lstStyle/>
        <a:p>
          <a:endParaRPr lang="ru-RU"/>
        </a:p>
      </dgm:t>
    </dgm:pt>
    <dgm:pt modelId="{424802EC-1EFD-423C-B813-AEEB9CA252A1}" type="sibTrans" cxnId="{840B833E-DFFC-47B1-929A-DC077074DBB7}">
      <dgm:prSet/>
      <dgm:spPr/>
      <dgm:t>
        <a:bodyPr/>
        <a:lstStyle/>
        <a:p>
          <a:endParaRPr lang="ru-RU"/>
        </a:p>
      </dgm:t>
    </dgm:pt>
    <dgm:pt modelId="{C4576AF4-206A-41C9-96B6-058CA9D94D0B}">
      <dgm:prSet custT="1"/>
      <dgm:spPr/>
      <dgm:t>
        <a:bodyPr/>
        <a:lstStyle/>
        <a:p>
          <a:r>
            <a:rPr lang="ru-RU" sz="1600" i="1" dirty="0" smtClean="0"/>
            <a:t>знакомиться с актами проверок, проведенных налоговыми органами</a:t>
          </a:r>
          <a:endParaRPr lang="ru-RU" sz="1600" i="1" dirty="0"/>
        </a:p>
      </dgm:t>
    </dgm:pt>
    <dgm:pt modelId="{D0A87BF8-FB3D-4E51-9BB8-074B4EE1BE14}" type="parTrans" cxnId="{A61CD33A-174A-4023-86ED-03969A9970D7}">
      <dgm:prSet/>
      <dgm:spPr/>
      <dgm:t>
        <a:bodyPr/>
        <a:lstStyle/>
        <a:p>
          <a:endParaRPr lang="ru-RU"/>
        </a:p>
      </dgm:t>
    </dgm:pt>
    <dgm:pt modelId="{7C6AEDE7-52DB-457E-9879-51C8681B4F70}" type="sibTrans" cxnId="{A61CD33A-174A-4023-86ED-03969A9970D7}">
      <dgm:prSet/>
      <dgm:spPr/>
      <dgm:t>
        <a:bodyPr/>
        <a:lstStyle/>
        <a:p>
          <a:endParaRPr lang="ru-RU"/>
        </a:p>
      </dgm:t>
    </dgm:pt>
    <dgm:pt modelId="{892B9944-AC2F-4393-8BF3-DF015397EAF6}" type="pres">
      <dgm:prSet presAssocID="{11AF663D-954E-4899-9A24-8F53217867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D6293B-B749-49DD-BA5E-4D30D59F1155}" type="pres">
      <dgm:prSet presAssocID="{55B8BB9B-CF36-4B78-8895-3D582E3F0EC5}" presName="parentLin" presStyleCnt="0"/>
      <dgm:spPr/>
    </dgm:pt>
    <dgm:pt modelId="{CA22E93F-45BC-4BAC-9D51-4A4F4F9AC26F}" type="pres">
      <dgm:prSet presAssocID="{55B8BB9B-CF36-4B78-8895-3D582E3F0EC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AB5D2AD-E469-467B-A764-97CBDBD38C90}" type="pres">
      <dgm:prSet presAssocID="{55B8BB9B-CF36-4B78-8895-3D582E3F0EC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ABDCE-3F22-4D71-BAD7-7F688BD144D5}" type="pres">
      <dgm:prSet presAssocID="{55B8BB9B-CF36-4B78-8895-3D582E3F0EC5}" presName="negativeSpace" presStyleCnt="0"/>
      <dgm:spPr/>
    </dgm:pt>
    <dgm:pt modelId="{55EB3729-19A4-4EEE-BCBC-4C0A7E004D23}" type="pres">
      <dgm:prSet presAssocID="{55B8BB9B-CF36-4B78-8895-3D582E3F0EC5}" presName="childText" presStyleLbl="conFgAcc1" presStyleIdx="0" presStyleCnt="4">
        <dgm:presLayoutVars>
          <dgm:bulletEnabled val="1"/>
        </dgm:presLayoutVars>
      </dgm:prSet>
      <dgm:spPr/>
    </dgm:pt>
    <dgm:pt modelId="{F375B8C6-A7DB-45C4-9640-92E01FAD0E0A}" type="pres">
      <dgm:prSet presAssocID="{30D702E0-6102-4E07-80E6-7C478AB0D624}" presName="spaceBetweenRectangles" presStyleCnt="0"/>
      <dgm:spPr/>
    </dgm:pt>
    <dgm:pt modelId="{4E87A359-D1DB-498C-BCD0-36EF262CA7F9}" type="pres">
      <dgm:prSet presAssocID="{C4576AF4-206A-41C9-96B6-058CA9D94D0B}" presName="parentLin" presStyleCnt="0"/>
      <dgm:spPr/>
    </dgm:pt>
    <dgm:pt modelId="{5D3C8796-AFA1-4DA1-8459-A5C5CCD45F19}" type="pres">
      <dgm:prSet presAssocID="{C4576AF4-206A-41C9-96B6-058CA9D94D0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A9F350A-300F-4EAE-8D9B-B00F17DAA4D1}" type="pres">
      <dgm:prSet presAssocID="{C4576AF4-206A-41C9-96B6-058CA9D94D0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CC318-80E0-45CB-917E-CB5F1CF001B8}" type="pres">
      <dgm:prSet presAssocID="{C4576AF4-206A-41C9-96B6-058CA9D94D0B}" presName="negativeSpace" presStyleCnt="0"/>
      <dgm:spPr/>
    </dgm:pt>
    <dgm:pt modelId="{F4A55108-C80D-4E7B-BA73-5709E5BC4622}" type="pres">
      <dgm:prSet presAssocID="{C4576AF4-206A-41C9-96B6-058CA9D94D0B}" presName="childText" presStyleLbl="conFgAcc1" presStyleIdx="1" presStyleCnt="4">
        <dgm:presLayoutVars>
          <dgm:bulletEnabled val="1"/>
        </dgm:presLayoutVars>
      </dgm:prSet>
      <dgm:spPr/>
    </dgm:pt>
    <dgm:pt modelId="{DBFAB510-607A-4AF8-B1F3-C6EDAB241915}" type="pres">
      <dgm:prSet presAssocID="{7C6AEDE7-52DB-457E-9879-51C8681B4F70}" presName="spaceBetweenRectangles" presStyleCnt="0"/>
      <dgm:spPr/>
    </dgm:pt>
    <dgm:pt modelId="{79849561-E01D-43A8-B962-4320C3959032}" type="pres">
      <dgm:prSet presAssocID="{20DBEDDF-41DF-4C47-8DBD-E8280C891E5F}" presName="parentLin" presStyleCnt="0"/>
      <dgm:spPr/>
    </dgm:pt>
    <dgm:pt modelId="{ABDDB10F-4573-464C-ABAA-629BF74580FE}" type="pres">
      <dgm:prSet presAssocID="{20DBEDDF-41DF-4C47-8DBD-E8280C891E5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C9C74F4-DFB5-4DC7-B758-2D7797604DB3}" type="pres">
      <dgm:prSet presAssocID="{20DBEDDF-41DF-4C47-8DBD-E8280C891E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98912-BD6F-44FC-B7FD-054CD6071477}" type="pres">
      <dgm:prSet presAssocID="{20DBEDDF-41DF-4C47-8DBD-E8280C891E5F}" presName="negativeSpace" presStyleCnt="0"/>
      <dgm:spPr/>
    </dgm:pt>
    <dgm:pt modelId="{3ED4FE67-5AF6-42FE-879B-C43F30472A4D}" type="pres">
      <dgm:prSet presAssocID="{20DBEDDF-41DF-4C47-8DBD-E8280C891E5F}" presName="childText" presStyleLbl="conFgAcc1" presStyleIdx="2" presStyleCnt="4">
        <dgm:presLayoutVars>
          <dgm:bulletEnabled val="1"/>
        </dgm:presLayoutVars>
      </dgm:prSet>
      <dgm:spPr/>
    </dgm:pt>
    <dgm:pt modelId="{E18F2039-2C40-46F3-948B-F90B768F7E28}" type="pres">
      <dgm:prSet presAssocID="{420120FA-E042-4D4F-BA05-5E50861845BB}" presName="spaceBetweenRectangles" presStyleCnt="0"/>
      <dgm:spPr/>
    </dgm:pt>
    <dgm:pt modelId="{FB87C765-12EA-464F-9ABF-0E0923C5934E}" type="pres">
      <dgm:prSet presAssocID="{7B48EDFE-B6BF-4D27-92C3-E30D07BB8BC6}" presName="parentLin" presStyleCnt="0"/>
      <dgm:spPr/>
    </dgm:pt>
    <dgm:pt modelId="{0A0E450A-5021-42E9-B0EC-94717D40730A}" type="pres">
      <dgm:prSet presAssocID="{7B48EDFE-B6BF-4D27-92C3-E30D07BB8BC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4086351-49BE-4345-815C-84E5B7C190DD}" type="pres">
      <dgm:prSet presAssocID="{7B48EDFE-B6BF-4D27-92C3-E30D07BB8BC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1297A-B175-41B2-8863-AB5A1AE9ECA9}" type="pres">
      <dgm:prSet presAssocID="{7B48EDFE-B6BF-4D27-92C3-E30D07BB8BC6}" presName="negativeSpace" presStyleCnt="0"/>
      <dgm:spPr/>
    </dgm:pt>
    <dgm:pt modelId="{295FAE1F-AE87-421E-AD52-46910556D82B}" type="pres">
      <dgm:prSet presAssocID="{7B48EDFE-B6BF-4D27-92C3-E30D07BB8BC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0E7590B-EA4A-40C7-AC3E-86C04E4C74EC}" type="presOf" srcId="{20DBEDDF-41DF-4C47-8DBD-E8280C891E5F}" destId="{ABDDB10F-4573-464C-ABAA-629BF74580FE}" srcOrd="0" destOrd="0" presId="urn:microsoft.com/office/officeart/2005/8/layout/list1"/>
    <dgm:cxn modelId="{AA792BB0-410C-4394-8946-533A8DEC41E1}" srcId="{11AF663D-954E-4899-9A24-8F532178674A}" destId="{55B8BB9B-CF36-4B78-8895-3D582E3F0EC5}" srcOrd="0" destOrd="0" parTransId="{E820DF89-C7F0-45D3-82D5-84222EA00FFC}" sibTransId="{30D702E0-6102-4E07-80E6-7C478AB0D624}"/>
    <dgm:cxn modelId="{6230B3DE-76BE-4E46-98E1-8CA2BF62F16B}" type="presOf" srcId="{20DBEDDF-41DF-4C47-8DBD-E8280C891E5F}" destId="{7C9C74F4-DFB5-4DC7-B758-2D7797604DB3}" srcOrd="1" destOrd="0" presId="urn:microsoft.com/office/officeart/2005/8/layout/list1"/>
    <dgm:cxn modelId="{73C7D012-8BE1-4E01-A02B-B1F2FAE2C86F}" type="presOf" srcId="{55B8BB9B-CF36-4B78-8895-3D582E3F0EC5}" destId="{1AB5D2AD-E469-467B-A764-97CBDBD38C90}" srcOrd="1" destOrd="0" presId="urn:microsoft.com/office/officeart/2005/8/layout/list1"/>
    <dgm:cxn modelId="{C8B42910-5154-447C-A525-1B5838318559}" type="presOf" srcId="{7B48EDFE-B6BF-4D27-92C3-E30D07BB8BC6}" destId="{C4086351-49BE-4345-815C-84E5B7C190DD}" srcOrd="1" destOrd="0" presId="urn:microsoft.com/office/officeart/2005/8/layout/list1"/>
    <dgm:cxn modelId="{80416047-3963-4A41-921C-69EF5E266B07}" type="presOf" srcId="{C4576AF4-206A-41C9-96B6-058CA9D94D0B}" destId="{3A9F350A-300F-4EAE-8D9B-B00F17DAA4D1}" srcOrd="1" destOrd="0" presId="urn:microsoft.com/office/officeart/2005/8/layout/list1"/>
    <dgm:cxn modelId="{04160BED-FB16-4180-B3C9-E4A76DFE25BF}" type="presOf" srcId="{11AF663D-954E-4899-9A24-8F532178674A}" destId="{892B9944-AC2F-4393-8BF3-DF015397EAF6}" srcOrd="0" destOrd="0" presId="urn:microsoft.com/office/officeart/2005/8/layout/list1"/>
    <dgm:cxn modelId="{840B833E-DFFC-47B1-929A-DC077074DBB7}" srcId="{11AF663D-954E-4899-9A24-8F532178674A}" destId="{7B48EDFE-B6BF-4D27-92C3-E30D07BB8BC6}" srcOrd="3" destOrd="0" parTransId="{8C53D27E-4015-4C07-B324-A756F9833900}" sibTransId="{424802EC-1EFD-423C-B813-AEEB9CA252A1}"/>
    <dgm:cxn modelId="{0456A50E-5D4A-46FF-AEA9-73C7744F039E}" type="presOf" srcId="{7B48EDFE-B6BF-4D27-92C3-E30D07BB8BC6}" destId="{0A0E450A-5021-42E9-B0EC-94717D40730A}" srcOrd="0" destOrd="0" presId="urn:microsoft.com/office/officeart/2005/8/layout/list1"/>
    <dgm:cxn modelId="{75F8A52E-54CC-4850-B4D8-44D700D0D54D}" srcId="{11AF663D-954E-4899-9A24-8F532178674A}" destId="{20DBEDDF-41DF-4C47-8DBD-E8280C891E5F}" srcOrd="2" destOrd="0" parTransId="{0DE59B35-D914-4BBA-A94D-A05A1D747F24}" sibTransId="{420120FA-E042-4D4F-BA05-5E50861845BB}"/>
    <dgm:cxn modelId="{4CA16A70-B415-42E9-B61E-FEAA21701B81}" type="presOf" srcId="{55B8BB9B-CF36-4B78-8895-3D582E3F0EC5}" destId="{CA22E93F-45BC-4BAC-9D51-4A4F4F9AC26F}" srcOrd="0" destOrd="0" presId="urn:microsoft.com/office/officeart/2005/8/layout/list1"/>
    <dgm:cxn modelId="{A61CD33A-174A-4023-86ED-03969A9970D7}" srcId="{11AF663D-954E-4899-9A24-8F532178674A}" destId="{C4576AF4-206A-41C9-96B6-058CA9D94D0B}" srcOrd="1" destOrd="0" parTransId="{D0A87BF8-FB3D-4E51-9BB8-074B4EE1BE14}" sibTransId="{7C6AEDE7-52DB-457E-9879-51C8681B4F70}"/>
    <dgm:cxn modelId="{000054E0-742D-4A40-AA17-C3F909B4A850}" type="presOf" srcId="{C4576AF4-206A-41C9-96B6-058CA9D94D0B}" destId="{5D3C8796-AFA1-4DA1-8459-A5C5CCD45F19}" srcOrd="0" destOrd="0" presId="urn:microsoft.com/office/officeart/2005/8/layout/list1"/>
    <dgm:cxn modelId="{E681ECF9-9F09-4E90-8EC2-3786EDD76080}" type="presParOf" srcId="{892B9944-AC2F-4393-8BF3-DF015397EAF6}" destId="{6CD6293B-B749-49DD-BA5E-4D30D59F1155}" srcOrd="0" destOrd="0" presId="urn:microsoft.com/office/officeart/2005/8/layout/list1"/>
    <dgm:cxn modelId="{A2B0B111-07FA-45D6-96E7-BD83400006B0}" type="presParOf" srcId="{6CD6293B-B749-49DD-BA5E-4D30D59F1155}" destId="{CA22E93F-45BC-4BAC-9D51-4A4F4F9AC26F}" srcOrd="0" destOrd="0" presId="urn:microsoft.com/office/officeart/2005/8/layout/list1"/>
    <dgm:cxn modelId="{130E568C-6AD7-4CC8-926F-756F4F75D217}" type="presParOf" srcId="{6CD6293B-B749-49DD-BA5E-4D30D59F1155}" destId="{1AB5D2AD-E469-467B-A764-97CBDBD38C90}" srcOrd="1" destOrd="0" presId="urn:microsoft.com/office/officeart/2005/8/layout/list1"/>
    <dgm:cxn modelId="{530A4584-655B-46BB-8945-ABA72CE35172}" type="presParOf" srcId="{892B9944-AC2F-4393-8BF3-DF015397EAF6}" destId="{E54ABDCE-3F22-4D71-BAD7-7F688BD144D5}" srcOrd="1" destOrd="0" presId="urn:microsoft.com/office/officeart/2005/8/layout/list1"/>
    <dgm:cxn modelId="{13DA70A5-1957-4F3C-8C74-CBCCD8EC5EA1}" type="presParOf" srcId="{892B9944-AC2F-4393-8BF3-DF015397EAF6}" destId="{55EB3729-19A4-4EEE-BCBC-4C0A7E004D23}" srcOrd="2" destOrd="0" presId="urn:microsoft.com/office/officeart/2005/8/layout/list1"/>
    <dgm:cxn modelId="{58987B35-3B93-4607-8EE5-8E0146C02356}" type="presParOf" srcId="{892B9944-AC2F-4393-8BF3-DF015397EAF6}" destId="{F375B8C6-A7DB-45C4-9640-92E01FAD0E0A}" srcOrd="3" destOrd="0" presId="urn:microsoft.com/office/officeart/2005/8/layout/list1"/>
    <dgm:cxn modelId="{905C3404-37D0-4EE2-9CF4-B50DA3EBBC5A}" type="presParOf" srcId="{892B9944-AC2F-4393-8BF3-DF015397EAF6}" destId="{4E87A359-D1DB-498C-BCD0-36EF262CA7F9}" srcOrd="4" destOrd="0" presId="urn:microsoft.com/office/officeart/2005/8/layout/list1"/>
    <dgm:cxn modelId="{5E9561E0-FC12-4BF9-8ECA-FA35D2B13A3F}" type="presParOf" srcId="{4E87A359-D1DB-498C-BCD0-36EF262CA7F9}" destId="{5D3C8796-AFA1-4DA1-8459-A5C5CCD45F19}" srcOrd="0" destOrd="0" presId="urn:microsoft.com/office/officeart/2005/8/layout/list1"/>
    <dgm:cxn modelId="{0FAEFBDB-0729-446C-AF70-DED399EE14BF}" type="presParOf" srcId="{4E87A359-D1DB-498C-BCD0-36EF262CA7F9}" destId="{3A9F350A-300F-4EAE-8D9B-B00F17DAA4D1}" srcOrd="1" destOrd="0" presId="urn:microsoft.com/office/officeart/2005/8/layout/list1"/>
    <dgm:cxn modelId="{A654F357-6BCC-41D5-90F7-D87A84E88C1A}" type="presParOf" srcId="{892B9944-AC2F-4393-8BF3-DF015397EAF6}" destId="{A38CC318-80E0-45CB-917E-CB5F1CF001B8}" srcOrd="5" destOrd="0" presId="urn:microsoft.com/office/officeart/2005/8/layout/list1"/>
    <dgm:cxn modelId="{5193CB99-C9B1-4430-B13B-B84367B956B5}" type="presParOf" srcId="{892B9944-AC2F-4393-8BF3-DF015397EAF6}" destId="{F4A55108-C80D-4E7B-BA73-5709E5BC4622}" srcOrd="6" destOrd="0" presId="urn:microsoft.com/office/officeart/2005/8/layout/list1"/>
    <dgm:cxn modelId="{D8235FA3-72BB-4770-94DC-3F31CCE292C3}" type="presParOf" srcId="{892B9944-AC2F-4393-8BF3-DF015397EAF6}" destId="{DBFAB510-607A-4AF8-B1F3-C6EDAB241915}" srcOrd="7" destOrd="0" presId="urn:microsoft.com/office/officeart/2005/8/layout/list1"/>
    <dgm:cxn modelId="{2E5D2C44-B624-4B92-AA75-40B7B2C884BA}" type="presParOf" srcId="{892B9944-AC2F-4393-8BF3-DF015397EAF6}" destId="{79849561-E01D-43A8-B962-4320C3959032}" srcOrd="8" destOrd="0" presId="urn:microsoft.com/office/officeart/2005/8/layout/list1"/>
    <dgm:cxn modelId="{C2D579BA-8EAC-42BC-90C2-C10B34B6DBD0}" type="presParOf" srcId="{79849561-E01D-43A8-B962-4320C3959032}" destId="{ABDDB10F-4573-464C-ABAA-629BF74580FE}" srcOrd="0" destOrd="0" presId="urn:microsoft.com/office/officeart/2005/8/layout/list1"/>
    <dgm:cxn modelId="{5BD6A2D9-284B-4012-AE1A-20C5C6766C8E}" type="presParOf" srcId="{79849561-E01D-43A8-B962-4320C3959032}" destId="{7C9C74F4-DFB5-4DC7-B758-2D7797604DB3}" srcOrd="1" destOrd="0" presId="urn:microsoft.com/office/officeart/2005/8/layout/list1"/>
    <dgm:cxn modelId="{C310E24E-9E68-4DC0-A8C7-5B0337848789}" type="presParOf" srcId="{892B9944-AC2F-4393-8BF3-DF015397EAF6}" destId="{E7A98912-BD6F-44FC-B7FD-054CD6071477}" srcOrd="9" destOrd="0" presId="urn:microsoft.com/office/officeart/2005/8/layout/list1"/>
    <dgm:cxn modelId="{EF197248-E658-49C3-ACF9-DDC69671D416}" type="presParOf" srcId="{892B9944-AC2F-4393-8BF3-DF015397EAF6}" destId="{3ED4FE67-5AF6-42FE-879B-C43F30472A4D}" srcOrd="10" destOrd="0" presId="urn:microsoft.com/office/officeart/2005/8/layout/list1"/>
    <dgm:cxn modelId="{C0B747B1-F488-41AB-82FF-1811A3E81576}" type="presParOf" srcId="{892B9944-AC2F-4393-8BF3-DF015397EAF6}" destId="{E18F2039-2C40-46F3-948B-F90B768F7E28}" srcOrd="11" destOrd="0" presId="urn:microsoft.com/office/officeart/2005/8/layout/list1"/>
    <dgm:cxn modelId="{436517D6-5431-43B5-BF88-57626EC35BF5}" type="presParOf" srcId="{892B9944-AC2F-4393-8BF3-DF015397EAF6}" destId="{FB87C765-12EA-464F-9ABF-0E0923C5934E}" srcOrd="12" destOrd="0" presId="urn:microsoft.com/office/officeart/2005/8/layout/list1"/>
    <dgm:cxn modelId="{4EC079CD-CC44-4678-B4AB-14BB36656D93}" type="presParOf" srcId="{FB87C765-12EA-464F-9ABF-0E0923C5934E}" destId="{0A0E450A-5021-42E9-B0EC-94717D40730A}" srcOrd="0" destOrd="0" presId="urn:microsoft.com/office/officeart/2005/8/layout/list1"/>
    <dgm:cxn modelId="{76CCCD1E-14FC-4C61-9252-B4D83A3B2673}" type="presParOf" srcId="{FB87C765-12EA-464F-9ABF-0E0923C5934E}" destId="{C4086351-49BE-4345-815C-84E5B7C190DD}" srcOrd="1" destOrd="0" presId="urn:microsoft.com/office/officeart/2005/8/layout/list1"/>
    <dgm:cxn modelId="{F50885C9-C003-4947-B034-D66CD323C780}" type="presParOf" srcId="{892B9944-AC2F-4393-8BF3-DF015397EAF6}" destId="{D731297A-B175-41B2-8863-AB5A1AE9ECA9}" srcOrd="13" destOrd="0" presId="urn:microsoft.com/office/officeart/2005/8/layout/list1"/>
    <dgm:cxn modelId="{58E7A219-66F2-40A5-873C-03A829C8704F}" type="presParOf" srcId="{892B9944-AC2F-4393-8BF3-DF015397EAF6}" destId="{295FAE1F-AE87-421E-AD52-46910556D8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145FAF-012B-4C8B-B99D-AA9F8F4376C2}" type="doc">
      <dgm:prSet loTypeId="urn:microsoft.com/office/officeart/2005/8/layout/target3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701ED59-A54C-46BD-AA95-20DF2F6E3134}">
      <dgm:prSet phldrT="[Текст]"/>
      <dgm:spPr/>
      <dgm:t>
        <a:bodyPr/>
        <a:lstStyle/>
        <a:p>
          <a:r>
            <a:rPr lang="ru-RU" dirty="0" smtClean="0"/>
            <a:t>Административная</a:t>
          </a:r>
          <a:endParaRPr lang="ru-RU" dirty="0"/>
        </a:p>
      </dgm:t>
    </dgm:pt>
    <dgm:pt modelId="{D0D8C941-BE4D-421C-B8E1-8CDA2F7DCBAD}" type="parTrans" cxnId="{584C7781-9523-41F1-BC1D-CC8E225F9AFE}">
      <dgm:prSet/>
      <dgm:spPr/>
      <dgm:t>
        <a:bodyPr/>
        <a:lstStyle/>
        <a:p>
          <a:endParaRPr lang="ru-RU"/>
        </a:p>
      </dgm:t>
    </dgm:pt>
    <dgm:pt modelId="{427C5C07-5876-40C6-87E3-2ACA808580E0}" type="sibTrans" cxnId="{584C7781-9523-41F1-BC1D-CC8E225F9AFE}">
      <dgm:prSet/>
      <dgm:spPr/>
      <dgm:t>
        <a:bodyPr/>
        <a:lstStyle/>
        <a:p>
          <a:endParaRPr lang="ru-RU"/>
        </a:p>
      </dgm:t>
    </dgm:pt>
    <dgm:pt modelId="{3511591E-8CC9-4E93-B125-5391ACA60BA8}">
      <dgm:prSet phldrT="[Текст]"/>
      <dgm:spPr/>
      <dgm:t>
        <a:bodyPr/>
        <a:lstStyle/>
        <a:p>
          <a:r>
            <a:rPr lang="ru-RU" dirty="0" smtClean="0"/>
            <a:t>Финансовая</a:t>
          </a:r>
          <a:endParaRPr lang="ru-RU" dirty="0"/>
        </a:p>
      </dgm:t>
    </dgm:pt>
    <dgm:pt modelId="{D27B9788-8395-4562-94AD-2B80196871A4}" type="parTrans" cxnId="{1353B547-F503-4AF8-AD47-455D17208968}">
      <dgm:prSet/>
      <dgm:spPr/>
      <dgm:t>
        <a:bodyPr/>
        <a:lstStyle/>
        <a:p>
          <a:endParaRPr lang="ru-RU"/>
        </a:p>
      </dgm:t>
    </dgm:pt>
    <dgm:pt modelId="{37F4FA80-7244-4559-97B5-F71732724250}" type="sibTrans" cxnId="{1353B547-F503-4AF8-AD47-455D17208968}">
      <dgm:prSet/>
      <dgm:spPr/>
      <dgm:t>
        <a:bodyPr/>
        <a:lstStyle/>
        <a:p>
          <a:endParaRPr lang="ru-RU"/>
        </a:p>
      </dgm:t>
    </dgm:pt>
    <dgm:pt modelId="{4E3383F8-B3E7-4AF0-BF6E-D4E9B214E64F}">
      <dgm:prSet phldrT="[Текст]"/>
      <dgm:spPr/>
      <dgm:t>
        <a:bodyPr/>
        <a:lstStyle/>
        <a:p>
          <a:r>
            <a:rPr lang="ru-RU" dirty="0" smtClean="0"/>
            <a:t>Уголовная</a:t>
          </a:r>
          <a:endParaRPr lang="ru-RU" dirty="0"/>
        </a:p>
      </dgm:t>
    </dgm:pt>
    <dgm:pt modelId="{A0FAA876-5D66-4431-A28F-65ADA5B28CF4}" type="parTrans" cxnId="{62E75D48-7B88-4E2F-8587-6C7946D7C525}">
      <dgm:prSet/>
      <dgm:spPr/>
      <dgm:t>
        <a:bodyPr/>
        <a:lstStyle/>
        <a:p>
          <a:endParaRPr lang="ru-RU"/>
        </a:p>
      </dgm:t>
    </dgm:pt>
    <dgm:pt modelId="{D92CB101-1E1A-4730-9E77-A35AEE71E084}" type="sibTrans" cxnId="{62E75D48-7B88-4E2F-8587-6C7946D7C525}">
      <dgm:prSet/>
      <dgm:spPr/>
      <dgm:t>
        <a:bodyPr/>
        <a:lstStyle/>
        <a:p>
          <a:endParaRPr lang="ru-RU"/>
        </a:p>
      </dgm:t>
    </dgm:pt>
    <dgm:pt modelId="{A6630992-D365-41DE-83E8-4093E95E8E02}" type="pres">
      <dgm:prSet presAssocID="{FA145FAF-012B-4C8B-B99D-AA9F8F4376C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52759-815C-4A22-B3A6-137E746FBCF1}" type="pres">
      <dgm:prSet presAssocID="{9701ED59-A54C-46BD-AA95-20DF2F6E3134}" presName="circle1" presStyleLbl="node1" presStyleIdx="0" presStyleCnt="3"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D44E7CAE-7E07-456B-A608-9699C1EBC326}" type="pres">
      <dgm:prSet presAssocID="{9701ED59-A54C-46BD-AA95-20DF2F6E3134}" presName="space" presStyleCnt="0"/>
      <dgm:spPr/>
    </dgm:pt>
    <dgm:pt modelId="{9DC4EC04-C740-4F8F-B6B4-33828C1249B1}" type="pres">
      <dgm:prSet presAssocID="{9701ED59-A54C-46BD-AA95-20DF2F6E3134}" presName="rect1" presStyleLbl="alignAcc1" presStyleIdx="0" presStyleCnt="3"/>
      <dgm:spPr/>
      <dgm:t>
        <a:bodyPr/>
        <a:lstStyle/>
        <a:p>
          <a:endParaRPr lang="ru-RU"/>
        </a:p>
      </dgm:t>
    </dgm:pt>
    <dgm:pt modelId="{08090389-1B8E-48AE-89E0-EE50E83423F0}" type="pres">
      <dgm:prSet presAssocID="{3511591E-8CC9-4E93-B125-5391ACA60BA8}" presName="vertSpace2" presStyleLbl="node1" presStyleIdx="0" presStyleCnt="3"/>
      <dgm:spPr/>
    </dgm:pt>
    <dgm:pt modelId="{A8A8C38D-E9F1-46FC-B56B-57BD2AB61A81}" type="pres">
      <dgm:prSet presAssocID="{3511591E-8CC9-4E93-B125-5391ACA60BA8}" presName="circle2" presStyleLbl="node1" presStyleIdx="1" presStyleCnt="3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08AC1459-80D2-4BE8-AD1B-4F08C199B49C}" type="pres">
      <dgm:prSet presAssocID="{3511591E-8CC9-4E93-B125-5391ACA60BA8}" presName="rect2" presStyleLbl="alignAcc1" presStyleIdx="1" presStyleCnt="3"/>
      <dgm:spPr/>
      <dgm:t>
        <a:bodyPr/>
        <a:lstStyle/>
        <a:p>
          <a:endParaRPr lang="ru-RU"/>
        </a:p>
      </dgm:t>
    </dgm:pt>
    <dgm:pt modelId="{F56EE540-BE93-4C46-B36A-8672AA89AD8F}" type="pres">
      <dgm:prSet presAssocID="{4E3383F8-B3E7-4AF0-BF6E-D4E9B214E64F}" presName="vertSpace3" presStyleLbl="node1" presStyleIdx="1" presStyleCnt="3"/>
      <dgm:spPr/>
    </dgm:pt>
    <dgm:pt modelId="{F03C5A22-F8F2-4DA1-9C33-738F26EEFAB3}" type="pres">
      <dgm:prSet presAssocID="{4E3383F8-B3E7-4AF0-BF6E-D4E9B214E64F}" presName="circle3" presStyleLbl="node1" presStyleIdx="2" presStyleCnt="3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337822A0-75FC-4E80-A07E-529387D64239}" type="pres">
      <dgm:prSet presAssocID="{4E3383F8-B3E7-4AF0-BF6E-D4E9B214E64F}" presName="rect3" presStyleLbl="alignAcc1" presStyleIdx="2" presStyleCnt="3"/>
      <dgm:spPr/>
      <dgm:t>
        <a:bodyPr/>
        <a:lstStyle/>
        <a:p>
          <a:endParaRPr lang="ru-RU"/>
        </a:p>
      </dgm:t>
    </dgm:pt>
    <dgm:pt modelId="{49769996-6ED6-4DFC-BE3D-82EECE728795}" type="pres">
      <dgm:prSet presAssocID="{9701ED59-A54C-46BD-AA95-20DF2F6E313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1A01D-F3AC-4417-AD11-50F668CC0F36}" type="pres">
      <dgm:prSet presAssocID="{3511591E-8CC9-4E93-B125-5391ACA60BA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06AA3-3392-4C3C-A4B5-4DC785E92383}" type="pres">
      <dgm:prSet presAssocID="{4E3383F8-B3E7-4AF0-BF6E-D4E9B214E64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0BBD31-EB3F-4E9B-848E-834118564C7A}" type="presOf" srcId="{9701ED59-A54C-46BD-AA95-20DF2F6E3134}" destId="{49769996-6ED6-4DFC-BE3D-82EECE728795}" srcOrd="1" destOrd="0" presId="urn:microsoft.com/office/officeart/2005/8/layout/target3"/>
    <dgm:cxn modelId="{761B4898-0095-4ACF-B2E9-978DC0C79E96}" type="presOf" srcId="{4E3383F8-B3E7-4AF0-BF6E-D4E9B214E64F}" destId="{C2806AA3-3392-4C3C-A4B5-4DC785E92383}" srcOrd="1" destOrd="0" presId="urn:microsoft.com/office/officeart/2005/8/layout/target3"/>
    <dgm:cxn modelId="{584C7781-9523-41F1-BC1D-CC8E225F9AFE}" srcId="{FA145FAF-012B-4C8B-B99D-AA9F8F4376C2}" destId="{9701ED59-A54C-46BD-AA95-20DF2F6E3134}" srcOrd="0" destOrd="0" parTransId="{D0D8C941-BE4D-421C-B8E1-8CDA2F7DCBAD}" sibTransId="{427C5C07-5876-40C6-87E3-2ACA808580E0}"/>
    <dgm:cxn modelId="{2E953E89-FE0F-4704-9C57-9A69A3EA853E}" type="presOf" srcId="{3511591E-8CC9-4E93-B125-5391ACA60BA8}" destId="{08AC1459-80D2-4BE8-AD1B-4F08C199B49C}" srcOrd="0" destOrd="0" presId="urn:microsoft.com/office/officeart/2005/8/layout/target3"/>
    <dgm:cxn modelId="{9AD2BC15-CC33-452B-B0C7-3AF22879FB0A}" type="presOf" srcId="{9701ED59-A54C-46BD-AA95-20DF2F6E3134}" destId="{9DC4EC04-C740-4F8F-B6B4-33828C1249B1}" srcOrd="0" destOrd="0" presId="urn:microsoft.com/office/officeart/2005/8/layout/target3"/>
    <dgm:cxn modelId="{1353B547-F503-4AF8-AD47-455D17208968}" srcId="{FA145FAF-012B-4C8B-B99D-AA9F8F4376C2}" destId="{3511591E-8CC9-4E93-B125-5391ACA60BA8}" srcOrd="1" destOrd="0" parTransId="{D27B9788-8395-4562-94AD-2B80196871A4}" sibTransId="{37F4FA80-7244-4559-97B5-F71732724250}"/>
    <dgm:cxn modelId="{A8C3811E-B5F5-4448-A0CA-DBA0D4DDD144}" type="presOf" srcId="{4E3383F8-B3E7-4AF0-BF6E-D4E9B214E64F}" destId="{337822A0-75FC-4E80-A07E-529387D64239}" srcOrd="0" destOrd="0" presId="urn:microsoft.com/office/officeart/2005/8/layout/target3"/>
    <dgm:cxn modelId="{62E75D48-7B88-4E2F-8587-6C7946D7C525}" srcId="{FA145FAF-012B-4C8B-B99D-AA9F8F4376C2}" destId="{4E3383F8-B3E7-4AF0-BF6E-D4E9B214E64F}" srcOrd="2" destOrd="0" parTransId="{A0FAA876-5D66-4431-A28F-65ADA5B28CF4}" sibTransId="{D92CB101-1E1A-4730-9E77-A35AEE71E084}"/>
    <dgm:cxn modelId="{6C171F70-23FB-4D71-94E0-68CAF32B4342}" type="presOf" srcId="{3511591E-8CC9-4E93-B125-5391ACA60BA8}" destId="{4811A01D-F3AC-4417-AD11-50F668CC0F36}" srcOrd="1" destOrd="0" presId="urn:microsoft.com/office/officeart/2005/8/layout/target3"/>
    <dgm:cxn modelId="{0C0D6CF5-F66E-4056-8D4B-601882492814}" type="presOf" srcId="{FA145FAF-012B-4C8B-B99D-AA9F8F4376C2}" destId="{A6630992-D365-41DE-83E8-4093E95E8E02}" srcOrd="0" destOrd="0" presId="urn:microsoft.com/office/officeart/2005/8/layout/target3"/>
    <dgm:cxn modelId="{6DACFABC-35DB-41C8-A692-8B23EC1C9597}" type="presParOf" srcId="{A6630992-D365-41DE-83E8-4093E95E8E02}" destId="{79252759-815C-4A22-B3A6-137E746FBCF1}" srcOrd="0" destOrd="0" presId="urn:microsoft.com/office/officeart/2005/8/layout/target3"/>
    <dgm:cxn modelId="{EA8994F1-556A-4D36-806A-020C86F81D37}" type="presParOf" srcId="{A6630992-D365-41DE-83E8-4093E95E8E02}" destId="{D44E7CAE-7E07-456B-A608-9699C1EBC326}" srcOrd="1" destOrd="0" presId="urn:microsoft.com/office/officeart/2005/8/layout/target3"/>
    <dgm:cxn modelId="{6F8C86EE-327B-4CAD-B12D-D348A1C9F7D5}" type="presParOf" srcId="{A6630992-D365-41DE-83E8-4093E95E8E02}" destId="{9DC4EC04-C740-4F8F-B6B4-33828C1249B1}" srcOrd="2" destOrd="0" presId="urn:microsoft.com/office/officeart/2005/8/layout/target3"/>
    <dgm:cxn modelId="{5360F9D2-9EE3-44E9-89EC-4FF32AC3A76D}" type="presParOf" srcId="{A6630992-D365-41DE-83E8-4093E95E8E02}" destId="{08090389-1B8E-48AE-89E0-EE50E83423F0}" srcOrd="3" destOrd="0" presId="urn:microsoft.com/office/officeart/2005/8/layout/target3"/>
    <dgm:cxn modelId="{C8351241-638F-49F3-B2B2-95BF80B6EAF8}" type="presParOf" srcId="{A6630992-D365-41DE-83E8-4093E95E8E02}" destId="{A8A8C38D-E9F1-46FC-B56B-57BD2AB61A81}" srcOrd="4" destOrd="0" presId="urn:microsoft.com/office/officeart/2005/8/layout/target3"/>
    <dgm:cxn modelId="{392E8BF6-B23B-4517-B6BC-951AED83DA9F}" type="presParOf" srcId="{A6630992-D365-41DE-83E8-4093E95E8E02}" destId="{08AC1459-80D2-4BE8-AD1B-4F08C199B49C}" srcOrd="5" destOrd="0" presId="urn:microsoft.com/office/officeart/2005/8/layout/target3"/>
    <dgm:cxn modelId="{EE19A752-3D86-4EFE-BFC8-2266634A3604}" type="presParOf" srcId="{A6630992-D365-41DE-83E8-4093E95E8E02}" destId="{F56EE540-BE93-4C46-B36A-8672AA89AD8F}" srcOrd="6" destOrd="0" presId="urn:microsoft.com/office/officeart/2005/8/layout/target3"/>
    <dgm:cxn modelId="{F75341F3-240B-411D-B64C-95508852095C}" type="presParOf" srcId="{A6630992-D365-41DE-83E8-4093E95E8E02}" destId="{F03C5A22-F8F2-4DA1-9C33-738F26EEFAB3}" srcOrd="7" destOrd="0" presId="urn:microsoft.com/office/officeart/2005/8/layout/target3"/>
    <dgm:cxn modelId="{7E7E3BF4-D8AD-4106-A1A1-18AB9389DC6C}" type="presParOf" srcId="{A6630992-D365-41DE-83E8-4093E95E8E02}" destId="{337822A0-75FC-4E80-A07E-529387D64239}" srcOrd="8" destOrd="0" presId="urn:microsoft.com/office/officeart/2005/8/layout/target3"/>
    <dgm:cxn modelId="{1CA8933F-D63A-49D6-B6AB-5F683E196F41}" type="presParOf" srcId="{A6630992-D365-41DE-83E8-4093E95E8E02}" destId="{49769996-6ED6-4DFC-BE3D-82EECE728795}" srcOrd="9" destOrd="0" presId="urn:microsoft.com/office/officeart/2005/8/layout/target3"/>
    <dgm:cxn modelId="{3D054A9F-52A1-4247-B4AC-7D280E98D957}" type="presParOf" srcId="{A6630992-D365-41DE-83E8-4093E95E8E02}" destId="{4811A01D-F3AC-4417-AD11-50F668CC0F36}" srcOrd="10" destOrd="0" presId="urn:microsoft.com/office/officeart/2005/8/layout/target3"/>
    <dgm:cxn modelId="{D1539F90-1467-4A61-813E-228CFD106235}" type="presParOf" srcId="{A6630992-D365-41DE-83E8-4093E95E8E02}" destId="{C2806AA3-3392-4C3C-A4B5-4DC785E9238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3DFC44-D248-40F0-AE89-FF1C51725846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BC1C5E69-9A54-487D-8AEB-A26EBA02C2F3}">
      <dgm:prSet phldrT="[Текст]" custT="1"/>
      <dgm:spPr/>
      <dgm:t>
        <a:bodyPr/>
        <a:lstStyle/>
        <a:p>
          <a:r>
            <a:rPr lang="ru-RU" sz="1800" dirty="0" smtClean="0"/>
            <a:t>взыскание всей суммы сокрытого или заниженного дохода либо суммы налога за иной сокрытый или неучтенный объект налогообложения и штрафа в размере той же суммы</a:t>
          </a:r>
          <a:endParaRPr lang="ru-RU" sz="1800" dirty="0"/>
        </a:p>
      </dgm:t>
    </dgm:pt>
    <dgm:pt modelId="{68A79FF2-5466-43A6-B840-AEF78D2FC60E}" type="parTrans" cxnId="{2979366E-3BAB-44EE-9C8D-D9D116886229}">
      <dgm:prSet/>
      <dgm:spPr/>
      <dgm:t>
        <a:bodyPr/>
        <a:lstStyle/>
        <a:p>
          <a:endParaRPr lang="ru-RU"/>
        </a:p>
      </dgm:t>
    </dgm:pt>
    <dgm:pt modelId="{720EAE6E-ABA3-48DF-9EFA-6B80DD033C3E}" type="sibTrans" cxnId="{2979366E-3BAB-44EE-9C8D-D9D116886229}">
      <dgm:prSet/>
      <dgm:spPr/>
      <dgm:t>
        <a:bodyPr/>
        <a:lstStyle/>
        <a:p>
          <a:endParaRPr lang="ru-RU"/>
        </a:p>
      </dgm:t>
    </dgm:pt>
    <dgm:pt modelId="{4E00DFB1-B5B0-4A02-816C-0C1F913C967D}">
      <dgm:prSet phldrT="[Текст]" custT="1"/>
      <dgm:spPr/>
      <dgm:t>
        <a:bodyPr/>
        <a:lstStyle/>
        <a:p>
          <a:r>
            <a:rPr lang="ru-RU" sz="1800" dirty="0" smtClean="0"/>
            <a:t>взыскание 10%  налога за непредставление или несвоевременное представление в налоговый орган документов, необходимых для исчисления и уплаты налога</a:t>
          </a:r>
          <a:endParaRPr lang="ru-RU" sz="1800" dirty="0"/>
        </a:p>
      </dgm:t>
    </dgm:pt>
    <dgm:pt modelId="{556C2FB7-069D-43AC-9A65-5D6B34BC56B4}" type="parTrans" cxnId="{1F48A8F1-FE34-475B-9D51-6A2F94541E37}">
      <dgm:prSet/>
      <dgm:spPr/>
      <dgm:t>
        <a:bodyPr/>
        <a:lstStyle/>
        <a:p>
          <a:endParaRPr lang="ru-RU"/>
        </a:p>
      </dgm:t>
    </dgm:pt>
    <dgm:pt modelId="{B2B7EE14-F76E-4FED-B942-1D0E7FE64AD8}" type="sibTrans" cxnId="{1F48A8F1-FE34-475B-9D51-6A2F94541E37}">
      <dgm:prSet/>
      <dgm:spPr/>
      <dgm:t>
        <a:bodyPr/>
        <a:lstStyle/>
        <a:p>
          <a:endParaRPr lang="ru-RU"/>
        </a:p>
      </dgm:t>
    </dgm:pt>
    <dgm:pt modelId="{5BD4D75F-CAF6-4A47-BEF5-A983E51A891B}">
      <dgm:prSet phldrT="[Текст]" custT="1"/>
      <dgm:spPr/>
      <dgm:t>
        <a:bodyPr/>
        <a:lstStyle/>
        <a:p>
          <a:r>
            <a:rPr lang="ru-RU" sz="1800" dirty="0" smtClean="0"/>
            <a:t>взыскание пени в случае задержки уплаты налога в размере 0,3% неуплаченной суммы налога за каждый день просрочки платежа, если законом не установлен иной размер пени</a:t>
          </a:r>
          <a:endParaRPr lang="ru-RU" sz="1800" dirty="0"/>
        </a:p>
      </dgm:t>
    </dgm:pt>
    <dgm:pt modelId="{AACE49DF-771A-4826-8CCD-8FE0F4D63EE9}" type="parTrans" cxnId="{DD05452B-BBEA-4BC4-B44E-4D8FCE5BDB5B}">
      <dgm:prSet/>
      <dgm:spPr/>
      <dgm:t>
        <a:bodyPr/>
        <a:lstStyle/>
        <a:p>
          <a:endParaRPr lang="ru-RU"/>
        </a:p>
      </dgm:t>
    </dgm:pt>
    <dgm:pt modelId="{5D915F43-2EA8-4E5E-AB63-008C7F5A0111}" type="sibTrans" cxnId="{DD05452B-BBEA-4BC4-B44E-4D8FCE5BDB5B}">
      <dgm:prSet/>
      <dgm:spPr/>
      <dgm:t>
        <a:bodyPr/>
        <a:lstStyle/>
        <a:p>
          <a:endParaRPr lang="ru-RU"/>
        </a:p>
      </dgm:t>
    </dgm:pt>
    <dgm:pt modelId="{8CBADA93-3BF4-452B-9BC9-16D290CD2C45}" type="pres">
      <dgm:prSet presAssocID="{E63DFC44-D248-40F0-AE89-FF1C517258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3B503-7AC9-479D-A040-2CEA5FB42FC5}" type="pres">
      <dgm:prSet presAssocID="{BC1C5E69-9A54-487D-8AEB-A26EBA02C2F3}" presName="parentLin" presStyleCnt="0"/>
      <dgm:spPr/>
    </dgm:pt>
    <dgm:pt modelId="{42408A9A-143E-46E5-9019-F6AE56A8BE8A}" type="pres">
      <dgm:prSet presAssocID="{BC1C5E69-9A54-487D-8AEB-A26EBA02C2F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CD5E4A0-AA38-4382-93A4-FED4B2D5FA8D}" type="pres">
      <dgm:prSet presAssocID="{BC1C5E69-9A54-487D-8AEB-A26EBA02C2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8B045-4BC4-4F78-9964-A3A2B09CE13C}" type="pres">
      <dgm:prSet presAssocID="{BC1C5E69-9A54-487D-8AEB-A26EBA02C2F3}" presName="negativeSpace" presStyleCnt="0"/>
      <dgm:spPr/>
    </dgm:pt>
    <dgm:pt modelId="{966A12C1-598A-4D22-B449-3A3C30E54CC4}" type="pres">
      <dgm:prSet presAssocID="{BC1C5E69-9A54-487D-8AEB-A26EBA02C2F3}" presName="childText" presStyleLbl="conFgAcc1" presStyleIdx="0" presStyleCnt="3">
        <dgm:presLayoutVars>
          <dgm:bulletEnabled val="1"/>
        </dgm:presLayoutVars>
      </dgm:prSet>
      <dgm:spPr/>
    </dgm:pt>
    <dgm:pt modelId="{4EA57C6B-991F-4268-86CA-1DB7E96EF8A2}" type="pres">
      <dgm:prSet presAssocID="{720EAE6E-ABA3-48DF-9EFA-6B80DD033C3E}" presName="spaceBetweenRectangles" presStyleCnt="0"/>
      <dgm:spPr/>
    </dgm:pt>
    <dgm:pt modelId="{7018F8B7-1131-42ED-A86C-B31F7486C470}" type="pres">
      <dgm:prSet presAssocID="{4E00DFB1-B5B0-4A02-816C-0C1F913C967D}" presName="parentLin" presStyleCnt="0"/>
      <dgm:spPr/>
    </dgm:pt>
    <dgm:pt modelId="{AC575ECE-CEF1-4A71-992D-52123D4E52CC}" type="pres">
      <dgm:prSet presAssocID="{4E00DFB1-B5B0-4A02-816C-0C1F913C967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A465A96-3DA6-4879-9BB3-B6FAF8BE9888}" type="pres">
      <dgm:prSet presAssocID="{4E00DFB1-B5B0-4A02-816C-0C1F913C96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791C1-EDEF-434E-83CD-1FC6E46FC241}" type="pres">
      <dgm:prSet presAssocID="{4E00DFB1-B5B0-4A02-816C-0C1F913C967D}" presName="negativeSpace" presStyleCnt="0"/>
      <dgm:spPr/>
    </dgm:pt>
    <dgm:pt modelId="{2232E67E-93AB-4A46-A6C3-5200A1CC72DD}" type="pres">
      <dgm:prSet presAssocID="{4E00DFB1-B5B0-4A02-816C-0C1F913C967D}" presName="childText" presStyleLbl="conFgAcc1" presStyleIdx="1" presStyleCnt="3">
        <dgm:presLayoutVars>
          <dgm:bulletEnabled val="1"/>
        </dgm:presLayoutVars>
      </dgm:prSet>
      <dgm:spPr/>
    </dgm:pt>
    <dgm:pt modelId="{2F0D3450-F7A9-4C7B-BC59-EA21DB761144}" type="pres">
      <dgm:prSet presAssocID="{B2B7EE14-F76E-4FED-B942-1D0E7FE64AD8}" presName="spaceBetweenRectangles" presStyleCnt="0"/>
      <dgm:spPr/>
    </dgm:pt>
    <dgm:pt modelId="{E8773304-88C0-4505-AD7B-035718A1D073}" type="pres">
      <dgm:prSet presAssocID="{5BD4D75F-CAF6-4A47-BEF5-A983E51A891B}" presName="parentLin" presStyleCnt="0"/>
      <dgm:spPr/>
    </dgm:pt>
    <dgm:pt modelId="{3BC37FBC-6018-4F28-A08B-513589E5C3B0}" type="pres">
      <dgm:prSet presAssocID="{5BD4D75F-CAF6-4A47-BEF5-A983E51A891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B7CC225-BA11-43E5-80FB-B263C45D0E75}" type="pres">
      <dgm:prSet presAssocID="{5BD4D75F-CAF6-4A47-BEF5-A983E51A891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070C2-8486-4533-AE1D-338DDAAD44A7}" type="pres">
      <dgm:prSet presAssocID="{5BD4D75F-CAF6-4A47-BEF5-A983E51A891B}" presName="negativeSpace" presStyleCnt="0"/>
      <dgm:spPr/>
    </dgm:pt>
    <dgm:pt modelId="{8E01081B-A09C-439C-B22B-AB144BBCBF53}" type="pres">
      <dgm:prSet presAssocID="{5BD4D75F-CAF6-4A47-BEF5-A983E51A891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05452B-BBEA-4BC4-B44E-4D8FCE5BDB5B}" srcId="{E63DFC44-D248-40F0-AE89-FF1C51725846}" destId="{5BD4D75F-CAF6-4A47-BEF5-A983E51A891B}" srcOrd="2" destOrd="0" parTransId="{AACE49DF-771A-4826-8CCD-8FE0F4D63EE9}" sibTransId="{5D915F43-2EA8-4E5E-AB63-008C7F5A0111}"/>
    <dgm:cxn modelId="{2979366E-3BAB-44EE-9C8D-D9D116886229}" srcId="{E63DFC44-D248-40F0-AE89-FF1C51725846}" destId="{BC1C5E69-9A54-487D-8AEB-A26EBA02C2F3}" srcOrd="0" destOrd="0" parTransId="{68A79FF2-5466-43A6-B840-AEF78D2FC60E}" sibTransId="{720EAE6E-ABA3-48DF-9EFA-6B80DD033C3E}"/>
    <dgm:cxn modelId="{82E36C6E-DE7B-4059-BFA2-8828B100D813}" type="presOf" srcId="{BC1C5E69-9A54-487D-8AEB-A26EBA02C2F3}" destId="{ECD5E4A0-AA38-4382-93A4-FED4B2D5FA8D}" srcOrd="1" destOrd="0" presId="urn:microsoft.com/office/officeart/2005/8/layout/list1"/>
    <dgm:cxn modelId="{13E2346F-0488-4D1D-953D-4219B9A7E824}" type="presOf" srcId="{E63DFC44-D248-40F0-AE89-FF1C51725846}" destId="{8CBADA93-3BF4-452B-9BC9-16D290CD2C45}" srcOrd="0" destOrd="0" presId="urn:microsoft.com/office/officeart/2005/8/layout/list1"/>
    <dgm:cxn modelId="{FB4AC26A-2E22-4273-9ED7-8A2B901A935A}" type="presOf" srcId="{5BD4D75F-CAF6-4A47-BEF5-A983E51A891B}" destId="{EB7CC225-BA11-43E5-80FB-B263C45D0E75}" srcOrd="1" destOrd="0" presId="urn:microsoft.com/office/officeart/2005/8/layout/list1"/>
    <dgm:cxn modelId="{F480D328-4B13-4AF0-97F5-3378142A97C9}" type="presOf" srcId="{BC1C5E69-9A54-487D-8AEB-A26EBA02C2F3}" destId="{42408A9A-143E-46E5-9019-F6AE56A8BE8A}" srcOrd="0" destOrd="0" presId="urn:microsoft.com/office/officeart/2005/8/layout/list1"/>
    <dgm:cxn modelId="{7145E5D6-3BF7-455F-AF47-E22012F6427B}" type="presOf" srcId="{4E00DFB1-B5B0-4A02-816C-0C1F913C967D}" destId="{AC575ECE-CEF1-4A71-992D-52123D4E52CC}" srcOrd="0" destOrd="0" presId="urn:microsoft.com/office/officeart/2005/8/layout/list1"/>
    <dgm:cxn modelId="{612F0EF8-8DDC-46EF-9533-5F4EC033D44F}" type="presOf" srcId="{4E00DFB1-B5B0-4A02-816C-0C1F913C967D}" destId="{7A465A96-3DA6-4879-9BB3-B6FAF8BE9888}" srcOrd="1" destOrd="0" presId="urn:microsoft.com/office/officeart/2005/8/layout/list1"/>
    <dgm:cxn modelId="{B2D01FDA-E309-4DFA-A175-43A75D6C7DAB}" type="presOf" srcId="{5BD4D75F-CAF6-4A47-BEF5-A983E51A891B}" destId="{3BC37FBC-6018-4F28-A08B-513589E5C3B0}" srcOrd="0" destOrd="0" presId="urn:microsoft.com/office/officeart/2005/8/layout/list1"/>
    <dgm:cxn modelId="{1F48A8F1-FE34-475B-9D51-6A2F94541E37}" srcId="{E63DFC44-D248-40F0-AE89-FF1C51725846}" destId="{4E00DFB1-B5B0-4A02-816C-0C1F913C967D}" srcOrd="1" destOrd="0" parTransId="{556C2FB7-069D-43AC-9A65-5D6B34BC56B4}" sibTransId="{B2B7EE14-F76E-4FED-B942-1D0E7FE64AD8}"/>
    <dgm:cxn modelId="{7096250E-6A0B-4C8D-A570-DAE4988D75C2}" type="presParOf" srcId="{8CBADA93-3BF4-452B-9BC9-16D290CD2C45}" destId="{D293B503-7AC9-479D-A040-2CEA5FB42FC5}" srcOrd="0" destOrd="0" presId="urn:microsoft.com/office/officeart/2005/8/layout/list1"/>
    <dgm:cxn modelId="{4B3F0832-D960-4C88-A7E2-A17D3ED7F196}" type="presParOf" srcId="{D293B503-7AC9-479D-A040-2CEA5FB42FC5}" destId="{42408A9A-143E-46E5-9019-F6AE56A8BE8A}" srcOrd="0" destOrd="0" presId="urn:microsoft.com/office/officeart/2005/8/layout/list1"/>
    <dgm:cxn modelId="{4F5B356E-F0DF-44A0-9265-31B00A1FF993}" type="presParOf" srcId="{D293B503-7AC9-479D-A040-2CEA5FB42FC5}" destId="{ECD5E4A0-AA38-4382-93A4-FED4B2D5FA8D}" srcOrd="1" destOrd="0" presId="urn:microsoft.com/office/officeart/2005/8/layout/list1"/>
    <dgm:cxn modelId="{E6DC883E-DAEC-41ED-854B-77AE2FC42D43}" type="presParOf" srcId="{8CBADA93-3BF4-452B-9BC9-16D290CD2C45}" destId="{F8B8B045-4BC4-4F78-9964-A3A2B09CE13C}" srcOrd="1" destOrd="0" presId="urn:microsoft.com/office/officeart/2005/8/layout/list1"/>
    <dgm:cxn modelId="{A268C39A-2F9D-4684-8D87-D197E3D86B18}" type="presParOf" srcId="{8CBADA93-3BF4-452B-9BC9-16D290CD2C45}" destId="{966A12C1-598A-4D22-B449-3A3C30E54CC4}" srcOrd="2" destOrd="0" presId="urn:microsoft.com/office/officeart/2005/8/layout/list1"/>
    <dgm:cxn modelId="{FA6E4B43-9254-4C40-A8D4-ADF9F14757E5}" type="presParOf" srcId="{8CBADA93-3BF4-452B-9BC9-16D290CD2C45}" destId="{4EA57C6B-991F-4268-86CA-1DB7E96EF8A2}" srcOrd="3" destOrd="0" presId="urn:microsoft.com/office/officeart/2005/8/layout/list1"/>
    <dgm:cxn modelId="{EAA61442-0282-4694-AA31-2BF17E0D1B1C}" type="presParOf" srcId="{8CBADA93-3BF4-452B-9BC9-16D290CD2C45}" destId="{7018F8B7-1131-42ED-A86C-B31F7486C470}" srcOrd="4" destOrd="0" presId="urn:microsoft.com/office/officeart/2005/8/layout/list1"/>
    <dgm:cxn modelId="{BAE17690-C84A-43D8-8F3E-970E2F731104}" type="presParOf" srcId="{7018F8B7-1131-42ED-A86C-B31F7486C470}" destId="{AC575ECE-CEF1-4A71-992D-52123D4E52CC}" srcOrd="0" destOrd="0" presId="urn:microsoft.com/office/officeart/2005/8/layout/list1"/>
    <dgm:cxn modelId="{0FDB04F5-77D1-40D3-AEB9-6A8D3FDC19E5}" type="presParOf" srcId="{7018F8B7-1131-42ED-A86C-B31F7486C470}" destId="{7A465A96-3DA6-4879-9BB3-B6FAF8BE9888}" srcOrd="1" destOrd="0" presId="urn:microsoft.com/office/officeart/2005/8/layout/list1"/>
    <dgm:cxn modelId="{29191DB0-4FD6-490B-8B39-1BF0873E74F9}" type="presParOf" srcId="{8CBADA93-3BF4-452B-9BC9-16D290CD2C45}" destId="{4C8791C1-EDEF-434E-83CD-1FC6E46FC241}" srcOrd="5" destOrd="0" presId="urn:microsoft.com/office/officeart/2005/8/layout/list1"/>
    <dgm:cxn modelId="{A2694A4C-69EF-41F4-BC93-0AF474D6C2DF}" type="presParOf" srcId="{8CBADA93-3BF4-452B-9BC9-16D290CD2C45}" destId="{2232E67E-93AB-4A46-A6C3-5200A1CC72DD}" srcOrd="6" destOrd="0" presId="urn:microsoft.com/office/officeart/2005/8/layout/list1"/>
    <dgm:cxn modelId="{12C4D2F2-C579-4633-AC48-16F735CF8C2F}" type="presParOf" srcId="{8CBADA93-3BF4-452B-9BC9-16D290CD2C45}" destId="{2F0D3450-F7A9-4C7B-BC59-EA21DB761144}" srcOrd="7" destOrd="0" presId="urn:microsoft.com/office/officeart/2005/8/layout/list1"/>
    <dgm:cxn modelId="{EC21DBBC-691F-48D6-A852-2229F943B05D}" type="presParOf" srcId="{8CBADA93-3BF4-452B-9BC9-16D290CD2C45}" destId="{E8773304-88C0-4505-AD7B-035718A1D073}" srcOrd="8" destOrd="0" presId="urn:microsoft.com/office/officeart/2005/8/layout/list1"/>
    <dgm:cxn modelId="{B4CA4862-47EA-47C8-B07B-A3D9110A3B2B}" type="presParOf" srcId="{E8773304-88C0-4505-AD7B-035718A1D073}" destId="{3BC37FBC-6018-4F28-A08B-513589E5C3B0}" srcOrd="0" destOrd="0" presId="urn:microsoft.com/office/officeart/2005/8/layout/list1"/>
    <dgm:cxn modelId="{99083C4B-E2A6-4722-B68E-B1F35A2223A3}" type="presParOf" srcId="{E8773304-88C0-4505-AD7B-035718A1D073}" destId="{EB7CC225-BA11-43E5-80FB-B263C45D0E75}" srcOrd="1" destOrd="0" presId="urn:microsoft.com/office/officeart/2005/8/layout/list1"/>
    <dgm:cxn modelId="{591342EB-1C6C-425F-A469-6572AC45115A}" type="presParOf" srcId="{8CBADA93-3BF4-452B-9BC9-16D290CD2C45}" destId="{863070C2-8486-4533-AE1D-338DDAAD44A7}" srcOrd="9" destOrd="0" presId="urn:microsoft.com/office/officeart/2005/8/layout/list1"/>
    <dgm:cxn modelId="{69C622BF-B27F-4C9D-9451-CBFA0ECCF03D}" type="presParOf" srcId="{8CBADA93-3BF4-452B-9BC9-16D290CD2C45}" destId="{8E01081B-A09C-439C-B22B-AB144BBCBF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5DA0B-0497-45EC-BB85-4290C7C0368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438B5-752E-4E9F-BD2B-DC0C955FC57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/>
            <a:t>Бюджетная система Украины </a:t>
          </a:r>
          <a:endParaRPr lang="ru-RU" sz="2800" dirty="0"/>
        </a:p>
      </dgm:t>
    </dgm:pt>
    <dgm:pt modelId="{68AE00A9-DCFE-4D1F-B867-B7E4ABDD51FF}" type="parTrans" cxnId="{3ED474D6-A15B-4D9C-84AB-493D127FDDDA}">
      <dgm:prSet/>
      <dgm:spPr/>
      <dgm:t>
        <a:bodyPr/>
        <a:lstStyle/>
        <a:p>
          <a:endParaRPr lang="ru-RU"/>
        </a:p>
      </dgm:t>
    </dgm:pt>
    <dgm:pt modelId="{C6E95F59-A37F-4DE4-B8CF-B7B547B0134D}" type="sibTrans" cxnId="{3ED474D6-A15B-4D9C-84AB-493D127FDDDA}">
      <dgm:prSet/>
      <dgm:spPr/>
      <dgm:t>
        <a:bodyPr/>
        <a:lstStyle/>
        <a:p>
          <a:endParaRPr lang="ru-RU"/>
        </a:p>
      </dgm:t>
    </dgm:pt>
    <dgm:pt modelId="{53F6689E-F444-4C13-9EAA-C3936BC981BC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/>
            <a:t>Государственный бюджет Украины </a:t>
          </a:r>
          <a:endParaRPr lang="ru-RU" sz="2000" dirty="0"/>
        </a:p>
      </dgm:t>
    </dgm:pt>
    <dgm:pt modelId="{A6DD6796-11CB-4898-B0CE-37804101C219}" type="parTrans" cxnId="{89F66BC2-1566-4FAA-B833-535714EBA5CA}">
      <dgm:prSet/>
      <dgm:spPr/>
      <dgm:t>
        <a:bodyPr/>
        <a:lstStyle/>
        <a:p>
          <a:endParaRPr lang="ru-RU"/>
        </a:p>
      </dgm:t>
    </dgm:pt>
    <dgm:pt modelId="{1DAFD7F0-6F7B-4EA4-B0C8-B8C4FE080C3C}" type="sibTrans" cxnId="{89F66BC2-1566-4FAA-B833-535714EBA5CA}">
      <dgm:prSet/>
      <dgm:spPr/>
      <dgm:t>
        <a:bodyPr/>
        <a:lstStyle/>
        <a:p>
          <a:endParaRPr lang="ru-RU"/>
        </a:p>
      </dgm:t>
    </dgm:pt>
    <dgm:pt modelId="{D1C5CD80-C1B0-4B73-B5BC-C0A8EEE06CFB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000" dirty="0" smtClean="0"/>
            <a:t>утверждается Верховной Радой</a:t>
          </a:r>
          <a:endParaRPr lang="ru-RU" sz="2000" dirty="0"/>
        </a:p>
      </dgm:t>
    </dgm:pt>
    <dgm:pt modelId="{2524A982-7E22-46A1-BF92-716278869F09}" type="parTrans" cxnId="{2EF9C52B-0B37-4B4F-80ED-3D7A30005E0B}">
      <dgm:prSet/>
      <dgm:spPr/>
      <dgm:t>
        <a:bodyPr/>
        <a:lstStyle/>
        <a:p>
          <a:endParaRPr lang="ru-RU"/>
        </a:p>
      </dgm:t>
    </dgm:pt>
    <dgm:pt modelId="{2C1BD254-CD50-4521-A458-991DAE7B2AB8}" type="sibTrans" cxnId="{2EF9C52B-0B37-4B4F-80ED-3D7A30005E0B}">
      <dgm:prSet/>
      <dgm:spPr/>
      <dgm:t>
        <a:bodyPr/>
        <a:lstStyle/>
        <a:p>
          <a:endParaRPr lang="ru-RU"/>
        </a:p>
      </dgm:t>
    </dgm:pt>
    <dgm:pt modelId="{29E46C41-CEE2-4127-9AD1-B2ABD8A0E88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Местные бюджеты</a:t>
          </a:r>
        </a:p>
        <a:p>
          <a:r>
            <a:rPr lang="ru-RU" sz="1600" dirty="0" smtClean="0"/>
            <a:t>(АР К, областных, районных, бюджеты районов в городах и бюджеты местного самоуправления)</a:t>
          </a:r>
          <a:endParaRPr lang="ru-RU" sz="1600" dirty="0"/>
        </a:p>
      </dgm:t>
    </dgm:pt>
    <dgm:pt modelId="{4EF40DA3-460B-445C-8447-0EBBADA6711B}" type="parTrans" cxnId="{37D4E6FB-2B79-4062-81B2-1BA311CDA39D}">
      <dgm:prSet/>
      <dgm:spPr/>
      <dgm:t>
        <a:bodyPr/>
        <a:lstStyle/>
        <a:p>
          <a:endParaRPr lang="ru-RU"/>
        </a:p>
      </dgm:t>
    </dgm:pt>
    <dgm:pt modelId="{472A789D-3018-426B-BCEC-F21931536CD8}" type="sibTrans" cxnId="{37D4E6FB-2B79-4062-81B2-1BA311CDA39D}">
      <dgm:prSet/>
      <dgm:spPr/>
      <dgm:t>
        <a:bodyPr/>
        <a:lstStyle/>
        <a:p>
          <a:endParaRPr lang="ru-RU"/>
        </a:p>
      </dgm:t>
    </dgm:pt>
    <dgm:pt modelId="{B34047A3-D4D3-4C0F-9A14-EF4E2D7AD9BC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000" dirty="0" smtClean="0"/>
            <a:t>утверждается местными советами, которые и контролируют их выполнение.</a:t>
          </a:r>
          <a:endParaRPr lang="ru-RU" sz="2000" dirty="0"/>
        </a:p>
      </dgm:t>
    </dgm:pt>
    <dgm:pt modelId="{D7220634-8176-481D-9CC7-087EE5F81A0A}" type="parTrans" cxnId="{26E81671-2849-40B9-9980-1183F84F2B12}">
      <dgm:prSet/>
      <dgm:spPr/>
      <dgm:t>
        <a:bodyPr/>
        <a:lstStyle/>
        <a:p>
          <a:endParaRPr lang="ru-RU"/>
        </a:p>
      </dgm:t>
    </dgm:pt>
    <dgm:pt modelId="{4972D0B8-6457-4E41-8F68-78C95DAAC91C}" type="sibTrans" cxnId="{26E81671-2849-40B9-9980-1183F84F2B12}">
      <dgm:prSet/>
      <dgm:spPr/>
      <dgm:t>
        <a:bodyPr/>
        <a:lstStyle/>
        <a:p>
          <a:endParaRPr lang="ru-RU"/>
        </a:p>
      </dgm:t>
    </dgm:pt>
    <dgm:pt modelId="{B947CB59-00D9-4FDE-9C23-3837CDBE78F3}" type="pres">
      <dgm:prSet presAssocID="{F475DA0B-0497-45EC-BB85-4290C7C036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5ED84-E3E2-4535-91AB-0866C917C361}" type="pres">
      <dgm:prSet presAssocID="{3A7438B5-752E-4E9F-BD2B-DC0C955FC573}" presName="root1" presStyleCnt="0"/>
      <dgm:spPr/>
    </dgm:pt>
    <dgm:pt modelId="{9A5DFEDB-BA72-46F2-A094-3ACA0FB3DCF2}" type="pres">
      <dgm:prSet presAssocID="{3A7438B5-752E-4E9F-BD2B-DC0C955FC573}" presName="LevelOneTextNode" presStyleLbl="node0" presStyleIdx="0" presStyleCnt="1" custScaleY="163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B74867-6E23-4524-B4F3-5CA517D29F57}" type="pres">
      <dgm:prSet presAssocID="{3A7438B5-752E-4E9F-BD2B-DC0C955FC573}" presName="level2hierChild" presStyleCnt="0"/>
      <dgm:spPr/>
    </dgm:pt>
    <dgm:pt modelId="{E872410E-1A0F-48CA-9405-470A930B7BED}" type="pres">
      <dgm:prSet presAssocID="{A6DD6796-11CB-4898-B0CE-37804101C21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09406F7-93DE-4892-A5BD-9B794D95CEED}" type="pres">
      <dgm:prSet presAssocID="{A6DD6796-11CB-4898-B0CE-37804101C21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3AAA84C-7D3D-4D94-BF00-6F390A988122}" type="pres">
      <dgm:prSet presAssocID="{53F6689E-F444-4C13-9EAA-C3936BC981BC}" presName="root2" presStyleCnt="0"/>
      <dgm:spPr/>
    </dgm:pt>
    <dgm:pt modelId="{84ECB20A-E4E4-4518-811A-DEF81C87A1C0}" type="pres">
      <dgm:prSet presAssocID="{53F6689E-F444-4C13-9EAA-C3936BC981BC}" presName="LevelTwoTextNode" presStyleLbl="node2" presStyleIdx="0" presStyleCnt="2" custScaleX="109578" custScaleY="130308" custLinFactNeighborX="-19099" custLinFactNeighborY="14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17A633-D230-49D7-8C0C-DE7A1AF7AE2A}" type="pres">
      <dgm:prSet presAssocID="{53F6689E-F444-4C13-9EAA-C3936BC981BC}" presName="level3hierChild" presStyleCnt="0"/>
      <dgm:spPr/>
    </dgm:pt>
    <dgm:pt modelId="{2F474C2B-6320-4265-AEE6-E1CBF1F8A367}" type="pres">
      <dgm:prSet presAssocID="{2524A982-7E22-46A1-BF92-716278869F09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816C98B8-BF26-4E15-A19B-749A3E03388F}" type="pres">
      <dgm:prSet presAssocID="{2524A982-7E22-46A1-BF92-716278869F09}" presName="connTx" presStyleLbl="parChTrans1D3" presStyleIdx="0" presStyleCnt="2"/>
      <dgm:spPr/>
      <dgm:t>
        <a:bodyPr/>
        <a:lstStyle/>
        <a:p>
          <a:endParaRPr lang="ru-RU"/>
        </a:p>
      </dgm:t>
    </dgm:pt>
    <dgm:pt modelId="{01F6C502-050C-4CF2-92F9-19025FF4B092}" type="pres">
      <dgm:prSet presAssocID="{D1C5CD80-C1B0-4B73-B5BC-C0A8EEE06CFB}" presName="root2" presStyleCnt="0"/>
      <dgm:spPr/>
    </dgm:pt>
    <dgm:pt modelId="{E759404F-E81F-4D9E-A2F1-CBA50CBA1301}" type="pres">
      <dgm:prSet presAssocID="{D1C5CD80-C1B0-4B73-B5BC-C0A8EEE06CFB}" presName="LevelTwoTextNode" presStyleLbl="node3" presStyleIdx="0" presStyleCnt="2" custScaleX="138224" custScaleY="169405" custLinFactNeighborX="-19774" custLinFactNeighborY="25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DB7207-A281-419B-8D3C-38E8C44E05D9}" type="pres">
      <dgm:prSet presAssocID="{D1C5CD80-C1B0-4B73-B5BC-C0A8EEE06CFB}" presName="level3hierChild" presStyleCnt="0"/>
      <dgm:spPr/>
    </dgm:pt>
    <dgm:pt modelId="{1EF39284-1ACD-4F23-AD26-6AD025BC86C2}" type="pres">
      <dgm:prSet presAssocID="{4EF40DA3-460B-445C-8447-0EBBADA6711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178B49A-A764-4450-8E62-52E60DF76215}" type="pres">
      <dgm:prSet presAssocID="{4EF40DA3-460B-445C-8447-0EBBADA6711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445215A-9011-442C-B9AE-929AB78B22E2}" type="pres">
      <dgm:prSet presAssocID="{29E46C41-CEE2-4127-9AD1-B2ABD8A0E884}" presName="root2" presStyleCnt="0"/>
      <dgm:spPr/>
    </dgm:pt>
    <dgm:pt modelId="{08DD5F6E-7A6E-4B09-A3D7-AC9C1DB477CC}" type="pres">
      <dgm:prSet presAssocID="{29E46C41-CEE2-4127-9AD1-B2ABD8A0E884}" presName="LevelTwoTextNode" presStyleLbl="node2" presStyleIdx="1" presStyleCnt="2" custScaleX="105334" custScaleY="148660" custLinFactNeighborX="-15311" custLinFactNeighborY="3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DAA339-C14A-4486-8CC5-668CA6CF4452}" type="pres">
      <dgm:prSet presAssocID="{29E46C41-CEE2-4127-9AD1-B2ABD8A0E884}" presName="level3hierChild" presStyleCnt="0"/>
      <dgm:spPr/>
    </dgm:pt>
    <dgm:pt modelId="{D22ECC4D-805C-49ED-86E7-55E1D5AFB02D}" type="pres">
      <dgm:prSet presAssocID="{D7220634-8176-481D-9CC7-087EE5F81A0A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78DC77DA-CE8D-4AC4-9C60-2FBB033A8165}" type="pres">
      <dgm:prSet presAssocID="{D7220634-8176-481D-9CC7-087EE5F81A0A}" presName="connTx" presStyleLbl="parChTrans1D3" presStyleIdx="1" presStyleCnt="2"/>
      <dgm:spPr/>
      <dgm:t>
        <a:bodyPr/>
        <a:lstStyle/>
        <a:p>
          <a:endParaRPr lang="ru-RU"/>
        </a:p>
      </dgm:t>
    </dgm:pt>
    <dgm:pt modelId="{9EE0FCA8-3DA2-4CD2-A60A-81E28B1CBCB5}" type="pres">
      <dgm:prSet presAssocID="{B34047A3-D4D3-4C0F-9A14-EF4E2D7AD9BC}" presName="root2" presStyleCnt="0"/>
      <dgm:spPr/>
    </dgm:pt>
    <dgm:pt modelId="{B2A59BF7-58D0-491E-9A7F-361160B13826}" type="pres">
      <dgm:prSet presAssocID="{B34047A3-D4D3-4C0F-9A14-EF4E2D7AD9BC}" presName="LevelTwoTextNode" presStyleLbl="node3" presStyleIdx="1" presStyleCnt="2" custScaleX="133845" custScaleY="175783" custLinFactNeighborX="-11671" custLinFactNeighborY="3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7C2F0C-88DA-4E02-9FEC-330064B0B271}" type="pres">
      <dgm:prSet presAssocID="{B34047A3-D4D3-4C0F-9A14-EF4E2D7AD9BC}" presName="level3hierChild" presStyleCnt="0"/>
      <dgm:spPr/>
    </dgm:pt>
  </dgm:ptLst>
  <dgm:cxnLst>
    <dgm:cxn modelId="{DF96868E-8EE9-41F8-BECA-6ACA0571FA6B}" type="presOf" srcId="{4EF40DA3-460B-445C-8447-0EBBADA6711B}" destId="{0178B49A-A764-4450-8E62-52E60DF76215}" srcOrd="1" destOrd="0" presId="urn:microsoft.com/office/officeart/2005/8/layout/hierarchy2"/>
    <dgm:cxn modelId="{43C0F7E5-9F9D-4626-8B4C-8B5613380C33}" type="presOf" srcId="{2524A982-7E22-46A1-BF92-716278869F09}" destId="{816C98B8-BF26-4E15-A19B-749A3E03388F}" srcOrd="1" destOrd="0" presId="urn:microsoft.com/office/officeart/2005/8/layout/hierarchy2"/>
    <dgm:cxn modelId="{89F66BC2-1566-4FAA-B833-535714EBA5CA}" srcId="{3A7438B5-752E-4E9F-BD2B-DC0C955FC573}" destId="{53F6689E-F444-4C13-9EAA-C3936BC981BC}" srcOrd="0" destOrd="0" parTransId="{A6DD6796-11CB-4898-B0CE-37804101C219}" sibTransId="{1DAFD7F0-6F7B-4EA4-B0C8-B8C4FE080C3C}"/>
    <dgm:cxn modelId="{B797F361-1419-48ED-A15B-6F32010A4CC4}" type="presOf" srcId="{3A7438B5-752E-4E9F-BD2B-DC0C955FC573}" destId="{9A5DFEDB-BA72-46F2-A094-3ACA0FB3DCF2}" srcOrd="0" destOrd="0" presId="urn:microsoft.com/office/officeart/2005/8/layout/hierarchy2"/>
    <dgm:cxn modelId="{2EF9C52B-0B37-4B4F-80ED-3D7A30005E0B}" srcId="{53F6689E-F444-4C13-9EAA-C3936BC981BC}" destId="{D1C5CD80-C1B0-4B73-B5BC-C0A8EEE06CFB}" srcOrd="0" destOrd="0" parTransId="{2524A982-7E22-46A1-BF92-716278869F09}" sibTransId="{2C1BD254-CD50-4521-A458-991DAE7B2AB8}"/>
    <dgm:cxn modelId="{F5CB62EE-16A4-46F8-9C6C-04D00F52DE2B}" type="presOf" srcId="{D1C5CD80-C1B0-4B73-B5BC-C0A8EEE06CFB}" destId="{E759404F-E81F-4D9E-A2F1-CBA50CBA1301}" srcOrd="0" destOrd="0" presId="urn:microsoft.com/office/officeart/2005/8/layout/hierarchy2"/>
    <dgm:cxn modelId="{2C5F9F9B-5B08-4490-B84D-701415E24350}" type="presOf" srcId="{29E46C41-CEE2-4127-9AD1-B2ABD8A0E884}" destId="{08DD5F6E-7A6E-4B09-A3D7-AC9C1DB477CC}" srcOrd="0" destOrd="0" presId="urn:microsoft.com/office/officeart/2005/8/layout/hierarchy2"/>
    <dgm:cxn modelId="{4402410B-2D42-4F7B-925D-EAB27AC67C43}" type="presOf" srcId="{2524A982-7E22-46A1-BF92-716278869F09}" destId="{2F474C2B-6320-4265-AEE6-E1CBF1F8A367}" srcOrd="0" destOrd="0" presId="urn:microsoft.com/office/officeart/2005/8/layout/hierarchy2"/>
    <dgm:cxn modelId="{832705FC-AC2D-434C-8823-64BBBDE44C85}" type="presOf" srcId="{B34047A3-D4D3-4C0F-9A14-EF4E2D7AD9BC}" destId="{B2A59BF7-58D0-491E-9A7F-361160B13826}" srcOrd="0" destOrd="0" presId="urn:microsoft.com/office/officeart/2005/8/layout/hierarchy2"/>
    <dgm:cxn modelId="{AF2DC41F-B0F4-4261-8F14-7D5A23C713B0}" type="presOf" srcId="{53F6689E-F444-4C13-9EAA-C3936BC981BC}" destId="{84ECB20A-E4E4-4518-811A-DEF81C87A1C0}" srcOrd="0" destOrd="0" presId="urn:microsoft.com/office/officeart/2005/8/layout/hierarchy2"/>
    <dgm:cxn modelId="{A5F0D950-67AE-4BC7-A706-C66A3CEE6B70}" type="presOf" srcId="{D7220634-8176-481D-9CC7-087EE5F81A0A}" destId="{D22ECC4D-805C-49ED-86E7-55E1D5AFB02D}" srcOrd="0" destOrd="0" presId="urn:microsoft.com/office/officeart/2005/8/layout/hierarchy2"/>
    <dgm:cxn modelId="{37D4E6FB-2B79-4062-81B2-1BA311CDA39D}" srcId="{3A7438B5-752E-4E9F-BD2B-DC0C955FC573}" destId="{29E46C41-CEE2-4127-9AD1-B2ABD8A0E884}" srcOrd="1" destOrd="0" parTransId="{4EF40DA3-460B-445C-8447-0EBBADA6711B}" sibTransId="{472A789D-3018-426B-BCEC-F21931536CD8}"/>
    <dgm:cxn modelId="{3ED474D6-A15B-4D9C-84AB-493D127FDDDA}" srcId="{F475DA0B-0497-45EC-BB85-4290C7C03689}" destId="{3A7438B5-752E-4E9F-BD2B-DC0C955FC573}" srcOrd="0" destOrd="0" parTransId="{68AE00A9-DCFE-4D1F-B867-B7E4ABDD51FF}" sibTransId="{C6E95F59-A37F-4DE4-B8CF-B7B547B0134D}"/>
    <dgm:cxn modelId="{26E81671-2849-40B9-9980-1183F84F2B12}" srcId="{29E46C41-CEE2-4127-9AD1-B2ABD8A0E884}" destId="{B34047A3-D4D3-4C0F-9A14-EF4E2D7AD9BC}" srcOrd="0" destOrd="0" parTransId="{D7220634-8176-481D-9CC7-087EE5F81A0A}" sibTransId="{4972D0B8-6457-4E41-8F68-78C95DAAC91C}"/>
    <dgm:cxn modelId="{64C85348-2222-447E-A480-7E01D5197303}" type="presOf" srcId="{A6DD6796-11CB-4898-B0CE-37804101C219}" destId="{E872410E-1A0F-48CA-9405-470A930B7BED}" srcOrd="0" destOrd="0" presId="urn:microsoft.com/office/officeart/2005/8/layout/hierarchy2"/>
    <dgm:cxn modelId="{784B161D-B659-4E9E-BC13-73AD35247C49}" type="presOf" srcId="{A6DD6796-11CB-4898-B0CE-37804101C219}" destId="{109406F7-93DE-4892-A5BD-9B794D95CEED}" srcOrd="1" destOrd="0" presId="urn:microsoft.com/office/officeart/2005/8/layout/hierarchy2"/>
    <dgm:cxn modelId="{9232C8FC-F860-44D0-95FA-6DF4A1B4D623}" type="presOf" srcId="{4EF40DA3-460B-445C-8447-0EBBADA6711B}" destId="{1EF39284-1ACD-4F23-AD26-6AD025BC86C2}" srcOrd="0" destOrd="0" presId="urn:microsoft.com/office/officeart/2005/8/layout/hierarchy2"/>
    <dgm:cxn modelId="{ED93F959-2319-4741-AC26-BB4B74BA02DF}" type="presOf" srcId="{D7220634-8176-481D-9CC7-087EE5F81A0A}" destId="{78DC77DA-CE8D-4AC4-9C60-2FBB033A8165}" srcOrd="1" destOrd="0" presId="urn:microsoft.com/office/officeart/2005/8/layout/hierarchy2"/>
    <dgm:cxn modelId="{ADD8CDBE-0DF8-434B-92ED-8B74D5EBE50F}" type="presOf" srcId="{F475DA0B-0497-45EC-BB85-4290C7C03689}" destId="{B947CB59-00D9-4FDE-9C23-3837CDBE78F3}" srcOrd="0" destOrd="0" presId="urn:microsoft.com/office/officeart/2005/8/layout/hierarchy2"/>
    <dgm:cxn modelId="{028C4028-E3CA-4B13-B887-06E7084449D0}" type="presParOf" srcId="{B947CB59-00D9-4FDE-9C23-3837CDBE78F3}" destId="{41C5ED84-E3E2-4535-91AB-0866C917C361}" srcOrd="0" destOrd="0" presId="urn:microsoft.com/office/officeart/2005/8/layout/hierarchy2"/>
    <dgm:cxn modelId="{9CC03C93-1621-49A1-B596-8BAE347CF60E}" type="presParOf" srcId="{41C5ED84-E3E2-4535-91AB-0866C917C361}" destId="{9A5DFEDB-BA72-46F2-A094-3ACA0FB3DCF2}" srcOrd="0" destOrd="0" presId="urn:microsoft.com/office/officeart/2005/8/layout/hierarchy2"/>
    <dgm:cxn modelId="{5F668A45-9750-4029-AA8C-0C1F02AF51DA}" type="presParOf" srcId="{41C5ED84-E3E2-4535-91AB-0866C917C361}" destId="{03B74867-6E23-4524-B4F3-5CA517D29F57}" srcOrd="1" destOrd="0" presId="urn:microsoft.com/office/officeart/2005/8/layout/hierarchy2"/>
    <dgm:cxn modelId="{F3AA2077-E757-45BF-8208-78A00C8D2E05}" type="presParOf" srcId="{03B74867-6E23-4524-B4F3-5CA517D29F57}" destId="{E872410E-1A0F-48CA-9405-470A930B7BED}" srcOrd="0" destOrd="0" presId="urn:microsoft.com/office/officeart/2005/8/layout/hierarchy2"/>
    <dgm:cxn modelId="{0EC665D5-07D5-4D4F-BB48-52C57704688A}" type="presParOf" srcId="{E872410E-1A0F-48CA-9405-470A930B7BED}" destId="{109406F7-93DE-4892-A5BD-9B794D95CEED}" srcOrd="0" destOrd="0" presId="urn:microsoft.com/office/officeart/2005/8/layout/hierarchy2"/>
    <dgm:cxn modelId="{585B6582-B245-4B36-8351-FC6AEA5F4F11}" type="presParOf" srcId="{03B74867-6E23-4524-B4F3-5CA517D29F57}" destId="{93AAA84C-7D3D-4D94-BF00-6F390A988122}" srcOrd="1" destOrd="0" presId="urn:microsoft.com/office/officeart/2005/8/layout/hierarchy2"/>
    <dgm:cxn modelId="{6E636484-42FE-4CD2-B567-6F2C7916CE22}" type="presParOf" srcId="{93AAA84C-7D3D-4D94-BF00-6F390A988122}" destId="{84ECB20A-E4E4-4518-811A-DEF81C87A1C0}" srcOrd="0" destOrd="0" presId="urn:microsoft.com/office/officeart/2005/8/layout/hierarchy2"/>
    <dgm:cxn modelId="{191BDB87-683F-4AA2-B0D2-54AB755C2A06}" type="presParOf" srcId="{93AAA84C-7D3D-4D94-BF00-6F390A988122}" destId="{2917A633-D230-49D7-8C0C-DE7A1AF7AE2A}" srcOrd="1" destOrd="0" presId="urn:microsoft.com/office/officeart/2005/8/layout/hierarchy2"/>
    <dgm:cxn modelId="{FFE2E99D-5BF6-45EC-83BA-79660BC6C0BF}" type="presParOf" srcId="{2917A633-D230-49D7-8C0C-DE7A1AF7AE2A}" destId="{2F474C2B-6320-4265-AEE6-E1CBF1F8A367}" srcOrd="0" destOrd="0" presId="urn:microsoft.com/office/officeart/2005/8/layout/hierarchy2"/>
    <dgm:cxn modelId="{E771920A-779C-40E1-8C9D-A5D6EBB4FB11}" type="presParOf" srcId="{2F474C2B-6320-4265-AEE6-E1CBF1F8A367}" destId="{816C98B8-BF26-4E15-A19B-749A3E03388F}" srcOrd="0" destOrd="0" presId="urn:microsoft.com/office/officeart/2005/8/layout/hierarchy2"/>
    <dgm:cxn modelId="{1F4EDDC7-583B-418C-8F5F-79341AC78E46}" type="presParOf" srcId="{2917A633-D230-49D7-8C0C-DE7A1AF7AE2A}" destId="{01F6C502-050C-4CF2-92F9-19025FF4B092}" srcOrd="1" destOrd="0" presId="urn:microsoft.com/office/officeart/2005/8/layout/hierarchy2"/>
    <dgm:cxn modelId="{A2192F7C-17BA-4B11-A984-D49904B5B217}" type="presParOf" srcId="{01F6C502-050C-4CF2-92F9-19025FF4B092}" destId="{E759404F-E81F-4D9E-A2F1-CBA50CBA1301}" srcOrd="0" destOrd="0" presId="urn:microsoft.com/office/officeart/2005/8/layout/hierarchy2"/>
    <dgm:cxn modelId="{5D53C781-1FF5-455F-AD81-D9A3CDECE5E7}" type="presParOf" srcId="{01F6C502-050C-4CF2-92F9-19025FF4B092}" destId="{D7DB7207-A281-419B-8D3C-38E8C44E05D9}" srcOrd="1" destOrd="0" presId="urn:microsoft.com/office/officeart/2005/8/layout/hierarchy2"/>
    <dgm:cxn modelId="{FE438E58-6592-4CBC-B1DB-EA47AC098F3A}" type="presParOf" srcId="{03B74867-6E23-4524-B4F3-5CA517D29F57}" destId="{1EF39284-1ACD-4F23-AD26-6AD025BC86C2}" srcOrd="2" destOrd="0" presId="urn:microsoft.com/office/officeart/2005/8/layout/hierarchy2"/>
    <dgm:cxn modelId="{8697182D-65EA-4F50-B523-AED8724AFECB}" type="presParOf" srcId="{1EF39284-1ACD-4F23-AD26-6AD025BC86C2}" destId="{0178B49A-A764-4450-8E62-52E60DF76215}" srcOrd="0" destOrd="0" presId="urn:microsoft.com/office/officeart/2005/8/layout/hierarchy2"/>
    <dgm:cxn modelId="{F846EB27-EB43-4CA4-B596-25CD140FF7CA}" type="presParOf" srcId="{03B74867-6E23-4524-B4F3-5CA517D29F57}" destId="{1445215A-9011-442C-B9AE-929AB78B22E2}" srcOrd="3" destOrd="0" presId="urn:microsoft.com/office/officeart/2005/8/layout/hierarchy2"/>
    <dgm:cxn modelId="{FAE0C3BF-347C-4203-8B50-A20AC32EC186}" type="presParOf" srcId="{1445215A-9011-442C-B9AE-929AB78B22E2}" destId="{08DD5F6E-7A6E-4B09-A3D7-AC9C1DB477CC}" srcOrd="0" destOrd="0" presId="urn:microsoft.com/office/officeart/2005/8/layout/hierarchy2"/>
    <dgm:cxn modelId="{D0C8A4E6-58E7-41D6-8992-4D592934E8EF}" type="presParOf" srcId="{1445215A-9011-442C-B9AE-929AB78B22E2}" destId="{DADAA339-C14A-4486-8CC5-668CA6CF4452}" srcOrd="1" destOrd="0" presId="urn:microsoft.com/office/officeart/2005/8/layout/hierarchy2"/>
    <dgm:cxn modelId="{6BDB7D37-9614-481A-AB1D-F7754D397FA7}" type="presParOf" srcId="{DADAA339-C14A-4486-8CC5-668CA6CF4452}" destId="{D22ECC4D-805C-49ED-86E7-55E1D5AFB02D}" srcOrd="0" destOrd="0" presId="urn:microsoft.com/office/officeart/2005/8/layout/hierarchy2"/>
    <dgm:cxn modelId="{A298A4C1-75CB-4A1C-9FCB-30895F6AF5AF}" type="presParOf" srcId="{D22ECC4D-805C-49ED-86E7-55E1D5AFB02D}" destId="{78DC77DA-CE8D-4AC4-9C60-2FBB033A8165}" srcOrd="0" destOrd="0" presId="urn:microsoft.com/office/officeart/2005/8/layout/hierarchy2"/>
    <dgm:cxn modelId="{87AD1781-9EF2-4BBB-A2A1-D0B16B1EEEC1}" type="presParOf" srcId="{DADAA339-C14A-4486-8CC5-668CA6CF4452}" destId="{9EE0FCA8-3DA2-4CD2-A60A-81E28B1CBCB5}" srcOrd="1" destOrd="0" presId="urn:microsoft.com/office/officeart/2005/8/layout/hierarchy2"/>
    <dgm:cxn modelId="{62F4C6E4-3E73-4FCA-8408-8D5CBDDC7950}" type="presParOf" srcId="{9EE0FCA8-3DA2-4CD2-A60A-81E28B1CBCB5}" destId="{B2A59BF7-58D0-491E-9A7F-361160B13826}" srcOrd="0" destOrd="0" presId="urn:microsoft.com/office/officeart/2005/8/layout/hierarchy2"/>
    <dgm:cxn modelId="{DEE1F29C-22EC-4E75-95CA-C4FFAD5004D6}" type="presParOf" srcId="{9EE0FCA8-3DA2-4CD2-A60A-81E28B1CBCB5}" destId="{4D7C2F0C-88DA-4E02-9FEC-330064B0B2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AF663D-954E-4899-9A24-8F532178674A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55B8BB9B-CF36-4B78-8895-3D582E3F0EC5}">
      <dgm:prSet phldrT="[Текст]" custT="1"/>
      <dgm:spPr/>
      <dgm:t>
        <a:bodyPr/>
        <a:lstStyle/>
        <a:p>
          <a:r>
            <a:rPr lang="ru-RU" sz="1800" b="1" dirty="0" smtClean="0"/>
            <a:t>а) единства</a:t>
          </a:r>
          <a:endParaRPr lang="ru-RU" sz="1800" b="1" i="1" dirty="0"/>
        </a:p>
      </dgm:t>
    </dgm:pt>
    <dgm:pt modelId="{E820DF89-C7F0-45D3-82D5-84222EA00FFC}" type="parTrans" cxnId="{AA792BB0-410C-4394-8946-533A8DEC41E1}">
      <dgm:prSet/>
      <dgm:spPr/>
      <dgm:t>
        <a:bodyPr/>
        <a:lstStyle/>
        <a:p>
          <a:endParaRPr lang="ru-RU"/>
        </a:p>
      </dgm:t>
    </dgm:pt>
    <dgm:pt modelId="{30D702E0-6102-4E07-80E6-7C478AB0D624}" type="sibTrans" cxnId="{AA792BB0-410C-4394-8946-533A8DEC41E1}">
      <dgm:prSet/>
      <dgm:spPr/>
      <dgm:t>
        <a:bodyPr/>
        <a:lstStyle/>
        <a:p>
          <a:endParaRPr lang="ru-RU"/>
        </a:p>
      </dgm:t>
    </dgm:pt>
    <dgm:pt modelId="{7B48EDFE-B6BF-4D27-92C3-E30D07BB8BC6}">
      <dgm:prSet phldrT="[Текст]" custT="1"/>
      <dgm:spPr/>
      <dgm:t>
        <a:bodyPr/>
        <a:lstStyle/>
        <a:p>
          <a:r>
            <a:rPr lang="ru-RU" sz="1600" b="1" dirty="0" smtClean="0"/>
            <a:t>в) самостоятельности</a:t>
          </a:r>
          <a:endParaRPr lang="ru-RU" sz="1600" b="1" i="1" dirty="0"/>
        </a:p>
      </dgm:t>
    </dgm:pt>
    <dgm:pt modelId="{8C53D27E-4015-4C07-B324-A756F9833900}" type="parTrans" cxnId="{840B833E-DFFC-47B1-929A-DC077074DBB7}">
      <dgm:prSet/>
      <dgm:spPr/>
      <dgm:t>
        <a:bodyPr/>
        <a:lstStyle/>
        <a:p>
          <a:endParaRPr lang="ru-RU"/>
        </a:p>
      </dgm:t>
    </dgm:pt>
    <dgm:pt modelId="{424802EC-1EFD-423C-B813-AEEB9CA252A1}" type="sibTrans" cxnId="{840B833E-DFFC-47B1-929A-DC077074DBB7}">
      <dgm:prSet/>
      <dgm:spPr/>
      <dgm:t>
        <a:bodyPr/>
        <a:lstStyle/>
        <a:p>
          <a:endParaRPr lang="ru-RU"/>
        </a:p>
      </dgm:t>
    </dgm:pt>
    <dgm:pt modelId="{C4576AF4-206A-41C9-96B6-058CA9D94D0B}">
      <dgm:prSet custT="1"/>
      <dgm:spPr/>
      <dgm:t>
        <a:bodyPr/>
        <a:lstStyle/>
        <a:p>
          <a:r>
            <a:rPr lang="ru-RU" sz="1600" b="1" dirty="0" smtClean="0"/>
            <a:t>б) сбалансированности</a:t>
          </a:r>
          <a:endParaRPr lang="ru-RU" sz="1600" b="1" i="1" dirty="0"/>
        </a:p>
      </dgm:t>
    </dgm:pt>
    <dgm:pt modelId="{D0A87BF8-FB3D-4E51-9BB8-074B4EE1BE14}" type="parTrans" cxnId="{A61CD33A-174A-4023-86ED-03969A9970D7}">
      <dgm:prSet/>
      <dgm:spPr/>
      <dgm:t>
        <a:bodyPr/>
        <a:lstStyle/>
        <a:p>
          <a:endParaRPr lang="ru-RU"/>
        </a:p>
      </dgm:t>
    </dgm:pt>
    <dgm:pt modelId="{7C6AEDE7-52DB-457E-9879-51C8681B4F70}" type="sibTrans" cxnId="{A61CD33A-174A-4023-86ED-03969A9970D7}">
      <dgm:prSet/>
      <dgm:spPr/>
      <dgm:t>
        <a:bodyPr/>
        <a:lstStyle/>
        <a:p>
          <a:endParaRPr lang="ru-RU"/>
        </a:p>
      </dgm:t>
    </dgm:pt>
    <dgm:pt modelId="{E72CBD72-163F-48F9-BC0B-7BEB25EAEA63}">
      <dgm:prSet phldrT="[Текст]" custT="1"/>
      <dgm:spPr/>
      <dgm:t>
        <a:bodyPr/>
        <a:lstStyle/>
        <a:p>
          <a:r>
            <a:rPr lang="ru-RU" sz="1800" dirty="0" smtClean="0"/>
            <a:t>обеспечивается единой правовой основой, единой денежной системой, единым регулированием бюджетных отношений, единой бюджетной классификацией, единством порядка выполнения бюджетов и ведения бухгалтерского учета и отчетности;</a:t>
          </a:r>
          <a:endParaRPr lang="ru-RU" sz="1800" i="1" dirty="0"/>
        </a:p>
      </dgm:t>
    </dgm:pt>
    <dgm:pt modelId="{8A558B24-5928-4E50-B700-7CBDB0D5EA69}" type="parTrans" cxnId="{CF698B30-395F-45E0-A989-F8EDB87CD917}">
      <dgm:prSet/>
      <dgm:spPr/>
      <dgm:t>
        <a:bodyPr/>
        <a:lstStyle/>
        <a:p>
          <a:endParaRPr lang="ru-RU"/>
        </a:p>
      </dgm:t>
    </dgm:pt>
    <dgm:pt modelId="{408B1835-BAD2-4E10-9E5A-B55445F6E5A1}" type="sibTrans" cxnId="{CF698B30-395F-45E0-A989-F8EDB87CD917}">
      <dgm:prSet/>
      <dgm:spPr/>
      <dgm:t>
        <a:bodyPr/>
        <a:lstStyle/>
        <a:p>
          <a:endParaRPr lang="ru-RU"/>
        </a:p>
      </dgm:t>
    </dgm:pt>
    <dgm:pt modelId="{B79413F7-D5B4-4DFA-8814-620793727B0F}">
      <dgm:prSet custT="1"/>
      <dgm:spPr/>
      <dgm:t>
        <a:bodyPr/>
        <a:lstStyle/>
        <a:p>
          <a:r>
            <a:rPr lang="ru-RU" sz="1600" dirty="0" smtClean="0"/>
            <a:t>полномочия на осуществление расходов бюджета должны отвечать объему поступлений в бюджет на соответствующий бюджетный период;</a:t>
          </a:r>
          <a:endParaRPr lang="ru-RU" sz="1600" i="1" dirty="0"/>
        </a:p>
      </dgm:t>
    </dgm:pt>
    <dgm:pt modelId="{8290B954-C5E3-44E5-A097-D75D86D0D0CA}" type="parTrans" cxnId="{B4597089-E36B-4F9B-88E4-26DB46462E0A}">
      <dgm:prSet/>
      <dgm:spPr/>
      <dgm:t>
        <a:bodyPr/>
        <a:lstStyle/>
        <a:p>
          <a:endParaRPr lang="ru-RU"/>
        </a:p>
      </dgm:t>
    </dgm:pt>
    <dgm:pt modelId="{24921E40-0772-4D7F-9882-442FBA8B9AE8}" type="sibTrans" cxnId="{B4597089-E36B-4F9B-88E4-26DB46462E0A}">
      <dgm:prSet/>
      <dgm:spPr/>
      <dgm:t>
        <a:bodyPr/>
        <a:lstStyle/>
        <a:p>
          <a:endParaRPr lang="ru-RU"/>
        </a:p>
      </dgm:t>
    </dgm:pt>
    <dgm:pt modelId="{5BB82C5C-5A42-44A5-9E5F-A08D13BC5F34}">
      <dgm:prSet phldrT="[Текст]" custT="1"/>
      <dgm:spPr/>
      <dgm:t>
        <a:bodyPr/>
        <a:lstStyle/>
        <a:p>
          <a:r>
            <a:rPr lang="ru-RU" sz="1600" dirty="0" smtClean="0"/>
            <a:t>государство средствами государственного бюджета не несет ответственности за бюджетные обязательства органов власти Автономной Республики Крым и органов местного самоуправления;</a:t>
          </a:r>
          <a:endParaRPr lang="ru-RU" sz="1600" i="1" dirty="0"/>
        </a:p>
      </dgm:t>
    </dgm:pt>
    <dgm:pt modelId="{0FD78881-5A1E-4385-B37B-597CC85CAB5A}" type="parTrans" cxnId="{A37E53B0-0B5F-48A3-B586-DAF5919A3EC7}">
      <dgm:prSet/>
      <dgm:spPr/>
      <dgm:t>
        <a:bodyPr/>
        <a:lstStyle/>
        <a:p>
          <a:endParaRPr lang="ru-RU"/>
        </a:p>
      </dgm:t>
    </dgm:pt>
    <dgm:pt modelId="{118896F5-E085-4CE7-BAE9-6AE59D98EA53}" type="sibTrans" cxnId="{A37E53B0-0B5F-48A3-B586-DAF5919A3EC7}">
      <dgm:prSet/>
      <dgm:spPr/>
      <dgm:t>
        <a:bodyPr/>
        <a:lstStyle/>
        <a:p>
          <a:endParaRPr lang="ru-RU"/>
        </a:p>
      </dgm:t>
    </dgm:pt>
    <dgm:pt modelId="{BA4D43F6-643F-4509-9435-0AD37460F7A2}">
      <dgm:prSet phldrT="[Текст]" custT="1"/>
      <dgm:spPr/>
      <dgm:t>
        <a:bodyPr/>
        <a:lstStyle/>
        <a:p>
          <a:r>
            <a:rPr lang="ru-RU" sz="1600" b="1" dirty="0" smtClean="0"/>
            <a:t>г) полноты</a:t>
          </a:r>
          <a:endParaRPr lang="ru-RU" sz="1600" b="1" i="1" dirty="0"/>
        </a:p>
      </dgm:t>
    </dgm:pt>
    <dgm:pt modelId="{76F41CD5-2DD2-404D-B686-0A86F2468EF5}" type="parTrans" cxnId="{72F67151-6D4F-40B5-A152-FCB338C715CD}">
      <dgm:prSet/>
      <dgm:spPr/>
      <dgm:t>
        <a:bodyPr/>
        <a:lstStyle/>
        <a:p>
          <a:endParaRPr lang="ru-RU"/>
        </a:p>
      </dgm:t>
    </dgm:pt>
    <dgm:pt modelId="{3A67BC55-1429-4DBA-A3EA-50F6A1229DD7}" type="sibTrans" cxnId="{72F67151-6D4F-40B5-A152-FCB338C715CD}">
      <dgm:prSet/>
      <dgm:spPr/>
      <dgm:t>
        <a:bodyPr/>
        <a:lstStyle/>
        <a:p>
          <a:endParaRPr lang="ru-RU"/>
        </a:p>
      </dgm:t>
    </dgm:pt>
    <dgm:pt modelId="{8DA95ACF-EFE6-4B69-A85A-7705067FA7CC}">
      <dgm:prSet phldrT="[Текст]" custT="1"/>
      <dgm:spPr/>
      <dgm:t>
        <a:bodyPr/>
        <a:lstStyle/>
        <a:p>
          <a:r>
            <a:rPr lang="ru-RU" sz="1600" dirty="0" smtClean="0"/>
            <a:t>в состав бюджетов входят все поступления и расходы бюджетов, осуществляемых в соответствии с нормативно-правовых актов органов государственной власти, органов власти АРК, органов местного самоуправления</a:t>
          </a:r>
          <a:endParaRPr lang="ru-RU" sz="1600" i="1" dirty="0"/>
        </a:p>
      </dgm:t>
    </dgm:pt>
    <dgm:pt modelId="{FB6D09A6-09AB-4788-B19D-30142558A637}" type="parTrans" cxnId="{40A230B5-8E20-44E1-949F-206D35DBDD2C}">
      <dgm:prSet/>
      <dgm:spPr/>
      <dgm:t>
        <a:bodyPr/>
        <a:lstStyle/>
        <a:p>
          <a:endParaRPr lang="ru-RU"/>
        </a:p>
      </dgm:t>
    </dgm:pt>
    <dgm:pt modelId="{91DD9573-8B7B-4905-A2D1-BCFD86A1B11F}" type="sibTrans" cxnId="{40A230B5-8E20-44E1-949F-206D35DBDD2C}">
      <dgm:prSet/>
      <dgm:spPr/>
      <dgm:t>
        <a:bodyPr/>
        <a:lstStyle/>
        <a:p>
          <a:endParaRPr lang="ru-RU"/>
        </a:p>
      </dgm:t>
    </dgm:pt>
    <dgm:pt modelId="{4EA96C25-E966-4DD7-900E-A49F45D77E30}">
      <dgm:prSet phldrT="[Текст]" custT="1"/>
      <dgm:spPr/>
      <dgm:t>
        <a:bodyPr/>
        <a:lstStyle/>
        <a:p>
          <a:r>
            <a:rPr lang="ru-RU" sz="1600" b="1" dirty="0" err="1" smtClean="0"/>
            <a:t>д</a:t>
          </a:r>
          <a:r>
            <a:rPr lang="ru-RU" sz="1600" b="1" dirty="0" smtClean="0"/>
            <a:t>) обоснованности</a:t>
          </a:r>
          <a:endParaRPr lang="ru-RU" sz="1600" b="1" i="1" dirty="0"/>
        </a:p>
      </dgm:t>
    </dgm:pt>
    <dgm:pt modelId="{988C645E-07B5-4013-A4F1-4A90D79DBCB4}" type="parTrans" cxnId="{DAF8F998-F099-4E51-8865-33CE9530F31C}">
      <dgm:prSet/>
      <dgm:spPr/>
      <dgm:t>
        <a:bodyPr/>
        <a:lstStyle/>
        <a:p>
          <a:endParaRPr lang="ru-RU"/>
        </a:p>
      </dgm:t>
    </dgm:pt>
    <dgm:pt modelId="{DE8CDBA3-8DE4-422B-A91E-02304A9CAB12}" type="sibTrans" cxnId="{DAF8F998-F099-4E51-8865-33CE9530F31C}">
      <dgm:prSet/>
      <dgm:spPr/>
      <dgm:t>
        <a:bodyPr/>
        <a:lstStyle/>
        <a:p>
          <a:endParaRPr lang="ru-RU"/>
        </a:p>
      </dgm:t>
    </dgm:pt>
    <dgm:pt modelId="{5AE07C80-A489-4C45-92BB-C263CDD7EE07}">
      <dgm:prSet phldrT="[Текст]" custT="1"/>
      <dgm:spPr/>
      <dgm:t>
        <a:bodyPr/>
        <a:lstStyle/>
        <a:p>
          <a:r>
            <a:rPr lang="ru-RU" sz="1700" dirty="0" smtClean="0"/>
            <a:t>бюджет формируется на реалистичных </a:t>
          </a:r>
          <a:r>
            <a:rPr lang="ru-RU" sz="1700" dirty="0" err="1" smtClean="0"/>
            <a:t>макропоказателях</a:t>
          </a:r>
          <a:r>
            <a:rPr lang="ru-RU" sz="1700" dirty="0" smtClean="0"/>
            <a:t> экономического и социального развития государства и расчетах поступлений и расходов бюджета, осуществляемых в соответствии с утвержденными методиками и правилами</a:t>
          </a:r>
          <a:endParaRPr lang="ru-RU" sz="1700" i="1" dirty="0"/>
        </a:p>
      </dgm:t>
    </dgm:pt>
    <dgm:pt modelId="{EDEF3085-4587-4B04-A559-AAF335871D55}" type="parTrans" cxnId="{18F9CF79-5284-49CD-894B-AB9C937FEF1D}">
      <dgm:prSet/>
      <dgm:spPr/>
      <dgm:t>
        <a:bodyPr/>
        <a:lstStyle/>
        <a:p>
          <a:endParaRPr lang="ru-RU"/>
        </a:p>
      </dgm:t>
    </dgm:pt>
    <dgm:pt modelId="{7F596E20-886B-4F47-8818-4E3D43675D61}" type="sibTrans" cxnId="{18F9CF79-5284-49CD-894B-AB9C937FEF1D}">
      <dgm:prSet/>
      <dgm:spPr/>
      <dgm:t>
        <a:bodyPr/>
        <a:lstStyle/>
        <a:p>
          <a:endParaRPr lang="ru-RU"/>
        </a:p>
      </dgm:t>
    </dgm:pt>
    <dgm:pt modelId="{892B9944-AC2F-4393-8BF3-DF015397EAF6}" type="pres">
      <dgm:prSet presAssocID="{11AF663D-954E-4899-9A24-8F53217867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D6293B-B749-49DD-BA5E-4D30D59F1155}" type="pres">
      <dgm:prSet presAssocID="{55B8BB9B-CF36-4B78-8895-3D582E3F0EC5}" presName="parentLin" presStyleCnt="0"/>
      <dgm:spPr/>
    </dgm:pt>
    <dgm:pt modelId="{CA22E93F-45BC-4BAC-9D51-4A4F4F9AC26F}" type="pres">
      <dgm:prSet presAssocID="{55B8BB9B-CF36-4B78-8895-3D582E3F0EC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AB5D2AD-E469-467B-A764-97CBDBD38C90}" type="pres">
      <dgm:prSet presAssocID="{55B8BB9B-CF36-4B78-8895-3D582E3F0EC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ABDCE-3F22-4D71-BAD7-7F688BD144D5}" type="pres">
      <dgm:prSet presAssocID="{55B8BB9B-CF36-4B78-8895-3D582E3F0EC5}" presName="negativeSpace" presStyleCnt="0"/>
      <dgm:spPr/>
    </dgm:pt>
    <dgm:pt modelId="{55EB3729-19A4-4EEE-BCBC-4C0A7E004D23}" type="pres">
      <dgm:prSet presAssocID="{55B8BB9B-CF36-4B78-8895-3D582E3F0EC5}" presName="childText" presStyleLbl="conFgAcc1" presStyleIdx="0" presStyleCnt="5" custLinFactY="-2394" custLinFactNeighborX="-30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5B8C6-A7DB-45C4-9640-92E01FAD0E0A}" type="pres">
      <dgm:prSet presAssocID="{30D702E0-6102-4E07-80E6-7C478AB0D624}" presName="spaceBetweenRectangles" presStyleCnt="0"/>
      <dgm:spPr/>
    </dgm:pt>
    <dgm:pt modelId="{4E87A359-D1DB-498C-BCD0-36EF262CA7F9}" type="pres">
      <dgm:prSet presAssocID="{C4576AF4-206A-41C9-96B6-058CA9D94D0B}" presName="parentLin" presStyleCnt="0"/>
      <dgm:spPr/>
    </dgm:pt>
    <dgm:pt modelId="{5D3C8796-AFA1-4DA1-8459-A5C5CCD45F19}" type="pres">
      <dgm:prSet presAssocID="{C4576AF4-206A-41C9-96B6-058CA9D94D0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A9F350A-300F-4EAE-8D9B-B00F17DAA4D1}" type="pres">
      <dgm:prSet presAssocID="{C4576AF4-206A-41C9-96B6-058CA9D94D0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CC318-80E0-45CB-917E-CB5F1CF001B8}" type="pres">
      <dgm:prSet presAssocID="{C4576AF4-206A-41C9-96B6-058CA9D94D0B}" presName="negativeSpace" presStyleCnt="0"/>
      <dgm:spPr/>
    </dgm:pt>
    <dgm:pt modelId="{F4A55108-C80D-4E7B-BA73-5709E5BC4622}" type="pres">
      <dgm:prSet presAssocID="{C4576AF4-206A-41C9-96B6-058CA9D94D0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AB510-607A-4AF8-B1F3-C6EDAB241915}" type="pres">
      <dgm:prSet presAssocID="{7C6AEDE7-52DB-457E-9879-51C8681B4F70}" presName="spaceBetweenRectangles" presStyleCnt="0"/>
      <dgm:spPr/>
    </dgm:pt>
    <dgm:pt modelId="{FB87C765-12EA-464F-9ABF-0E0923C5934E}" type="pres">
      <dgm:prSet presAssocID="{7B48EDFE-B6BF-4D27-92C3-E30D07BB8BC6}" presName="parentLin" presStyleCnt="0"/>
      <dgm:spPr/>
    </dgm:pt>
    <dgm:pt modelId="{0A0E450A-5021-42E9-B0EC-94717D40730A}" type="pres">
      <dgm:prSet presAssocID="{7B48EDFE-B6BF-4D27-92C3-E30D07BB8BC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4086351-49BE-4345-815C-84E5B7C190DD}" type="pres">
      <dgm:prSet presAssocID="{7B48EDFE-B6BF-4D27-92C3-E30D07BB8BC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1297A-B175-41B2-8863-AB5A1AE9ECA9}" type="pres">
      <dgm:prSet presAssocID="{7B48EDFE-B6BF-4D27-92C3-E30D07BB8BC6}" presName="negativeSpace" presStyleCnt="0"/>
      <dgm:spPr/>
    </dgm:pt>
    <dgm:pt modelId="{295FAE1F-AE87-421E-AD52-46910556D82B}" type="pres">
      <dgm:prSet presAssocID="{7B48EDFE-B6BF-4D27-92C3-E30D07BB8BC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6C887-2997-47EA-9DDC-13A9FA56E951}" type="pres">
      <dgm:prSet presAssocID="{424802EC-1EFD-423C-B813-AEEB9CA252A1}" presName="spaceBetweenRectangles" presStyleCnt="0"/>
      <dgm:spPr/>
    </dgm:pt>
    <dgm:pt modelId="{027D18CA-D6C6-4AA2-8755-735C7769AC47}" type="pres">
      <dgm:prSet presAssocID="{BA4D43F6-643F-4509-9435-0AD37460F7A2}" presName="parentLin" presStyleCnt="0"/>
      <dgm:spPr/>
    </dgm:pt>
    <dgm:pt modelId="{61A46647-97F2-4C62-B254-7E7A9B3BF7A1}" type="pres">
      <dgm:prSet presAssocID="{BA4D43F6-643F-4509-9435-0AD37460F7A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EEDA65C7-81DB-4370-982C-9F22B6717B41}" type="pres">
      <dgm:prSet presAssocID="{BA4D43F6-643F-4509-9435-0AD37460F7A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D034C-BB8E-4566-92BF-EC6CA713F625}" type="pres">
      <dgm:prSet presAssocID="{BA4D43F6-643F-4509-9435-0AD37460F7A2}" presName="negativeSpace" presStyleCnt="0"/>
      <dgm:spPr/>
    </dgm:pt>
    <dgm:pt modelId="{4C870A96-3159-45DC-A9E9-EB01AC24617F}" type="pres">
      <dgm:prSet presAssocID="{BA4D43F6-643F-4509-9435-0AD37460F7A2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6F148-11F9-4643-A1B0-536D7B0DC1B3}" type="pres">
      <dgm:prSet presAssocID="{3A67BC55-1429-4DBA-A3EA-50F6A1229DD7}" presName="spaceBetweenRectangles" presStyleCnt="0"/>
      <dgm:spPr/>
    </dgm:pt>
    <dgm:pt modelId="{EECBEBED-8157-4076-87B8-0114988FE998}" type="pres">
      <dgm:prSet presAssocID="{4EA96C25-E966-4DD7-900E-A49F45D77E30}" presName="parentLin" presStyleCnt="0"/>
      <dgm:spPr/>
    </dgm:pt>
    <dgm:pt modelId="{FE5BEA15-8F90-4EC0-B164-E9482CD5E4B0}" type="pres">
      <dgm:prSet presAssocID="{4EA96C25-E966-4DD7-900E-A49F45D77E3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FFD2119-5EE4-4A4F-8335-52FE48F19F3C}" type="pres">
      <dgm:prSet presAssocID="{4EA96C25-E966-4DD7-900E-A49F45D77E3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1CF57-D9A0-4C16-8E47-394E2814F478}" type="pres">
      <dgm:prSet presAssocID="{4EA96C25-E966-4DD7-900E-A49F45D77E30}" presName="negativeSpace" presStyleCnt="0"/>
      <dgm:spPr/>
    </dgm:pt>
    <dgm:pt modelId="{C139A62D-C2EE-4418-BFF4-1118EC4F11DF}" type="pres">
      <dgm:prSet presAssocID="{4EA96C25-E966-4DD7-900E-A49F45D77E30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3D938-2811-452F-8F68-08BCBF4CF016}" type="presOf" srcId="{7B48EDFE-B6BF-4D27-92C3-E30D07BB8BC6}" destId="{C4086351-49BE-4345-815C-84E5B7C190DD}" srcOrd="1" destOrd="0" presId="urn:microsoft.com/office/officeart/2005/8/layout/list1"/>
    <dgm:cxn modelId="{A37E53B0-0B5F-48A3-B586-DAF5919A3EC7}" srcId="{7B48EDFE-B6BF-4D27-92C3-E30D07BB8BC6}" destId="{5BB82C5C-5A42-44A5-9E5F-A08D13BC5F34}" srcOrd="0" destOrd="0" parTransId="{0FD78881-5A1E-4385-B37B-597CC85CAB5A}" sibTransId="{118896F5-E085-4CE7-BAE9-6AE59D98EA53}"/>
    <dgm:cxn modelId="{72F67151-6D4F-40B5-A152-FCB338C715CD}" srcId="{11AF663D-954E-4899-9A24-8F532178674A}" destId="{BA4D43F6-643F-4509-9435-0AD37460F7A2}" srcOrd="3" destOrd="0" parTransId="{76F41CD5-2DD2-404D-B686-0A86F2468EF5}" sibTransId="{3A67BC55-1429-4DBA-A3EA-50F6A1229DD7}"/>
    <dgm:cxn modelId="{2C3CA9E9-582B-4BE0-BDA8-9FAD302F3335}" type="presOf" srcId="{5BB82C5C-5A42-44A5-9E5F-A08D13BC5F34}" destId="{295FAE1F-AE87-421E-AD52-46910556D82B}" srcOrd="0" destOrd="0" presId="urn:microsoft.com/office/officeart/2005/8/layout/list1"/>
    <dgm:cxn modelId="{6B9AD9B2-7701-4678-B09B-1F90C8B7EED3}" type="presOf" srcId="{B79413F7-D5B4-4DFA-8814-620793727B0F}" destId="{F4A55108-C80D-4E7B-BA73-5709E5BC4622}" srcOrd="0" destOrd="0" presId="urn:microsoft.com/office/officeart/2005/8/layout/list1"/>
    <dgm:cxn modelId="{B44D530A-7BCA-4D91-ADF9-AF64F1DCB0D8}" type="presOf" srcId="{E72CBD72-163F-48F9-BC0B-7BEB25EAEA63}" destId="{55EB3729-19A4-4EEE-BCBC-4C0A7E004D23}" srcOrd="0" destOrd="0" presId="urn:microsoft.com/office/officeart/2005/8/layout/list1"/>
    <dgm:cxn modelId="{B893CE9B-CB31-43BD-B09A-7B5D11DB8FA6}" type="presOf" srcId="{5AE07C80-A489-4C45-92BB-C263CDD7EE07}" destId="{C139A62D-C2EE-4418-BFF4-1118EC4F11DF}" srcOrd="0" destOrd="0" presId="urn:microsoft.com/office/officeart/2005/8/layout/list1"/>
    <dgm:cxn modelId="{E4464064-B1AE-4556-BEA6-24377C7AEC69}" type="presOf" srcId="{7B48EDFE-B6BF-4D27-92C3-E30D07BB8BC6}" destId="{0A0E450A-5021-42E9-B0EC-94717D40730A}" srcOrd="0" destOrd="0" presId="urn:microsoft.com/office/officeart/2005/8/layout/list1"/>
    <dgm:cxn modelId="{1ECFF277-38D0-46CD-9A5E-2BA81E64FE65}" type="presOf" srcId="{4EA96C25-E966-4DD7-900E-A49F45D77E30}" destId="{7FFD2119-5EE4-4A4F-8335-52FE48F19F3C}" srcOrd="1" destOrd="0" presId="urn:microsoft.com/office/officeart/2005/8/layout/list1"/>
    <dgm:cxn modelId="{1E70ED2E-57A6-4470-9597-BC89CC173F73}" type="presOf" srcId="{8DA95ACF-EFE6-4B69-A85A-7705067FA7CC}" destId="{4C870A96-3159-45DC-A9E9-EB01AC24617F}" srcOrd="0" destOrd="0" presId="urn:microsoft.com/office/officeart/2005/8/layout/list1"/>
    <dgm:cxn modelId="{2D724B10-2A9B-41DC-BD0D-11165319078F}" type="presOf" srcId="{55B8BB9B-CF36-4B78-8895-3D582E3F0EC5}" destId="{1AB5D2AD-E469-467B-A764-97CBDBD38C90}" srcOrd="1" destOrd="0" presId="urn:microsoft.com/office/officeart/2005/8/layout/list1"/>
    <dgm:cxn modelId="{CE9CF290-955A-4B5A-87BF-7838E5E4EFF8}" type="presOf" srcId="{BA4D43F6-643F-4509-9435-0AD37460F7A2}" destId="{61A46647-97F2-4C62-B254-7E7A9B3BF7A1}" srcOrd="0" destOrd="0" presId="urn:microsoft.com/office/officeart/2005/8/layout/list1"/>
    <dgm:cxn modelId="{840B833E-DFFC-47B1-929A-DC077074DBB7}" srcId="{11AF663D-954E-4899-9A24-8F532178674A}" destId="{7B48EDFE-B6BF-4D27-92C3-E30D07BB8BC6}" srcOrd="2" destOrd="0" parTransId="{8C53D27E-4015-4C07-B324-A756F9833900}" sibTransId="{424802EC-1EFD-423C-B813-AEEB9CA252A1}"/>
    <dgm:cxn modelId="{B4597089-E36B-4F9B-88E4-26DB46462E0A}" srcId="{C4576AF4-206A-41C9-96B6-058CA9D94D0B}" destId="{B79413F7-D5B4-4DFA-8814-620793727B0F}" srcOrd="0" destOrd="0" parTransId="{8290B954-C5E3-44E5-A097-D75D86D0D0CA}" sibTransId="{24921E40-0772-4D7F-9882-442FBA8B9AE8}"/>
    <dgm:cxn modelId="{9D358924-2D92-49C6-B4EC-E9DBF899FF01}" type="presOf" srcId="{11AF663D-954E-4899-9A24-8F532178674A}" destId="{892B9944-AC2F-4393-8BF3-DF015397EAF6}" srcOrd="0" destOrd="0" presId="urn:microsoft.com/office/officeart/2005/8/layout/list1"/>
    <dgm:cxn modelId="{18F9CF79-5284-49CD-894B-AB9C937FEF1D}" srcId="{4EA96C25-E966-4DD7-900E-A49F45D77E30}" destId="{5AE07C80-A489-4C45-92BB-C263CDD7EE07}" srcOrd="0" destOrd="0" parTransId="{EDEF3085-4587-4B04-A559-AAF335871D55}" sibTransId="{7F596E20-886B-4F47-8818-4E3D43675D61}"/>
    <dgm:cxn modelId="{CF698B30-395F-45E0-A989-F8EDB87CD917}" srcId="{55B8BB9B-CF36-4B78-8895-3D582E3F0EC5}" destId="{E72CBD72-163F-48F9-BC0B-7BEB25EAEA63}" srcOrd="0" destOrd="0" parTransId="{8A558B24-5928-4E50-B700-7CBDB0D5EA69}" sibTransId="{408B1835-BAD2-4E10-9E5A-B55445F6E5A1}"/>
    <dgm:cxn modelId="{40A230B5-8E20-44E1-949F-206D35DBDD2C}" srcId="{BA4D43F6-643F-4509-9435-0AD37460F7A2}" destId="{8DA95ACF-EFE6-4B69-A85A-7705067FA7CC}" srcOrd="0" destOrd="0" parTransId="{FB6D09A6-09AB-4788-B19D-30142558A637}" sibTransId="{91DD9573-8B7B-4905-A2D1-BCFD86A1B11F}"/>
    <dgm:cxn modelId="{5CDC2326-2BDA-4CA2-8855-E73CB8DA7D31}" type="presOf" srcId="{C4576AF4-206A-41C9-96B6-058CA9D94D0B}" destId="{3A9F350A-300F-4EAE-8D9B-B00F17DAA4D1}" srcOrd="1" destOrd="0" presId="urn:microsoft.com/office/officeart/2005/8/layout/list1"/>
    <dgm:cxn modelId="{A747A038-25CA-4D95-A318-05EF9FAB70A4}" type="presOf" srcId="{4EA96C25-E966-4DD7-900E-A49F45D77E30}" destId="{FE5BEA15-8F90-4EC0-B164-E9482CD5E4B0}" srcOrd="0" destOrd="0" presId="urn:microsoft.com/office/officeart/2005/8/layout/list1"/>
    <dgm:cxn modelId="{D8D8EDA2-8F2B-480E-827B-45E4107432DE}" type="presOf" srcId="{BA4D43F6-643F-4509-9435-0AD37460F7A2}" destId="{EEDA65C7-81DB-4370-982C-9F22B6717B41}" srcOrd="1" destOrd="0" presId="urn:microsoft.com/office/officeart/2005/8/layout/list1"/>
    <dgm:cxn modelId="{DAF8F998-F099-4E51-8865-33CE9530F31C}" srcId="{11AF663D-954E-4899-9A24-8F532178674A}" destId="{4EA96C25-E966-4DD7-900E-A49F45D77E30}" srcOrd="4" destOrd="0" parTransId="{988C645E-07B5-4013-A4F1-4A90D79DBCB4}" sibTransId="{DE8CDBA3-8DE4-422B-A91E-02304A9CAB12}"/>
    <dgm:cxn modelId="{AA792BB0-410C-4394-8946-533A8DEC41E1}" srcId="{11AF663D-954E-4899-9A24-8F532178674A}" destId="{55B8BB9B-CF36-4B78-8895-3D582E3F0EC5}" srcOrd="0" destOrd="0" parTransId="{E820DF89-C7F0-45D3-82D5-84222EA00FFC}" sibTransId="{30D702E0-6102-4E07-80E6-7C478AB0D624}"/>
    <dgm:cxn modelId="{B614D23F-BA63-412F-A7BC-AF632376BA9C}" type="presOf" srcId="{55B8BB9B-CF36-4B78-8895-3D582E3F0EC5}" destId="{CA22E93F-45BC-4BAC-9D51-4A4F4F9AC26F}" srcOrd="0" destOrd="0" presId="urn:microsoft.com/office/officeart/2005/8/layout/list1"/>
    <dgm:cxn modelId="{A61CD33A-174A-4023-86ED-03969A9970D7}" srcId="{11AF663D-954E-4899-9A24-8F532178674A}" destId="{C4576AF4-206A-41C9-96B6-058CA9D94D0B}" srcOrd="1" destOrd="0" parTransId="{D0A87BF8-FB3D-4E51-9BB8-074B4EE1BE14}" sibTransId="{7C6AEDE7-52DB-457E-9879-51C8681B4F70}"/>
    <dgm:cxn modelId="{55EAB772-81C6-4F79-B32E-B185B3419AEE}" type="presOf" srcId="{C4576AF4-206A-41C9-96B6-058CA9D94D0B}" destId="{5D3C8796-AFA1-4DA1-8459-A5C5CCD45F19}" srcOrd="0" destOrd="0" presId="urn:microsoft.com/office/officeart/2005/8/layout/list1"/>
    <dgm:cxn modelId="{B73F5993-492F-46FF-B655-CE12AC4C0FA4}" type="presParOf" srcId="{892B9944-AC2F-4393-8BF3-DF015397EAF6}" destId="{6CD6293B-B749-49DD-BA5E-4D30D59F1155}" srcOrd="0" destOrd="0" presId="urn:microsoft.com/office/officeart/2005/8/layout/list1"/>
    <dgm:cxn modelId="{153467ED-259D-47D3-B1CE-139BF2D7C8D1}" type="presParOf" srcId="{6CD6293B-B749-49DD-BA5E-4D30D59F1155}" destId="{CA22E93F-45BC-4BAC-9D51-4A4F4F9AC26F}" srcOrd="0" destOrd="0" presId="urn:microsoft.com/office/officeart/2005/8/layout/list1"/>
    <dgm:cxn modelId="{AD11A343-80B8-4459-BAD0-E7BB003C5676}" type="presParOf" srcId="{6CD6293B-B749-49DD-BA5E-4D30D59F1155}" destId="{1AB5D2AD-E469-467B-A764-97CBDBD38C90}" srcOrd="1" destOrd="0" presId="urn:microsoft.com/office/officeart/2005/8/layout/list1"/>
    <dgm:cxn modelId="{8D2A9CDC-B08A-4EA0-AA41-45B0D7D6E3DF}" type="presParOf" srcId="{892B9944-AC2F-4393-8BF3-DF015397EAF6}" destId="{E54ABDCE-3F22-4D71-BAD7-7F688BD144D5}" srcOrd="1" destOrd="0" presId="urn:microsoft.com/office/officeart/2005/8/layout/list1"/>
    <dgm:cxn modelId="{918996D8-C685-45E6-82A5-41D27F691CBE}" type="presParOf" srcId="{892B9944-AC2F-4393-8BF3-DF015397EAF6}" destId="{55EB3729-19A4-4EEE-BCBC-4C0A7E004D23}" srcOrd="2" destOrd="0" presId="urn:microsoft.com/office/officeart/2005/8/layout/list1"/>
    <dgm:cxn modelId="{02EC899D-F12B-438B-A6D7-ED913973086C}" type="presParOf" srcId="{892B9944-AC2F-4393-8BF3-DF015397EAF6}" destId="{F375B8C6-A7DB-45C4-9640-92E01FAD0E0A}" srcOrd="3" destOrd="0" presId="urn:microsoft.com/office/officeart/2005/8/layout/list1"/>
    <dgm:cxn modelId="{C4232059-161C-4C12-8545-D54060E9A538}" type="presParOf" srcId="{892B9944-AC2F-4393-8BF3-DF015397EAF6}" destId="{4E87A359-D1DB-498C-BCD0-36EF262CA7F9}" srcOrd="4" destOrd="0" presId="urn:microsoft.com/office/officeart/2005/8/layout/list1"/>
    <dgm:cxn modelId="{6488B3D1-7312-4545-9169-559E9C12BBE9}" type="presParOf" srcId="{4E87A359-D1DB-498C-BCD0-36EF262CA7F9}" destId="{5D3C8796-AFA1-4DA1-8459-A5C5CCD45F19}" srcOrd="0" destOrd="0" presId="urn:microsoft.com/office/officeart/2005/8/layout/list1"/>
    <dgm:cxn modelId="{B5AACDB2-2D63-47AF-847C-162A2E4026AE}" type="presParOf" srcId="{4E87A359-D1DB-498C-BCD0-36EF262CA7F9}" destId="{3A9F350A-300F-4EAE-8D9B-B00F17DAA4D1}" srcOrd="1" destOrd="0" presId="urn:microsoft.com/office/officeart/2005/8/layout/list1"/>
    <dgm:cxn modelId="{633B9094-7585-4C6F-BBE4-14A7B068D08A}" type="presParOf" srcId="{892B9944-AC2F-4393-8BF3-DF015397EAF6}" destId="{A38CC318-80E0-45CB-917E-CB5F1CF001B8}" srcOrd="5" destOrd="0" presId="urn:microsoft.com/office/officeart/2005/8/layout/list1"/>
    <dgm:cxn modelId="{672260D3-7225-4DB4-A5C9-EB5647A46530}" type="presParOf" srcId="{892B9944-AC2F-4393-8BF3-DF015397EAF6}" destId="{F4A55108-C80D-4E7B-BA73-5709E5BC4622}" srcOrd="6" destOrd="0" presId="urn:microsoft.com/office/officeart/2005/8/layout/list1"/>
    <dgm:cxn modelId="{C3E6F3D3-663B-43AF-8649-0BC2E07FE2C9}" type="presParOf" srcId="{892B9944-AC2F-4393-8BF3-DF015397EAF6}" destId="{DBFAB510-607A-4AF8-B1F3-C6EDAB241915}" srcOrd="7" destOrd="0" presId="urn:microsoft.com/office/officeart/2005/8/layout/list1"/>
    <dgm:cxn modelId="{16513AC5-141E-40B0-A3BD-7DFDC2F5E343}" type="presParOf" srcId="{892B9944-AC2F-4393-8BF3-DF015397EAF6}" destId="{FB87C765-12EA-464F-9ABF-0E0923C5934E}" srcOrd="8" destOrd="0" presId="urn:microsoft.com/office/officeart/2005/8/layout/list1"/>
    <dgm:cxn modelId="{60EFC64E-84CF-4CB3-9983-C18A744E21FE}" type="presParOf" srcId="{FB87C765-12EA-464F-9ABF-0E0923C5934E}" destId="{0A0E450A-5021-42E9-B0EC-94717D40730A}" srcOrd="0" destOrd="0" presId="urn:microsoft.com/office/officeart/2005/8/layout/list1"/>
    <dgm:cxn modelId="{E013F67E-A1A6-4CB4-956A-055B3FD94EEE}" type="presParOf" srcId="{FB87C765-12EA-464F-9ABF-0E0923C5934E}" destId="{C4086351-49BE-4345-815C-84E5B7C190DD}" srcOrd="1" destOrd="0" presId="urn:microsoft.com/office/officeart/2005/8/layout/list1"/>
    <dgm:cxn modelId="{1239F82A-482C-4E05-9872-BC3946C78E2B}" type="presParOf" srcId="{892B9944-AC2F-4393-8BF3-DF015397EAF6}" destId="{D731297A-B175-41B2-8863-AB5A1AE9ECA9}" srcOrd="9" destOrd="0" presId="urn:microsoft.com/office/officeart/2005/8/layout/list1"/>
    <dgm:cxn modelId="{EA18D305-8135-459F-883F-32AC53EA3EA6}" type="presParOf" srcId="{892B9944-AC2F-4393-8BF3-DF015397EAF6}" destId="{295FAE1F-AE87-421E-AD52-46910556D82B}" srcOrd="10" destOrd="0" presId="urn:microsoft.com/office/officeart/2005/8/layout/list1"/>
    <dgm:cxn modelId="{E323FEC2-2FFC-400F-851A-AE28A00A94F6}" type="presParOf" srcId="{892B9944-AC2F-4393-8BF3-DF015397EAF6}" destId="{4EB6C887-2997-47EA-9DDC-13A9FA56E951}" srcOrd="11" destOrd="0" presId="urn:microsoft.com/office/officeart/2005/8/layout/list1"/>
    <dgm:cxn modelId="{765B858E-49B2-4E98-B82C-83BA03C80A0E}" type="presParOf" srcId="{892B9944-AC2F-4393-8BF3-DF015397EAF6}" destId="{027D18CA-D6C6-4AA2-8755-735C7769AC47}" srcOrd="12" destOrd="0" presId="urn:microsoft.com/office/officeart/2005/8/layout/list1"/>
    <dgm:cxn modelId="{964FC9A2-F903-4A0C-B6CC-7A8FEF384ABE}" type="presParOf" srcId="{027D18CA-D6C6-4AA2-8755-735C7769AC47}" destId="{61A46647-97F2-4C62-B254-7E7A9B3BF7A1}" srcOrd="0" destOrd="0" presId="urn:microsoft.com/office/officeart/2005/8/layout/list1"/>
    <dgm:cxn modelId="{93B06759-0E85-4196-AD5C-E9EAAAFD0823}" type="presParOf" srcId="{027D18CA-D6C6-4AA2-8755-735C7769AC47}" destId="{EEDA65C7-81DB-4370-982C-9F22B6717B41}" srcOrd="1" destOrd="0" presId="urn:microsoft.com/office/officeart/2005/8/layout/list1"/>
    <dgm:cxn modelId="{2B0873E9-73C7-47B9-BD16-C1A4C53A8E23}" type="presParOf" srcId="{892B9944-AC2F-4393-8BF3-DF015397EAF6}" destId="{DB1D034C-BB8E-4566-92BF-EC6CA713F625}" srcOrd="13" destOrd="0" presId="urn:microsoft.com/office/officeart/2005/8/layout/list1"/>
    <dgm:cxn modelId="{10F3CDC3-59FB-4842-8916-572C9E04BDA8}" type="presParOf" srcId="{892B9944-AC2F-4393-8BF3-DF015397EAF6}" destId="{4C870A96-3159-45DC-A9E9-EB01AC24617F}" srcOrd="14" destOrd="0" presId="urn:microsoft.com/office/officeart/2005/8/layout/list1"/>
    <dgm:cxn modelId="{A82BF9FD-5EE7-48A4-A39A-BFFAEE083693}" type="presParOf" srcId="{892B9944-AC2F-4393-8BF3-DF015397EAF6}" destId="{A1A6F148-11F9-4643-A1B0-536D7B0DC1B3}" srcOrd="15" destOrd="0" presId="urn:microsoft.com/office/officeart/2005/8/layout/list1"/>
    <dgm:cxn modelId="{1B7883A0-BBBB-4FA8-BBF4-76C2B732C465}" type="presParOf" srcId="{892B9944-AC2F-4393-8BF3-DF015397EAF6}" destId="{EECBEBED-8157-4076-87B8-0114988FE998}" srcOrd="16" destOrd="0" presId="urn:microsoft.com/office/officeart/2005/8/layout/list1"/>
    <dgm:cxn modelId="{81F1B523-8F76-4B6A-B7FD-0DBB7E2A2C67}" type="presParOf" srcId="{EECBEBED-8157-4076-87B8-0114988FE998}" destId="{FE5BEA15-8F90-4EC0-B164-E9482CD5E4B0}" srcOrd="0" destOrd="0" presId="urn:microsoft.com/office/officeart/2005/8/layout/list1"/>
    <dgm:cxn modelId="{C9D55990-2C37-46DE-8F0D-C4C9B405E565}" type="presParOf" srcId="{EECBEBED-8157-4076-87B8-0114988FE998}" destId="{7FFD2119-5EE4-4A4F-8335-52FE48F19F3C}" srcOrd="1" destOrd="0" presId="urn:microsoft.com/office/officeart/2005/8/layout/list1"/>
    <dgm:cxn modelId="{2C72D534-E260-4F5C-82D6-7A458AC806B9}" type="presParOf" srcId="{892B9944-AC2F-4393-8BF3-DF015397EAF6}" destId="{DF91CF57-D9A0-4C16-8E47-394E2814F478}" srcOrd="17" destOrd="0" presId="urn:microsoft.com/office/officeart/2005/8/layout/list1"/>
    <dgm:cxn modelId="{4EF8517C-7176-49BE-B367-868199DF9EC9}" type="presParOf" srcId="{892B9944-AC2F-4393-8BF3-DF015397EAF6}" destId="{C139A62D-C2EE-4418-BFF4-1118EC4F11D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AF663D-954E-4899-9A24-8F532178674A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55B8BB9B-CF36-4B78-8895-3D582E3F0EC5}">
      <dgm:prSet phldrT="[Текст]" custT="1"/>
      <dgm:spPr/>
      <dgm:t>
        <a:bodyPr/>
        <a:lstStyle/>
        <a:p>
          <a:r>
            <a:rPr lang="ru-RU" sz="1600" b="1" dirty="0" smtClean="0"/>
            <a:t>е) эффективности</a:t>
          </a:r>
          <a:endParaRPr lang="ru-RU" sz="1600" b="1" i="1" dirty="0"/>
        </a:p>
      </dgm:t>
    </dgm:pt>
    <dgm:pt modelId="{E820DF89-C7F0-45D3-82D5-84222EA00FFC}" type="parTrans" cxnId="{AA792BB0-410C-4394-8946-533A8DEC41E1}">
      <dgm:prSet/>
      <dgm:spPr/>
      <dgm:t>
        <a:bodyPr/>
        <a:lstStyle/>
        <a:p>
          <a:endParaRPr lang="ru-RU"/>
        </a:p>
      </dgm:t>
    </dgm:pt>
    <dgm:pt modelId="{30D702E0-6102-4E07-80E6-7C478AB0D624}" type="sibTrans" cxnId="{AA792BB0-410C-4394-8946-533A8DEC41E1}">
      <dgm:prSet/>
      <dgm:spPr/>
      <dgm:t>
        <a:bodyPr/>
        <a:lstStyle/>
        <a:p>
          <a:endParaRPr lang="ru-RU"/>
        </a:p>
      </dgm:t>
    </dgm:pt>
    <dgm:pt modelId="{7B48EDFE-B6BF-4D27-92C3-E30D07BB8BC6}">
      <dgm:prSet phldrT="[Текст]" custT="1"/>
      <dgm:spPr/>
      <dgm:t>
        <a:bodyPr/>
        <a:lstStyle/>
        <a:p>
          <a:r>
            <a:rPr lang="ru-RU" sz="1600" b="1" dirty="0" err="1" smtClean="0"/>
            <a:t>з</a:t>
          </a:r>
          <a:r>
            <a:rPr lang="ru-RU" sz="1600" b="1" dirty="0" smtClean="0"/>
            <a:t>) целевого использования бюджетных средств</a:t>
          </a:r>
          <a:endParaRPr lang="ru-RU" sz="1600" b="1" i="1" dirty="0"/>
        </a:p>
      </dgm:t>
    </dgm:pt>
    <dgm:pt modelId="{8C53D27E-4015-4C07-B324-A756F9833900}" type="parTrans" cxnId="{840B833E-DFFC-47B1-929A-DC077074DBB7}">
      <dgm:prSet/>
      <dgm:spPr/>
      <dgm:t>
        <a:bodyPr/>
        <a:lstStyle/>
        <a:p>
          <a:endParaRPr lang="ru-RU"/>
        </a:p>
      </dgm:t>
    </dgm:pt>
    <dgm:pt modelId="{424802EC-1EFD-423C-B813-AEEB9CA252A1}" type="sibTrans" cxnId="{840B833E-DFFC-47B1-929A-DC077074DBB7}">
      <dgm:prSet/>
      <dgm:spPr/>
      <dgm:t>
        <a:bodyPr/>
        <a:lstStyle/>
        <a:p>
          <a:endParaRPr lang="ru-RU"/>
        </a:p>
      </dgm:t>
    </dgm:pt>
    <dgm:pt modelId="{C4576AF4-206A-41C9-96B6-058CA9D94D0B}">
      <dgm:prSet custT="1"/>
      <dgm:spPr/>
      <dgm:t>
        <a:bodyPr/>
        <a:lstStyle/>
        <a:p>
          <a:r>
            <a:rPr lang="ru-RU" sz="1600" b="1" dirty="0" smtClean="0"/>
            <a:t>ж) </a:t>
          </a:r>
          <a:r>
            <a:rPr lang="ru-RU" sz="1600" b="1" dirty="0" err="1" smtClean="0"/>
            <a:t>субсидиарности</a:t>
          </a:r>
          <a:r>
            <a:rPr lang="ru-RU" sz="1600" b="1" dirty="0" smtClean="0"/>
            <a:t> </a:t>
          </a:r>
          <a:endParaRPr lang="ru-RU" sz="1600" b="1" i="1" dirty="0"/>
        </a:p>
      </dgm:t>
    </dgm:pt>
    <dgm:pt modelId="{D0A87BF8-FB3D-4E51-9BB8-074B4EE1BE14}" type="parTrans" cxnId="{A61CD33A-174A-4023-86ED-03969A9970D7}">
      <dgm:prSet/>
      <dgm:spPr/>
      <dgm:t>
        <a:bodyPr/>
        <a:lstStyle/>
        <a:p>
          <a:endParaRPr lang="ru-RU"/>
        </a:p>
      </dgm:t>
    </dgm:pt>
    <dgm:pt modelId="{7C6AEDE7-52DB-457E-9879-51C8681B4F70}" type="sibTrans" cxnId="{A61CD33A-174A-4023-86ED-03969A9970D7}">
      <dgm:prSet/>
      <dgm:spPr/>
      <dgm:t>
        <a:bodyPr/>
        <a:lstStyle/>
        <a:p>
          <a:endParaRPr lang="ru-RU"/>
        </a:p>
      </dgm:t>
    </dgm:pt>
    <dgm:pt modelId="{E72CBD72-163F-48F9-BC0B-7BEB25EAEA63}">
      <dgm:prSet phldrT="[Текст]" custT="1"/>
      <dgm:spPr/>
      <dgm:t>
        <a:bodyPr/>
        <a:lstStyle/>
        <a:p>
          <a:pPr marL="72000" indent="-108000"/>
          <a:r>
            <a:rPr lang="ru-RU" sz="1500" dirty="0" smtClean="0"/>
            <a:t>при составлении и выполнении бюджетов все участники бюджетного процесса должны стремиться к достижению намеченной цели при привлечении минимального объема бюджетных средств и достижения максимального результата при использовании определенного бюджетом объема средств;</a:t>
          </a:r>
          <a:endParaRPr lang="ru-RU" sz="1500" i="1" dirty="0"/>
        </a:p>
      </dgm:t>
    </dgm:pt>
    <dgm:pt modelId="{8A558B24-5928-4E50-B700-7CBDB0D5EA69}" type="parTrans" cxnId="{CF698B30-395F-45E0-A989-F8EDB87CD917}">
      <dgm:prSet/>
      <dgm:spPr/>
      <dgm:t>
        <a:bodyPr/>
        <a:lstStyle/>
        <a:p>
          <a:endParaRPr lang="ru-RU"/>
        </a:p>
      </dgm:t>
    </dgm:pt>
    <dgm:pt modelId="{408B1835-BAD2-4E10-9E5A-B55445F6E5A1}" type="sibTrans" cxnId="{CF698B30-395F-45E0-A989-F8EDB87CD917}">
      <dgm:prSet/>
      <dgm:spPr/>
      <dgm:t>
        <a:bodyPr/>
        <a:lstStyle/>
        <a:p>
          <a:endParaRPr lang="ru-RU"/>
        </a:p>
      </dgm:t>
    </dgm:pt>
    <dgm:pt modelId="{B79413F7-D5B4-4DFA-8814-620793727B0F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500" dirty="0" smtClean="0"/>
            <a:t>распределение расходов между государственным бюджетом и местными бюджетами, а также между местными бюджетами должно основываться на максимально возможном приближении предоставления общественных услуг к их непосредственному потребителю;</a:t>
          </a:r>
          <a:endParaRPr lang="ru-RU" sz="1500" i="1" dirty="0"/>
        </a:p>
      </dgm:t>
    </dgm:pt>
    <dgm:pt modelId="{8290B954-C5E3-44E5-A097-D75D86D0D0CA}" type="parTrans" cxnId="{B4597089-E36B-4F9B-88E4-26DB46462E0A}">
      <dgm:prSet/>
      <dgm:spPr/>
      <dgm:t>
        <a:bodyPr/>
        <a:lstStyle/>
        <a:p>
          <a:endParaRPr lang="ru-RU"/>
        </a:p>
      </dgm:t>
    </dgm:pt>
    <dgm:pt modelId="{24921E40-0772-4D7F-9882-442FBA8B9AE8}" type="sibTrans" cxnId="{B4597089-E36B-4F9B-88E4-26DB46462E0A}">
      <dgm:prSet/>
      <dgm:spPr/>
      <dgm:t>
        <a:bodyPr/>
        <a:lstStyle/>
        <a:p>
          <a:endParaRPr lang="ru-RU"/>
        </a:p>
      </dgm:t>
    </dgm:pt>
    <dgm:pt modelId="{BA4D43F6-643F-4509-9435-0AD37460F7A2}">
      <dgm:prSet phldrT="[Текст]" custT="1"/>
      <dgm:spPr/>
      <dgm:t>
        <a:bodyPr/>
        <a:lstStyle/>
        <a:p>
          <a:r>
            <a:rPr lang="ru-RU" sz="1600" b="1" dirty="0" smtClean="0"/>
            <a:t>и) справедливости и беспристрастности</a:t>
          </a:r>
          <a:endParaRPr lang="ru-RU" sz="1600" b="1" i="1" dirty="0"/>
        </a:p>
      </dgm:t>
    </dgm:pt>
    <dgm:pt modelId="{76F41CD5-2DD2-404D-B686-0A86F2468EF5}" type="parTrans" cxnId="{72F67151-6D4F-40B5-A152-FCB338C715CD}">
      <dgm:prSet/>
      <dgm:spPr/>
      <dgm:t>
        <a:bodyPr/>
        <a:lstStyle/>
        <a:p>
          <a:endParaRPr lang="ru-RU"/>
        </a:p>
      </dgm:t>
    </dgm:pt>
    <dgm:pt modelId="{3A67BC55-1429-4DBA-A3EA-50F6A1229DD7}" type="sibTrans" cxnId="{72F67151-6D4F-40B5-A152-FCB338C715CD}">
      <dgm:prSet/>
      <dgm:spPr/>
      <dgm:t>
        <a:bodyPr/>
        <a:lstStyle/>
        <a:p>
          <a:endParaRPr lang="ru-RU"/>
        </a:p>
      </dgm:t>
    </dgm:pt>
    <dgm:pt modelId="{8DA95ACF-EFE6-4B69-A85A-7705067FA7CC}">
      <dgm:prSet phldrT="[Текст]" custT="1"/>
      <dgm:spPr/>
      <dgm:t>
        <a:bodyPr/>
        <a:lstStyle/>
        <a:p>
          <a:r>
            <a:rPr lang="ru-RU" sz="1500" dirty="0" smtClean="0"/>
            <a:t>распределение общественного богатства между гражданами и территориальными общинами;</a:t>
          </a:r>
          <a:endParaRPr lang="ru-RU" sz="1500" i="1" dirty="0"/>
        </a:p>
      </dgm:t>
    </dgm:pt>
    <dgm:pt modelId="{FB6D09A6-09AB-4788-B19D-30142558A637}" type="parTrans" cxnId="{40A230B5-8E20-44E1-949F-206D35DBDD2C}">
      <dgm:prSet/>
      <dgm:spPr/>
      <dgm:t>
        <a:bodyPr/>
        <a:lstStyle/>
        <a:p>
          <a:endParaRPr lang="ru-RU"/>
        </a:p>
      </dgm:t>
    </dgm:pt>
    <dgm:pt modelId="{91DD9573-8B7B-4905-A2D1-BCFD86A1B11F}" type="sibTrans" cxnId="{40A230B5-8E20-44E1-949F-206D35DBDD2C}">
      <dgm:prSet/>
      <dgm:spPr/>
      <dgm:t>
        <a:bodyPr/>
        <a:lstStyle/>
        <a:p>
          <a:endParaRPr lang="ru-RU"/>
        </a:p>
      </dgm:t>
    </dgm:pt>
    <dgm:pt modelId="{4EA96C25-E966-4DD7-900E-A49F45D77E30}">
      <dgm:prSet phldrT="[Текст]" custT="1"/>
      <dgm:spPr/>
      <dgm:t>
        <a:bodyPr/>
        <a:lstStyle/>
        <a:p>
          <a:r>
            <a:rPr lang="ru-RU" sz="1600" b="1" dirty="0" smtClean="0"/>
            <a:t>к) публичности и прозрачности</a:t>
          </a:r>
          <a:endParaRPr lang="ru-RU" sz="1600" b="1" i="1" dirty="0"/>
        </a:p>
      </dgm:t>
    </dgm:pt>
    <dgm:pt modelId="{988C645E-07B5-4013-A4F1-4A90D79DBCB4}" type="parTrans" cxnId="{DAF8F998-F099-4E51-8865-33CE9530F31C}">
      <dgm:prSet/>
      <dgm:spPr/>
      <dgm:t>
        <a:bodyPr/>
        <a:lstStyle/>
        <a:p>
          <a:endParaRPr lang="ru-RU"/>
        </a:p>
      </dgm:t>
    </dgm:pt>
    <dgm:pt modelId="{DE8CDBA3-8DE4-422B-A91E-02304A9CAB12}" type="sibTrans" cxnId="{DAF8F998-F099-4E51-8865-33CE9530F31C}">
      <dgm:prSet/>
      <dgm:spPr/>
      <dgm:t>
        <a:bodyPr/>
        <a:lstStyle/>
        <a:p>
          <a:endParaRPr lang="ru-RU"/>
        </a:p>
      </dgm:t>
    </dgm:pt>
    <dgm:pt modelId="{5AE07C80-A489-4C45-92BB-C263CDD7EE07}">
      <dgm:prSet phldrT="[Текст]" custT="1"/>
      <dgm:spPr/>
      <dgm:t>
        <a:bodyPr/>
        <a:lstStyle/>
        <a:p>
          <a:r>
            <a:rPr lang="ru-RU" sz="1500" dirty="0" smtClean="0"/>
            <a:t>каждый участник бюджетного процесса несет ответственность за свои действия или бездеятельность на каждой стадии бюджетного процесса.</a:t>
          </a:r>
          <a:endParaRPr lang="ru-RU" sz="1500" i="1" dirty="0"/>
        </a:p>
      </dgm:t>
    </dgm:pt>
    <dgm:pt modelId="{EDEF3085-4587-4B04-A559-AAF335871D55}" type="parTrans" cxnId="{18F9CF79-5284-49CD-894B-AB9C937FEF1D}">
      <dgm:prSet/>
      <dgm:spPr/>
      <dgm:t>
        <a:bodyPr/>
        <a:lstStyle/>
        <a:p>
          <a:endParaRPr lang="ru-RU"/>
        </a:p>
      </dgm:t>
    </dgm:pt>
    <dgm:pt modelId="{7F596E20-886B-4F47-8818-4E3D43675D61}" type="sibTrans" cxnId="{18F9CF79-5284-49CD-894B-AB9C937FEF1D}">
      <dgm:prSet/>
      <dgm:spPr/>
      <dgm:t>
        <a:bodyPr/>
        <a:lstStyle/>
        <a:p>
          <a:endParaRPr lang="ru-RU"/>
        </a:p>
      </dgm:t>
    </dgm:pt>
    <dgm:pt modelId="{15E2747A-6A15-4AC2-B060-4663ADD8AAFB}">
      <dgm:prSet phldrT="[Текст]" custT="1"/>
      <dgm:spPr/>
      <dgm:t>
        <a:bodyPr/>
        <a:lstStyle/>
        <a:p>
          <a:r>
            <a:rPr lang="ru-RU" sz="1500" dirty="0" smtClean="0"/>
            <a:t>использование средств только на мероприятия, определенные бюджетными назначениями;</a:t>
          </a:r>
          <a:endParaRPr lang="ru-RU" sz="1500" i="1" dirty="0"/>
        </a:p>
      </dgm:t>
    </dgm:pt>
    <dgm:pt modelId="{2193D70C-6CB7-47A1-B56D-304973280AA8}" type="parTrans" cxnId="{1403F378-AD1A-41F6-B9C7-A1484D51E306}">
      <dgm:prSet/>
      <dgm:spPr/>
      <dgm:t>
        <a:bodyPr/>
        <a:lstStyle/>
        <a:p>
          <a:endParaRPr lang="ru-RU"/>
        </a:p>
      </dgm:t>
    </dgm:pt>
    <dgm:pt modelId="{F0DE2F9F-CA45-4414-ACDD-14FE210E3153}" type="sibTrans" cxnId="{1403F378-AD1A-41F6-B9C7-A1484D51E306}">
      <dgm:prSet/>
      <dgm:spPr/>
      <dgm:t>
        <a:bodyPr/>
        <a:lstStyle/>
        <a:p>
          <a:endParaRPr lang="ru-RU"/>
        </a:p>
      </dgm:t>
    </dgm:pt>
    <dgm:pt modelId="{3A88A1FA-6BE1-43E3-A3F6-7BE9B3E72EEC}">
      <dgm:prSet custT="1"/>
      <dgm:spPr/>
      <dgm:t>
        <a:bodyPr/>
        <a:lstStyle/>
        <a:p>
          <a:r>
            <a:rPr lang="ru-RU" sz="1500" dirty="0" smtClean="0"/>
            <a:t>Государственный бюджет Украины и местные бюджеты утверждаются, а решения относительно отчета об их выполнении принимаются в соответствии ВР Украины, ВР АРК и соответствующими советами, с освещением в средствах массовой информации;</a:t>
          </a:r>
        </a:p>
      </dgm:t>
    </dgm:pt>
    <dgm:pt modelId="{EE571DCD-39C3-4BBD-9258-5C66C85BB4C3}" type="parTrans" cxnId="{04AD8457-9728-4C27-B3A2-82B631FF00B5}">
      <dgm:prSet/>
      <dgm:spPr/>
      <dgm:t>
        <a:bodyPr/>
        <a:lstStyle/>
        <a:p>
          <a:endParaRPr lang="ru-RU"/>
        </a:p>
      </dgm:t>
    </dgm:pt>
    <dgm:pt modelId="{77DD8C84-AC10-4E49-AD26-90E073B7CCEF}" type="sibTrans" cxnId="{04AD8457-9728-4C27-B3A2-82B631FF00B5}">
      <dgm:prSet/>
      <dgm:spPr/>
      <dgm:t>
        <a:bodyPr/>
        <a:lstStyle/>
        <a:p>
          <a:endParaRPr lang="ru-RU"/>
        </a:p>
      </dgm:t>
    </dgm:pt>
    <dgm:pt modelId="{EC8AC981-0E19-42CD-89EC-5D7DEB6ADA6A}">
      <dgm:prSet custT="1"/>
      <dgm:spPr/>
      <dgm:t>
        <a:bodyPr/>
        <a:lstStyle/>
        <a:p>
          <a:r>
            <a:rPr lang="ru-RU" sz="1600" b="1" dirty="0" smtClean="0"/>
            <a:t>л) ответственности участников бюджетного процесса</a:t>
          </a:r>
        </a:p>
      </dgm:t>
    </dgm:pt>
    <dgm:pt modelId="{543D7EFC-0A50-46D4-9B4C-8DA094692007}" type="parTrans" cxnId="{B23DF514-C52B-45A4-9A64-F3CF5FB225AC}">
      <dgm:prSet/>
      <dgm:spPr/>
      <dgm:t>
        <a:bodyPr/>
        <a:lstStyle/>
        <a:p>
          <a:endParaRPr lang="ru-RU"/>
        </a:p>
      </dgm:t>
    </dgm:pt>
    <dgm:pt modelId="{8017BD3F-F001-468D-B54D-DBE659B2699E}" type="sibTrans" cxnId="{B23DF514-C52B-45A4-9A64-F3CF5FB225AC}">
      <dgm:prSet/>
      <dgm:spPr/>
      <dgm:t>
        <a:bodyPr/>
        <a:lstStyle/>
        <a:p>
          <a:endParaRPr lang="ru-RU"/>
        </a:p>
      </dgm:t>
    </dgm:pt>
    <dgm:pt modelId="{892B9944-AC2F-4393-8BF3-DF015397EAF6}" type="pres">
      <dgm:prSet presAssocID="{11AF663D-954E-4899-9A24-8F53217867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D6293B-B749-49DD-BA5E-4D30D59F1155}" type="pres">
      <dgm:prSet presAssocID="{55B8BB9B-CF36-4B78-8895-3D582E3F0EC5}" presName="parentLin" presStyleCnt="0"/>
      <dgm:spPr/>
    </dgm:pt>
    <dgm:pt modelId="{CA22E93F-45BC-4BAC-9D51-4A4F4F9AC26F}" type="pres">
      <dgm:prSet presAssocID="{55B8BB9B-CF36-4B78-8895-3D582E3F0EC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AB5D2AD-E469-467B-A764-97CBDBD38C90}" type="pres">
      <dgm:prSet presAssocID="{55B8BB9B-CF36-4B78-8895-3D582E3F0EC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ABDCE-3F22-4D71-BAD7-7F688BD144D5}" type="pres">
      <dgm:prSet presAssocID="{55B8BB9B-CF36-4B78-8895-3D582E3F0EC5}" presName="negativeSpace" presStyleCnt="0"/>
      <dgm:spPr/>
    </dgm:pt>
    <dgm:pt modelId="{55EB3729-19A4-4EEE-BCBC-4C0A7E004D23}" type="pres">
      <dgm:prSet presAssocID="{55B8BB9B-CF36-4B78-8895-3D582E3F0EC5}" presName="childText" presStyleLbl="conFgAcc1" presStyleIdx="0" presStyleCnt="6" custScaleX="93574" custScaleY="111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5B8C6-A7DB-45C4-9640-92E01FAD0E0A}" type="pres">
      <dgm:prSet presAssocID="{30D702E0-6102-4E07-80E6-7C478AB0D624}" presName="spaceBetweenRectangles" presStyleCnt="0"/>
      <dgm:spPr/>
    </dgm:pt>
    <dgm:pt modelId="{4E87A359-D1DB-498C-BCD0-36EF262CA7F9}" type="pres">
      <dgm:prSet presAssocID="{C4576AF4-206A-41C9-96B6-058CA9D94D0B}" presName="parentLin" presStyleCnt="0"/>
      <dgm:spPr/>
    </dgm:pt>
    <dgm:pt modelId="{5D3C8796-AFA1-4DA1-8459-A5C5CCD45F19}" type="pres">
      <dgm:prSet presAssocID="{C4576AF4-206A-41C9-96B6-058CA9D94D0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A9F350A-300F-4EAE-8D9B-B00F17DAA4D1}" type="pres">
      <dgm:prSet presAssocID="{C4576AF4-206A-41C9-96B6-058CA9D94D0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CC318-80E0-45CB-917E-CB5F1CF001B8}" type="pres">
      <dgm:prSet presAssocID="{C4576AF4-206A-41C9-96B6-058CA9D94D0B}" presName="negativeSpace" presStyleCnt="0"/>
      <dgm:spPr/>
    </dgm:pt>
    <dgm:pt modelId="{F4A55108-C80D-4E7B-BA73-5709E5BC4622}" type="pres">
      <dgm:prSet presAssocID="{C4576AF4-206A-41C9-96B6-058CA9D94D0B}" presName="childText" presStyleLbl="conFgAcc1" presStyleIdx="1" presStyleCnt="6" custScaleX="93574" custScaleY="112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AB510-607A-4AF8-B1F3-C6EDAB241915}" type="pres">
      <dgm:prSet presAssocID="{7C6AEDE7-52DB-457E-9879-51C8681B4F70}" presName="spaceBetweenRectangles" presStyleCnt="0"/>
      <dgm:spPr/>
    </dgm:pt>
    <dgm:pt modelId="{FB87C765-12EA-464F-9ABF-0E0923C5934E}" type="pres">
      <dgm:prSet presAssocID="{7B48EDFE-B6BF-4D27-92C3-E30D07BB8BC6}" presName="parentLin" presStyleCnt="0"/>
      <dgm:spPr/>
    </dgm:pt>
    <dgm:pt modelId="{0A0E450A-5021-42E9-B0EC-94717D40730A}" type="pres">
      <dgm:prSet presAssocID="{7B48EDFE-B6BF-4D27-92C3-E30D07BB8BC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C4086351-49BE-4345-815C-84E5B7C190DD}" type="pres">
      <dgm:prSet presAssocID="{7B48EDFE-B6BF-4D27-92C3-E30D07BB8BC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1297A-B175-41B2-8863-AB5A1AE9ECA9}" type="pres">
      <dgm:prSet presAssocID="{7B48EDFE-B6BF-4D27-92C3-E30D07BB8BC6}" presName="negativeSpace" presStyleCnt="0"/>
      <dgm:spPr/>
    </dgm:pt>
    <dgm:pt modelId="{295FAE1F-AE87-421E-AD52-46910556D82B}" type="pres">
      <dgm:prSet presAssocID="{7B48EDFE-B6BF-4D27-92C3-E30D07BB8BC6}" presName="childText" presStyleLbl="conFgAcc1" presStyleIdx="2" presStyleCnt="6" custScaleX="93574" custScaleY="119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6C887-2997-47EA-9DDC-13A9FA56E951}" type="pres">
      <dgm:prSet presAssocID="{424802EC-1EFD-423C-B813-AEEB9CA252A1}" presName="spaceBetweenRectangles" presStyleCnt="0"/>
      <dgm:spPr/>
    </dgm:pt>
    <dgm:pt modelId="{027D18CA-D6C6-4AA2-8755-735C7769AC47}" type="pres">
      <dgm:prSet presAssocID="{BA4D43F6-643F-4509-9435-0AD37460F7A2}" presName="parentLin" presStyleCnt="0"/>
      <dgm:spPr/>
    </dgm:pt>
    <dgm:pt modelId="{61A46647-97F2-4C62-B254-7E7A9B3BF7A1}" type="pres">
      <dgm:prSet presAssocID="{BA4D43F6-643F-4509-9435-0AD37460F7A2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EEDA65C7-81DB-4370-982C-9F22B6717B41}" type="pres">
      <dgm:prSet presAssocID="{BA4D43F6-643F-4509-9435-0AD37460F7A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D034C-BB8E-4566-92BF-EC6CA713F625}" type="pres">
      <dgm:prSet presAssocID="{BA4D43F6-643F-4509-9435-0AD37460F7A2}" presName="negativeSpace" presStyleCnt="0"/>
      <dgm:spPr/>
    </dgm:pt>
    <dgm:pt modelId="{4C870A96-3159-45DC-A9E9-EB01AC24617F}" type="pres">
      <dgm:prSet presAssocID="{BA4D43F6-643F-4509-9435-0AD37460F7A2}" presName="childText" presStyleLbl="conFgAcc1" presStyleIdx="3" presStyleCnt="6" custScaleX="93574" custScaleY="81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6F148-11F9-4643-A1B0-536D7B0DC1B3}" type="pres">
      <dgm:prSet presAssocID="{3A67BC55-1429-4DBA-A3EA-50F6A1229DD7}" presName="spaceBetweenRectangles" presStyleCnt="0"/>
      <dgm:spPr/>
    </dgm:pt>
    <dgm:pt modelId="{EECBEBED-8157-4076-87B8-0114988FE998}" type="pres">
      <dgm:prSet presAssocID="{4EA96C25-E966-4DD7-900E-A49F45D77E30}" presName="parentLin" presStyleCnt="0"/>
      <dgm:spPr/>
    </dgm:pt>
    <dgm:pt modelId="{FE5BEA15-8F90-4EC0-B164-E9482CD5E4B0}" type="pres">
      <dgm:prSet presAssocID="{4EA96C25-E966-4DD7-900E-A49F45D77E3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FFD2119-5EE4-4A4F-8335-52FE48F19F3C}" type="pres">
      <dgm:prSet presAssocID="{4EA96C25-E966-4DD7-900E-A49F45D77E3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1CF57-D9A0-4C16-8E47-394E2814F478}" type="pres">
      <dgm:prSet presAssocID="{4EA96C25-E966-4DD7-900E-A49F45D77E30}" presName="negativeSpace" presStyleCnt="0"/>
      <dgm:spPr/>
    </dgm:pt>
    <dgm:pt modelId="{C139A62D-C2EE-4418-BFF4-1118EC4F11DF}" type="pres">
      <dgm:prSet presAssocID="{4EA96C25-E966-4DD7-900E-A49F45D77E30}" presName="childText" presStyleLbl="conFgAcc1" presStyleIdx="4" presStyleCnt="6" custScaleX="93574" custScaleY="112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6A8F1-1B55-4EBC-B1C3-FABF1AE3D23B}" type="pres">
      <dgm:prSet presAssocID="{DE8CDBA3-8DE4-422B-A91E-02304A9CAB12}" presName="spaceBetweenRectangles" presStyleCnt="0"/>
      <dgm:spPr/>
    </dgm:pt>
    <dgm:pt modelId="{7BD25FA8-6CE1-4B97-96BB-845BB807EBAA}" type="pres">
      <dgm:prSet presAssocID="{EC8AC981-0E19-42CD-89EC-5D7DEB6ADA6A}" presName="parentLin" presStyleCnt="0"/>
      <dgm:spPr/>
    </dgm:pt>
    <dgm:pt modelId="{A5AD5FD1-2DDE-4ED8-ACEA-9C44DD3021DE}" type="pres">
      <dgm:prSet presAssocID="{EC8AC981-0E19-42CD-89EC-5D7DEB6ADA6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B43482B-6503-4375-8E13-40675B74BF3A}" type="pres">
      <dgm:prSet presAssocID="{EC8AC981-0E19-42CD-89EC-5D7DEB6ADA6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003C0-B06C-4DD3-BA01-F26DA33917C8}" type="pres">
      <dgm:prSet presAssocID="{EC8AC981-0E19-42CD-89EC-5D7DEB6ADA6A}" presName="negativeSpace" presStyleCnt="0"/>
      <dgm:spPr/>
    </dgm:pt>
    <dgm:pt modelId="{A739754F-E93B-457C-A2F3-A2870B12E5B5}" type="pres">
      <dgm:prSet presAssocID="{EC8AC981-0E19-42CD-89EC-5D7DEB6ADA6A}" presName="childText" presStyleLbl="conFgAcc1" presStyleIdx="5" presStyleCnt="6" custScaleX="93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6134E-F8CF-458F-B356-C264D08FF0C5}" type="presOf" srcId="{55B8BB9B-CF36-4B78-8895-3D582E3F0EC5}" destId="{1AB5D2AD-E469-467B-A764-97CBDBD38C90}" srcOrd="1" destOrd="0" presId="urn:microsoft.com/office/officeart/2005/8/layout/list1"/>
    <dgm:cxn modelId="{72F67151-6D4F-40B5-A152-FCB338C715CD}" srcId="{11AF663D-954E-4899-9A24-8F532178674A}" destId="{BA4D43F6-643F-4509-9435-0AD37460F7A2}" srcOrd="3" destOrd="0" parTransId="{76F41CD5-2DD2-404D-B686-0A86F2468EF5}" sibTransId="{3A67BC55-1429-4DBA-A3EA-50F6A1229DD7}"/>
    <dgm:cxn modelId="{F183D2E2-7EC7-4EBA-B8CC-545EBC412871}" type="presOf" srcId="{C4576AF4-206A-41C9-96B6-058CA9D94D0B}" destId="{5D3C8796-AFA1-4DA1-8459-A5C5CCD45F19}" srcOrd="0" destOrd="0" presId="urn:microsoft.com/office/officeart/2005/8/layout/list1"/>
    <dgm:cxn modelId="{4BC7EDB9-DA9F-48F4-ADF0-231E1117BE14}" type="presOf" srcId="{4EA96C25-E966-4DD7-900E-A49F45D77E30}" destId="{7FFD2119-5EE4-4A4F-8335-52FE48F19F3C}" srcOrd="1" destOrd="0" presId="urn:microsoft.com/office/officeart/2005/8/layout/list1"/>
    <dgm:cxn modelId="{8763045A-4BA6-4923-ACA1-C6066763EC48}" type="presOf" srcId="{BA4D43F6-643F-4509-9435-0AD37460F7A2}" destId="{EEDA65C7-81DB-4370-982C-9F22B6717B41}" srcOrd="1" destOrd="0" presId="urn:microsoft.com/office/officeart/2005/8/layout/list1"/>
    <dgm:cxn modelId="{812FEA65-18AC-4B22-BABA-BC016820C34E}" type="presOf" srcId="{15E2747A-6A15-4AC2-B060-4663ADD8AAFB}" destId="{295FAE1F-AE87-421E-AD52-46910556D82B}" srcOrd="0" destOrd="0" presId="urn:microsoft.com/office/officeart/2005/8/layout/list1"/>
    <dgm:cxn modelId="{840B833E-DFFC-47B1-929A-DC077074DBB7}" srcId="{11AF663D-954E-4899-9A24-8F532178674A}" destId="{7B48EDFE-B6BF-4D27-92C3-E30D07BB8BC6}" srcOrd="2" destOrd="0" parTransId="{8C53D27E-4015-4C07-B324-A756F9833900}" sibTransId="{424802EC-1EFD-423C-B813-AEEB9CA252A1}"/>
    <dgm:cxn modelId="{BCC7885F-5BD1-4400-B787-6E4724CE9FFD}" type="presOf" srcId="{E72CBD72-163F-48F9-BC0B-7BEB25EAEA63}" destId="{55EB3729-19A4-4EEE-BCBC-4C0A7E004D23}" srcOrd="0" destOrd="0" presId="urn:microsoft.com/office/officeart/2005/8/layout/list1"/>
    <dgm:cxn modelId="{DA3713A3-EB53-414F-9F85-5214CCC1C47F}" type="presOf" srcId="{C4576AF4-206A-41C9-96B6-058CA9D94D0B}" destId="{3A9F350A-300F-4EAE-8D9B-B00F17DAA4D1}" srcOrd="1" destOrd="0" presId="urn:microsoft.com/office/officeart/2005/8/layout/list1"/>
    <dgm:cxn modelId="{A687B03D-1DAE-443C-A226-FB25F2D84073}" type="presOf" srcId="{EC8AC981-0E19-42CD-89EC-5D7DEB6ADA6A}" destId="{7B43482B-6503-4375-8E13-40675B74BF3A}" srcOrd="1" destOrd="0" presId="urn:microsoft.com/office/officeart/2005/8/layout/list1"/>
    <dgm:cxn modelId="{B4597089-E36B-4F9B-88E4-26DB46462E0A}" srcId="{C4576AF4-206A-41C9-96B6-058CA9D94D0B}" destId="{B79413F7-D5B4-4DFA-8814-620793727B0F}" srcOrd="0" destOrd="0" parTransId="{8290B954-C5E3-44E5-A097-D75D86D0D0CA}" sibTransId="{24921E40-0772-4D7F-9882-442FBA8B9AE8}"/>
    <dgm:cxn modelId="{04AD8457-9728-4C27-B3A2-82B631FF00B5}" srcId="{4EA96C25-E966-4DD7-900E-A49F45D77E30}" destId="{3A88A1FA-6BE1-43E3-A3F6-7BE9B3E72EEC}" srcOrd="0" destOrd="0" parTransId="{EE571DCD-39C3-4BBD-9258-5C66C85BB4C3}" sibTransId="{77DD8C84-AC10-4E49-AD26-90E073B7CCEF}"/>
    <dgm:cxn modelId="{0B9D4D91-85F4-4B31-BF4F-4151C3CAEBFB}" type="presOf" srcId="{EC8AC981-0E19-42CD-89EC-5D7DEB6ADA6A}" destId="{A5AD5FD1-2DDE-4ED8-ACEA-9C44DD3021DE}" srcOrd="0" destOrd="0" presId="urn:microsoft.com/office/officeart/2005/8/layout/list1"/>
    <dgm:cxn modelId="{74739E93-84FB-42EE-8ECD-2728081E4A88}" type="presOf" srcId="{11AF663D-954E-4899-9A24-8F532178674A}" destId="{892B9944-AC2F-4393-8BF3-DF015397EAF6}" srcOrd="0" destOrd="0" presId="urn:microsoft.com/office/officeart/2005/8/layout/list1"/>
    <dgm:cxn modelId="{B23DF514-C52B-45A4-9A64-F3CF5FB225AC}" srcId="{11AF663D-954E-4899-9A24-8F532178674A}" destId="{EC8AC981-0E19-42CD-89EC-5D7DEB6ADA6A}" srcOrd="5" destOrd="0" parTransId="{543D7EFC-0A50-46D4-9B4C-8DA094692007}" sibTransId="{8017BD3F-F001-468D-B54D-DBE659B2699E}"/>
    <dgm:cxn modelId="{582B8092-5588-48F7-A3FF-5F3D8D2781CD}" type="presOf" srcId="{BA4D43F6-643F-4509-9435-0AD37460F7A2}" destId="{61A46647-97F2-4C62-B254-7E7A9B3BF7A1}" srcOrd="0" destOrd="0" presId="urn:microsoft.com/office/officeart/2005/8/layout/list1"/>
    <dgm:cxn modelId="{CF698B30-395F-45E0-A989-F8EDB87CD917}" srcId="{55B8BB9B-CF36-4B78-8895-3D582E3F0EC5}" destId="{E72CBD72-163F-48F9-BC0B-7BEB25EAEA63}" srcOrd="0" destOrd="0" parTransId="{8A558B24-5928-4E50-B700-7CBDB0D5EA69}" sibTransId="{408B1835-BAD2-4E10-9E5A-B55445F6E5A1}"/>
    <dgm:cxn modelId="{18F9CF79-5284-49CD-894B-AB9C937FEF1D}" srcId="{EC8AC981-0E19-42CD-89EC-5D7DEB6ADA6A}" destId="{5AE07C80-A489-4C45-92BB-C263CDD7EE07}" srcOrd="0" destOrd="0" parTransId="{EDEF3085-4587-4B04-A559-AAF335871D55}" sibTransId="{7F596E20-886B-4F47-8818-4E3D43675D61}"/>
    <dgm:cxn modelId="{40A230B5-8E20-44E1-949F-206D35DBDD2C}" srcId="{BA4D43F6-643F-4509-9435-0AD37460F7A2}" destId="{8DA95ACF-EFE6-4B69-A85A-7705067FA7CC}" srcOrd="0" destOrd="0" parTransId="{FB6D09A6-09AB-4788-B19D-30142558A637}" sibTransId="{91DD9573-8B7B-4905-A2D1-BCFD86A1B11F}"/>
    <dgm:cxn modelId="{56846606-8D42-43FD-989D-0409E43DA539}" type="presOf" srcId="{4EA96C25-E966-4DD7-900E-A49F45D77E30}" destId="{FE5BEA15-8F90-4EC0-B164-E9482CD5E4B0}" srcOrd="0" destOrd="0" presId="urn:microsoft.com/office/officeart/2005/8/layout/list1"/>
    <dgm:cxn modelId="{1403F378-AD1A-41F6-B9C7-A1484D51E306}" srcId="{7B48EDFE-B6BF-4D27-92C3-E30D07BB8BC6}" destId="{15E2747A-6A15-4AC2-B060-4663ADD8AAFB}" srcOrd="0" destOrd="0" parTransId="{2193D70C-6CB7-47A1-B56D-304973280AA8}" sibTransId="{F0DE2F9F-CA45-4414-ACDD-14FE210E3153}"/>
    <dgm:cxn modelId="{B6BB6D72-F537-4B10-81AA-BA866380E7C0}" type="presOf" srcId="{5AE07C80-A489-4C45-92BB-C263CDD7EE07}" destId="{A739754F-E93B-457C-A2F3-A2870B12E5B5}" srcOrd="0" destOrd="0" presId="urn:microsoft.com/office/officeart/2005/8/layout/list1"/>
    <dgm:cxn modelId="{DAF8F998-F099-4E51-8865-33CE9530F31C}" srcId="{11AF663D-954E-4899-9A24-8F532178674A}" destId="{4EA96C25-E966-4DD7-900E-A49F45D77E30}" srcOrd="4" destOrd="0" parTransId="{988C645E-07B5-4013-A4F1-4A90D79DBCB4}" sibTransId="{DE8CDBA3-8DE4-422B-A91E-02304A9CAB12}"/>
    <dgm:cxn modelId="{AA792BB0-410C-4394-8946-533A8DEC41E1}" srcId="{11AF663D-954E-4899-9A24-8F532178674A}" destId="{55B8BB9B-CF36-4B78-8895-3D582E3F0EC5}" srcOrd="0" destOrd="0" parTransId="{E820DF89-C7F0-45D3-82D5-84222EA00FFC}" sibTransId="{30D702E0-6102-4E07-80E6-7C478AB0D624}"/>
    <dgm:cxn modelId="{E2AD8C50-A627-4119-BDE5-FFD96827D941}" type="presOf" srcId="{8DA95ACF-EFE6-4B69-A85A-7705067FA7CC}" destId="{4C870A96-3159-45DC-A9E9-EB01AC24617F}" srcOrd="0" destOrd="0" presId="urn:microsoft.com/office/officeart/2005/8/layout/list1"/>
    <dgm:cxn modelId="{256947AC-0D00-4696-95B2-2934DFA22959}" type="presOf" srcId="{3A88A1FA-6BE1-43E3-A3F6-7BE9B3E72EEC}" destId="{C139A62D-C2EE-4418-BFF4-1118EC4F11DF}" srcOrd="0" destOrd="0" presId="urn:microsoft.com/office/officeart/2005/8/layout/list1"/>
    <dgm:cxn modelId="{A61CD33A-174A-4023-86ED-03969A9970D7}" srcId="{11AF663D-954E-4899-9A24-8F532178674A}" destId="{C4576AF4-206A-41C9-96B6-058CA9D94D0B}" srcOrd="1" destOrd="0" parTransId="{D0A87BF8-FB3D-4E51-9BB8-074B4EE1BE14}" sibTransId="{7C6AEDE7-52DB-457E-9879-51C8681B4F70}"/>
    <dgm:cxn modelId="{BDBB4BCE-D0BB-430C-B0CB-48A4FFFD9D0A}" type="presOf" srcId="{7B48EDFE-B6BF-4D27-92C3-E30D07BB8BC6}" destId="{0A0E450A-5021-42E9-B0EC-94717D40730A}" srcOrd="0" destOrd="0" presId="urn:microsoft.com/office/officeart/2005/8/layout/list1"/>
    <dgm:cxn modelId="{C6896AD8-2EF1-4733-8839-97DE468DF21B}" type="presOf" srcId="{55B8BB9B-CF36-4B78-8895-3D582E3F0EC5}" destId="{CA22E93F-45BC-4BAC-9D51-4A4F4F9AC26F}" srcOrd="0" destOrd="0" presId="urn:microsoft.com/office/officeart/2005/8/layout/list1"/>
    <dgm:cxn modelId="{5FAC63A9-118D-44C4-AB21-6974E16EAE4D}" type="presOf" srcId="{B79413F7-D5B4-4DFA-8814-620793727B0F}" destId="{F4A55108-C80D-4E7B-BA73-5709E5BC4622}" srcOrd="0" destOrd="0" presId="urn:microsoft.com/office/officeart/2005/8/layout/list1"/>
    <dgm:cxn modelId="{D12ED323-50BB-483A-BA53-2C141710B6F3}" type="presOf" srcId="{7B48EDFE-B6BF-4D27-92C3-E30D07BB8BC6}" destId="{C4086351-49BE-4345-815C-84E5B7C190DD}" srcOrd="1" destOrd="0" presId="urn:microsoft.com/office/officeart/2005/8/layout/list1"/>
    <dgm:cxn modelId="{93919068-3518-4C8B-A5D8-F0F86D6AD6E3}" type="presParOf" srcId="{892B9944-AC2F-4393-8BF3-DF015397EAF6}" destId="{6CD6293B-B749-49DD-BA5E-4D30D59F1155}" srcOrd="0" destOrd="0" presId="urn:microsoft.com/office/officeart/2005/8/layout/list1"/>
    <dgm:cxn modelId="{1F8306E2-F92F-4948-B92A-2F3CC3F60CF8}" type="presParOf" srcId="{6CD6293B-B749-49DD-BA5E-4D30D59F1155}" destId="{CA22E93F-45BC-4BAC-9D51-4A4F4F9AC26F}" srcOrd="0" destOrd="0" presId="urn:microsoft.com/office/officeart/2005/8/layout/list1"/>
    <dgm:cxn modelId="{01A69B1C-F21C-4395-8907-7EC059CCBE97}" type="presParOf" srcId="{6CD6293B-B749-49DD-BA5E-4D30D59F1155}" destId="{1AB5D2AD-E469-467B-A764-97CBDBD38C90}" srcOrd="1" destOrd="0" presId="urn:microsoft.com/office/officeart/2005/8/layout/list1"/>
    <dgm:cxn modelId="{3F02061D-BAA5-417F-A97E-C893E2AC260A}" type="presParOf" srcId="{892B9944-AC2F-4393-8BF3-DF015397EAF6}" destId="{E54ABDCE-3F22-4D71-BAD7-7F688BD144D5}" srcOrd="1" destOrd="0" presId="urn:microsoft.com/office/officeart/2005/8/layout/list1"/>
    <dgm:cxn modelId="{53665A3A-4AE1-4791-97C7-B4CE95ACB520}" type="presParOf" srcId="{892B9944-AC2F-4393-8BF3-DF015397EAF6}" destId="{55EB3729-19A4-4EEE-BCBC-4C0A7E004D23}" srcOrd="2" destOrd="0" presId="urn:microsoft.com/office/officeart/2005/8/layout/list1"/>
    <dgm:cxn modelId="{93084607-4DF4-418A-8F03-16292B2F9735}" type="presParOf" srcId="{892B9944-AC2F-4393-8BF3-DF015397EAF6}" destId="{F375B8C6-A7DB-45C4-9640-92E01FAD0E0A}" srcOrd="3" destOrd="0" presId="urn:microsoft.com/office/officeart/2005/8/layout/list1"/>
    <dgm:cxn modelId="{EE43ADD2-1395-4872-9849-48B21407D74C}" type="presParOf" srcId="{892B9944-AC2F-4393-8BF3-DF015397EAF6}" destId="{4E87A359-D1DB-498C-BCD0-36EF262CA7F9}" srcOrd="4" destOrd="0" presId="urn:microsoft.com/office/officeart/2005/8/layout/list1"/>
    <dgm:cxn modelId="{717CCA3A-6E42-4285-8043-2A56180070A4}" type="presParOf" srcId="{4E87A359-D1DB-498C-BCD0-36EF262CA7F9}" destId="{5D3C8796-AFA1-4DA1-8459-A5C5CCD45F19}" srcOrd="0" destOrd="0" presId="urn:microsoft.com/office/officeart/2005/8/layout/list1"/>
    <dgm:cxn modelId="{5D9CCBA0-0814-4BBE-A18E-568D68A6DC89}" type="presParOf" srcId="{4E87A359-D1DB-498C-BCD0-36EF262CA7F9}" destId="{3A9F350A-300F-4EAE-8D9B-B00F17DAA4D1}" srcOrd="1" destOrd="0" presId="urn:microsoft.com/office/officeart/2005/8/layout/list1"/>
    <dgm:cxn modelId="{7BE6FED6-4049-4C7C-9B0F-C81F2C9BF9F6}" type="presParOf" srcId="{892B9944-AC2F-4393-8BF3-DF015397EAF6}" destId="{A38CC318-80E0-45CB-917E-CB5F1CF001B8}" srcOrd="5" destOrd="0" presId="urn:microsoft.com/office/officeart/2005/8/layout/list1"/>
    <dgm:cxn modelId="{C636A48C-4D0F-4F22-B728-26ACCE77F047}" type="presParOf" srcId="{892B9944-AC2F-4393-8BF3-DF015397EAF6}" destId="{F4A55108-C80D-4E7B-BA73-5709E5BC4622}" srcOrd="6" destOrd="0" presId="urn:microsoft.com/office/officeart/2005/8/layout/list1"/>
    <dgm:cxn modelId="{E67B8712-91D2-43EB-8EBD-4583768D48B7}" type="presParOf" srcId="{892B9944-AC2F-4393-8BF3-DF015397EAF6}" destId="{DBFAB510-607A-4AF8-B1F3-C6EDAB241915}" srcOrd="7" destOrd="0" presId="urn:microsoft.com/office/officeart/2005/8/layout/list1"/>
    <dgm:cxn modelId="{7324A2B9-98DE-41C9-9A20-F28DFB7CBC70}" type="presParOf" srcId="{892B9944-AC2F-4393-8BF3-DF015397EAF6}" destId="{FB87C765-12EA-464F-9ABF-0E0923C5934E}" srcOrd="8" destOrd="0" presId="urn:microsoft.com/office/officeart/2005/8/layout/list1"/>
    <dgm:cxn modelId="{8CE411FC-2CE5-45FE-BEA5-1B92DDCD5D64}" type="presParOf" srcId="{FB87C765-12EA-464F-9ABF-0E0923C5934E}" destId="{0A0E450A-5021-42E9-B0EC-94717D40730A}" srcOrd="0" destOrd="0" presId="urn:microsoft.com/office/officeart/2005/8/layout/list1"/>
    <dgm:cxn modelId="{18CC243C-397F-4388-A0F4-763BA4B65D1C}" type="presParOf" srcId="{FB87C765-12EA-464F-9ABF-0E0923C5934E}" destId="{C4086351-49BE-4345-815C-84E5B7C190DD}" srcOrd="1" destOrd="0" presId="urn:microsoft.com/office/officeart/2005/8/layout/list1"/>
    <dgm:cxn modelId="{3F363029-F2D7-45C9-9202-C8F750A776F0}" type="presParOf" srcId="{892B9944-AC2F-4393-8BF3-DF015397EAF6}" destId="{D731297A-B175-41B2-8863-AB5A1AE9ECA9}" srcOrd="9" destOrd="0" presId="urn:microsoft.com/office/officeart/2005/8/layout/list1"/>
    <dgm:cxn modelId="{54E7DD66-1131-4CF3-AB9D-556ABFCD4A0E}" type="presParOf" srcId="{892B9944-AC2F-4393-8BF3-DF015397EAF6}" destId="{295FAE1F-AE87-421E-AD52-46910556D82B}" srcOrd="10" destOrd="0" presId="urn:microsoft.com/office/officeart/2005/8/layout/list1"/>
    <dgm:cxn modelId="{6D6BE375-89CF-4843-B072-DC3C06DD67D0}" type="presParOf" srcId="{892B9944-AC2F-4393-8BF3-DF015397EAF6}" destId="{4EB6C887-2997-47EA-9DDC-13A9FA56E951}" srcOrd="11" destOrd="0" presId="urn:microsoft.com/office/officeart/2005/8/layout/list1"/>
    <dgm:cxn modelId="{661C7B17-6448-4AFC-A1F5-90ED3FEC45C5}" type="presParOf" srcId="{892B9944-AC2F-4393-8BF3-DF015397EAF6}" destId="{027D18CA-D6C6-4AA2-8755-735C7769AC47}" srcOrd="12" destOrd="0" presId="urn:microsoft.com/office/officeart/2005/8/layout/list1"/>
    <dgm:cxn modelId="{503C889D-D165-459B-83A6-A7D0F1308AEF}" type="presParOf" srcId="{027D18CA-D6C6-4AA2-8755-735C7769AC47}" destId="{61A46647-97F2-4C62-B254-7E7A9B3BF7A1}" srcOrd="0" destOrd="0" presId="urn:microsoft.com/office/officeart/2005/8/layout/list1"/>
    <dgm:cxn modelId="{EA57CDAC-33EB-44E8-BF8E-E3AA5E35AF11}" type="presParOf" srcId="{027D18CA-D6C6-4AA2-8755-735C7769AC47}" destId="{EEDA65C7-81DB-4370-982C-9F22B6717B41}" srcOrd="1" destOrd="0" presId="urn:microsoft.com/office/officeart/2005/8/layout/list1"/>
    <dgm:cxn modelId="{158CC42B-35E9-4BBA-9E83-F8398362A2A4}" type="presParOf" srcId="{892B9944-AC2F-4393-8BF3-DF015397EAF6}" destId="{DB1D034C-BB8E-4566-92BF-EC6CA713F625}" srcOrd="13" destOrd="0" presId="urn:microsoft.com/office/officeart/2005/8/layout/list1"/>
    <dgm:cxn modelId="{E23DDB9C-EC42-4CC1-9041-4D1D2EE8376A}" type="presParOf" srcId="{892B9944-AC2F-4393-8BF3-DF015397EAF6}" destId="{4C870A96-3159-45DC-A9E9-EB01AC24617F}" srcOrd="14" destOrd="0" presId="urn:microsoft.com/office/officeart/2005/8/layout/list1"/>
    <dgm:cxn modelId="{2E8427C3-96E7-46C8-ACEA-C2F16DC06EBE}" type="presParOf" srcId="{892B9944-AC2F-4393-8BF3-DF015397EAF6}" destId="{A1A6F148-11F9-4643-A1B0-536D7B0DC1B3}" srcOrd="15" destOrd="0" presId="urn:microsoft.com/office/officeart/2005/8/layout/list1"/>
    <dgm:cxn modelId="{C5B22996-2779-420A-8337-8BFF8EE4EB45}" type="presParOf" srcId="{892B9944-AC2F-4393-8BF3-DF015397EAF6}" destId="{EECBEBED-8157-4076-87B8-0114988FE998}" srcOrd="16" destOrd="0" presId="urn:microsoft.com/office/officeart/2005/8/layout/list1"/>
    <dgm:cxn modelId="{434DB67F-3054-4270-BA33-77416C460EA5}" type="presParOf" srcId="{EECBEBED-8157-4076-87B8-0114988FE998}" destId="{FE5BEA15-8F90-4EC0-B164-E9482CD5E4B0}" srcOrd="0" destOrd="0" presId="urn:microsoft.com/office/officeart/2005/8/layout/list1"/>
    <dgm:cxn modelId="{8719AF82-A6F7-4FF0-A188-EE7887E7FEE7}" type="presParOf" srcId="{EECBEBED-8157-4076-87B8-0114988FE998}" destId="{7FFD2119-5EE4-4A4F-8335-52FE48F19F3C}" srcOrd="1" destOrd="0" presId="urn:microsoft.com/office/officeart/2005/8/layout/list1"/>
    <dgm:cxn modelId="{E9ADFFC4-5012-4693-AEC4-602456BA2D23}" type="presParOf" srcId="{892B9944-AC2F-4393-8BF3-DF015397EAF6}" destId="{DF91CF57-D9A0-4C16-8E47-394E2814F478}" srcOrd="17" destOrd="0" presId="urn:microsoft.com/office/officeart/2005/8/layout/list1"/>
    <dgm:cxn modelId="{0B01175C-8178-4F8B-82CC-90470E47064F}" type="presParOf" srcId="{892B9944-AC2F-4393-8BF3-DF015397EAF6}" destId="{C139A62D-C2EE-4418-BFF4-1118EC4F11DF}" srcOrd="18" destOrd="0" presId="urn:microsoft.com/office/officeart/2005/8/layout/list1"/>
    <dgm:cxn modelId="{484129B9-39CF-4E52-BE16-79B1DA203B45}" type="presParOf" srcId="{892B9944-AC2F-4393-8BF3-DF015397EAF6}" destId="{0816A8F1-1B55-4EBC-B1C3-FABF1AE3D23B}" srcOrd="19" destOrd="0" presId="urn:microsoft.com/office/officeart/2005/8/layout/list1"/>
    <dgm:cxn modelId="{7F975B2C-EA8E-4C15-AB83-A0F6FE5E6B21}" type="presParOf" srcId="{892B9944-AC2F-4393-8BF3-DF015397EAF6}" destId="{7BD25FA8-6CE1-4B97-96BB-845BB807EBAA}" srcOrd="20" destOrd="0" presId="urn:microsoft.com/office/officeart/2005/8/layout/list1"/>
    <dgm:cxn modelId="{8C58553A-AA29-4AAB-90BB-6CB0CFB57CA9}" type="presParOf" srcId="{7BD25FA8-6CE1-4B97-96BB-845BB807EBAA}" destId="{A5AD5FD1-2DDE-4ED8-ACEA-9C44DD3021DE}" srcOrd="0" destOrd="0" presId="urn:microsoft.com/office/officeart/2005/8/layout/list1"/>
    <dgm:cxn modelId="{D1A7C4E3-2E5D-4CB0-897D-EEC7C9A6EC33}" type="presParOf" srcId="{7BD25FA8-6CE1-4B97-96BB-845BB807EBAA}" destId="{7B43482B-6503-4375-8E13-40675B74BF3A}" srcOrd="1" destOrd="0" presId="urn:microsoft.com/office/officeart/2005/8/layout/list1"/>
    <dgm:cxn modelId="{05E0FFC4-5E7E-49EA-8954-B3175582F192}" type="presParOf" srcId="{892B9944-AC2F-4393-8BF3-DF015397EAF6}" destId="{ED9003C0-B06C-4DD3-BA01-F26DA33917C8}" srcOrd="21" destOrd="0" presId="urn:microsoft.com/office/officeart/2005/8/layout/list1"/>
    <dgm:cxn modelId="{2A05A138-6284-425C-BC41-EE4C8F1F2214}" type="presParOf" srcId="{892B9944-AC2F-4393-8BF3-DF015397EAF6}" destId="{A739754F-E93B-457C-A2F3-A2870B12E5B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F7BED0-6DAF-4F88-9443-881762CB67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CEFC9-941B-40E1-812E-267E49307AA6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составление проекта бюджета</a:t>
          </a:r>
          <a:endParaRPr lang="ru-RU" dirty="0"/>
        </a:p>
      </dgm:t>
    </dgm:pt>
    <dgm:pt modelId="{77D1B68C-B47A-4EA9-9101-8E883F65A54D}" type="parTrans" cxnId="{5D88B6EE-F884-40F5-911C-0D1465512B0A}">
      <dgm:prSet/>
      <dgm:spPr/>
      <dgm:t>
        <a:bodyPr/>
        <a:lstStyle/>
        <a:p>
          <a:endParaRPr lang="ru-RU"/>
        </a:p>
      </dgm:t>
    </dgm:pt>
    <dgm:pt modelId="{35E7DF3D-BE40-44B3-A687-C37730DAD5DA}" type="sibTrans" cxnId="{5D88B6EE-F884-40F5-911C-0D1465512B0A}">
      <dgm:prSet/>
      <dgm:spPr/>
      <dgm:t>
        <a:bodyPr/>
        <a:lstStyle/>
        <a:p>
          <a:endParaRPr lang="ru-RU"/>
        </a:p>
      </dgm:t>
    </dgm:pt>
    <dgm:pt modelId="{D27983AB-A285-4656-8AD6-A8AB04309A38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рассмотрение и принятие закона о Государственном бюджете Украины, решений о местных бюджетах</a:t>
          </a:r>
          <a:endParaRPr lang="ru-RU" dirty="0"/>
        </a:p>
      </dgm:t>
    </dgm:pt>
    <dgm:pt modelId="{556CF0A6-1BF7-4ACF-A357-44B5DC7352E6}" type="parTrans" cxnId="{D30E0952-FB3C-47A7-88F0-380439EEAAE3}">
      <dgm:prSet/>
      <dgm:spPr/>
      <dgm:t>
        <a:bodyPr/>
        <a:lstStyle/>
        <a:p>
          <a:endParaRPr lang="ru-RU"/>
        </a:p>
      </dgm:t>
    </dgm:pt>
    <dgm:pt modelId="{9B81BFCB-6C12-4A2F-8F7E-7A1A5254F8F9}" type="sibTrans" cxnId="{D30E0952-FB3C-47A7-88F0-380439EEAAE3}">
      <dgm:prSet/>
      <dgm:spPr/>
      <dgm:t>
        <a:bodyPr/>
        <a:lstStyle/>
        <a:p>
          <a:endParaRPr lang="ru-RU"/>
        </a:p>
      </dgm:t>
    </dgm:pt>
    <dgm:pt modelId="{A1DF6C02-6F66-4171-9885-88D160AC8509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исполнение бюджета, в том числе в случае необходимости внесения изменений в закон о Государственном бюджете Украины, решения про местные бюджеты;</a:t>
          </a:r>
          <a:endParaRPr lang="ru-RU" dirty="0"/>
        </a:p>
      </dgm:t>
    </dgm:pt>
    <dgm:pt modelId="{AE4E107D-BA0E-4D1F-B517-59618194BAFD}" type="parTrans" cxnId="{8E4AE086-D486-48A6-B292-A783328E2B08}">
      <dgm:prSet/>
      <dgm:spPr/>
      <dgm:t>
        <a:bodyPr/>
        <a:lstStyle/>
        <a:p>
          <a:endParaRPr lang="ru-RU"/>
        </a:p>
      </dgm:t>
    </dgm:pt>
    <dgm:pt modelId="{D617CBF4-662F-4272-9AF3-B9C6FB294D8B}" type="sibTrans" cxnId="{8E4AE086-D486-48A6-B292-A783328E2B08}">
      <dgm:prSet/>
      <dgm:spPr/>
      <dgm:t>
        <a:bodyPr/>
        <a:lstStyle/>
        <a:p>
          <a:endParaRPr lang="ru-RU"/>
        </a:p>
      </dgm:t>
    </dgm:pt>
    <dgm:pt modelId="{C55A4395-8496-4EBA-908C-2217529473A8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подготовка и рассмотрение отчета о выполнении бюджета и принятия решения по нему.</a:t>
          </a:r>
          <a:b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</a:br>
          <a:endParaRPr lang="ru-RU" dirty="0"/>
        </a:p>
      </dgm:t>
    </dgm:pt>
    <dgm:pt modelId="{A4DD83C8-1084-4B89-802C-384794D00174}" type="parTrans" cxnId="{5518C506-88E6-4960-B466-CAC57E8FDB93}">
      <dgm:prSet/>
      <dgm:spPr/>
      <dgm:t>
        <a:bodyPr/>
        <a:lstStyle/>
        <a:p>
          <a:endParaRPr lang="ru-RU"/>
        </a:p>
      </dgm:t>
    </dgm:pt>
    <dgm:pt modelId="{EE49B492-803B-4A90-85B6-61E1273E1C04}" type="sibTrans" cxnId="{5518C506-88E6-4960-B466-CAC57E8FDB93}">
      <dgm:prSet/>
      <dgm:spPr/>
      <dgm:t>
        <a:bodyPr/>
        <a:lstStyle/>
        <a:p>
          <a:endParaRPr lang="ru-RU"/>
        </a:p>
      </dgm:t>
    </dgm:pt>
    <dgm:pt modelId="{DC75B24E-1AF8-45FE-8E41-37B861FF6915}" type="pres">
      <dgm:prSet presAssocID="{A6F7BED0-6DAF-4F88-9443-881762CB67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8E1AC-447D-42D6-BBCC-29B5BA5BD2AD}" type="pres">
      <dgm:prSet presAssocID="{C55A4395-8496-4EBA-908C-2217529473A8}" presName="boxAndChildren" presStyleCnt="0"/>
      <dgm:spPr/>
    </dgm:pt>
    <dgm:pt modelId="{CB9B030D-9EC8-42B0-A4A8-51CBD580C997}" type="pres">
      <dgm:prSet presAssocID="{C55A4395-8496-4EBA-908C-2217529473A8}" presName="parentTextBox" presStyleLbl="node1" presStyleIdx="0" presStyleCnt="4"/>
      <dgm:spPr/>
      <dgm:t>
        <a:bodyPr/>
        <a:lstStyle/>
        <a:p>
          <a:endParaRPr lang="ru-RU"/>
        </a:p>
      </dgm:t>
    </dgm:pt>
    <dgm:pt modelId="{FB8EC4BA-54B4-4960-A31C-9959711EDF5A}" type="pres">
      <dgm:prSet presAssocID="{D617CBF4-662F-4272-9AF3-B9C6FB294D8B}" presName="sp" presStyleCnt="0"/>
      <dgm:spPr/>
    </dgm:pt>
    <dgm:pt modelId="{17B84B41-ABEF-4D09-B073-55CF6D60425C}" type="pres">
      <dgm:prSet presAssocID="{A1DF6C02-6F66-4171-9885-88D160AC8509}" presName="arrowAndChildren" presStyleCnt="0"/>
      <dgm:spPr/>
    </dgm:pt>
    <dgm:pt modelId="{4A647CE8-D1EA-4A6B-89E5-1901E0171DF0}" type="pres">
      <dgm:prSet presAssocID="{A1DF6C02-6F66-4171-9885-88D160AC8509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A0A5937C-74B1-4EF9-933A-FCEA21971539}" type="pres">
      <dgm:prSet presAssocID="{9B81BFCB-6C12-4A2F-8F7E-7A1A5254F8F9}" presName="sp" presStyleCnt="0"/>
      <dgm:spPr/>
    </dgm:pt>
    <dgm:pt modelId="{D90DC764-C98C-4608-B866-E4D0B5A28F90}" type="pres">
      <dgm:prSet presAssocID="{D27983AB-A285-4656-8AD6-A8AB04309A38}" presName="arrowAndChildren" presStyleCnt="0"/>
      <dgm:spPr/>
    </dgm:pt>
    <dgm:pt modelId="{C082037A-6F93-42F3-859C-4380E8EC7832}" type="pres">
      <dgm:prSet presAssocID="{D27983AB-A285-4656-8AD6-A8AB04309A38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B53E7816-7DE1-47C4-B45F-7BBF124E74D4}" type="pres">
      <dgm:prSet presAssocID="{35E7DF3D-BE40-44B3-A687-C37730DAD5DA}" presName="sp" presStyleCnt="0"/>
      <dgm:spPr/>
    </dgm:pt>
    <dgm:pt modelId="{DCCF3424-FC23-479B-8DEF-A9E08FA74E77}" type="pres">
      <dgm:prSet presAssocID="{7FDCEFC9-941B-40E1-812E-267E49307AA6}" presName="arrowAndChildren" presStyleCnt="0"/>
      <dgm:spPr/>
    </dgm:pt>
    <dgm:pt modelId="{CD2A9F43-FD19-4EAD-85A4-7CC6A6BB2C9E}" type="pres">
      <dgm:prSet presAssocID="{7FDCEFC9-941B-40E1-812E-267E49307AA6}" presName="parentTextArrow" presStyleLbl="node1" presStyleIdx="3" presStyleCnt="4" custScaleY="76586"/>
      <dgm:spPr/>
      <dgm:t>
        <a:bodyPr/>
        <a:lstStyle/>
        <a:p>
          <a:endParaRPr lang="ru-RU"/>
        </a:p>
      </dgm:t>
    </dgm:pt>
  </dgm:ptLst>
  <dgm:cxnLst>
    <dgm:cxn modelId="{5518C506-88E6-4960-B466-CAC57E8FDB93}" srcId="{A6F7BED0-6DAF-4F88-9443-881762CB67F4}" destId="{C55A4395-8496-4EBA-908C-2217529473A8}" srcOrd="3" destOrd="0" parTransId="{A4DD83C8-1084-4B89-802C-384794D00174}" sibTransId="{EE49B492-803B-4A90-85B6-61E1273E1C04}"/>
    <dgm:cxn modelId="{E4E98728-AFAE-448D-9F6F-EE1CB2B2A28E}" type="presOf" srcId="{A6F7BED0-6DAF-4F88-9443-881762CB67F4}" destId="{DC75B24E-1AF8-45FE-8E41-37B861FF6915}" srcOrd="0" destOrd="0" presId="urn:microsoft.com/office/officeart/2005/8/layout/process4"/>
    <dgm:cxn modelId="{8DCAE8DD-96CB-4765-AD1C-BF7FB77FCD18}" type="presOf" srcId="{A1DF6C02-6F66-4171-9885-88D160AC8509}" destId="{4A647CE8-D1EA-4A6B-89E5-1901E0171DF0}" srcOrd="0" destOrd="0" presId="urn:microsoft.com/office/officeart/2005/8/layout/process4"/>
    <dgm:cxn modelId="{5D88B6EE-F884-40F5-911C-0D1465512B0A}" srcId="{A6F7BED0-6DAF-4F88-9443-881762CB67F4}" destId="{7FDCEFC9-941B-40E1-812E-267E49307AA6}" srcOrd="0" destOrd="0" parTransId="{77D1B68C-B47A-4EA9-9101-8E883F65A54D}" sibTransId="{35E7DF3D-BE40-44B3-A687-C37730DAD5DA}"/>
    <dgm:cxn modelId="{2A287520-3CED-48C4-AA68-2D44FB0C1385}" type="presOf" srcId="{D27983AB-A285-4656-8AD6-A8AB04309A38}" destId="{C082037A-6F93-42F3-859C-4380E8EC7832}" srcOrd="0" destOrd="0" presId="urn:microsoft.com/office/officeart/2005/8/layout/process4"/>
    <dgm:cxn modelId="{B482B965-4AD8-4404-93B6-3F8C1DBB2436}" type="presOf" srcId="{C55A4395-8496-4EBA-908C-2217529473A8}" destId="{CB9B030D-9EC8-42B0-A4A8-51CBD580C997}" srcOrd="0" destOrd="0" presId="urn:microsoft.com/office/officeart/2005/8/layout/process4"/>
    <dgm:cxn modelId="{8E4AE086-D486-48A6-B292-A783328E2B08}" srcId="{A6F7BED0-6DAF-4F88-9443-881762CB67F4}" destId="{A1DF6C02-6F66-4171-9885-88D160AC8509}" srcOrd="2" destOrd="0" parTransId="{AE4E107D-BA0E-4D1F-B517-59618194BAFD}" sibTransId="{D617CBF4-662F-4272-9AF3-B9C6FB294D8B}"/>
    <dgm:cxn modelId="{BECDD8BF-639F-46BE-828F-B03C3B643113}" type="presOf" srcId="{7FDCEFC9-941B-40E1-812E-267E49307AA6}" destId="{CD2A9F43-FD19-4EAD-85A4-7CC6A6BB2C9E}" srcOrd="0" destOrd="0" presId="urn:microsoft.com/office/officeart/2005/8/layout/process4"/>
    <dgm:cxn modelId="{D30E0952-FB3C-47A7-88F0-380439EEAAE3}" srcId="{A6F7BED0-6DAF-4F88-9443-881762CB67F4}" destId="{D27983AB-A285-4656-8AD6-A8AB04309A38}" srcOrd="1" destOrd="0" parTransId="{556CF0A6-1BF7-4ACF-A357-44B5DC7352E6}" sibTransId="{9B81BFCB-6C12-4A2F-8F7E-7A1A5254F8F9}"/>
    <dgm:cxn modelId="{1D363D4E-3F42-4803-A4F9-C81F7EA00921}" type="presParOf" srcId="{DC75B24E-1AF8-45FE-8E41-37B861FF6915}" destId="{0358E1AC-447D-42D6-BBCC-29B5BA5BD2AD}" srcOrd="0" destOrd="0" presId="urn:microsoft.com/office/officeart/2005/8/layout/process4"/>
    <dgm:cxn modelId="{2194000A-0904-43CE-BF44-778A3ADD7E81}" type="presParOf" srcId="{0358E1AC-447D-42D6-BBCC-29B5BA5BD2AD}" destId="{CB9B030D-9EC8-42B0-A4A8-51CBD580C997}" srcOrd="0" destOrd="0" presId="urn:microsoft.com/office/officeart/2005/8/layout/process4"/>
    <dgm:cxn modelId="{B495BEBB-4AA7-4BE2-BC53-1E152514275C}" type="presParOf" srcId="{DC75B24E-1AF8-45FE-8E41-37B861FF6915}" destId="{FB8EC4BA-54B4-4960-A31C-9959711EDF5A}" srcOrd="1" destOrd="0" presId="urn:microsoft.com/office/officeart/2005/8/layout/process4"/>
    <dgm:cxn modelId="{AE12BF11-DEFA-44B0-8E64-CA663D7DB540}" type="presParOf" srcId="{DC75B24E-1AF8-45FE-8E41-37B861FF6915}" destId="{17B84B41-ABEF-4D09-B073-55CF6D60425C}" srcOrd="2" destOrd="0" presId="urn:microsoft.com/office/officeart/2005/8/layout/process4"/>
    <dgm:cxn modelId="{1FD5B33E-2351-4E5F-81C7-9753B7F596F9}" type="presParOf" srcId="{17B84B41-ABEF-4D09-B073-55CF6D60425C}" destId="{4A647CE8-D1EA-4A6B-89E5-1901E0171DF0}" srcOrd="0" destOrd="0" presId="urn:microsoft.com/office/officeart/2005/8/layout/process4"/>
    <dgm:cxn modelId="{491A7FBB-BA25-4394-ACFF-D63CA17368FC}" type="presParOf" srcId="{DC75B24E-1AF8-45FE-8E41-37B861FF6915}" destId="{A0A5937C-74B1-4EF9-933A-FCEA21971539}" srcOrd="3" destOrd="0" presId="urn:microsoft.com/office/officeart/2005/8/layout/process4"/>
    <dgm:cxn modelId="{0DFFEBB5-D5A1-443F-85E9-A6156A7C7EC3}" type="presParOf" srcId="{DC75B24E-1AF8-45FE-8E41-37B861FF6915}" destId="{D90DC764-C98C-4608-B866-E4D0B5A28F90}" srcOrd="4" destOrd="0" presId="urn:microsoft.com/office/officeart/2005/8/layout/process4"/>
    <dgm:cxn modelId="{CB9F1758-18EB-428B-909A-C7BEDA83096B}" type="presParOf" srcId="{D90DC764-C98C-4608-B866-E4D0B5A28F90}" destId="{C082037A-6F93-42F3-859C-4380E8EC7832}" srcOrd="0" destOrd="0" presId="urn:microsoft.com/office/officeart/2005/8/layout/process4"/>
    <dgm:cxn modelId="{638D5BA7-BC51-4842-85A1-DDDCFA582675}" type="presParOf" srcId="{DC75B24E-1AF8-45FE-8E41-37B861FF6915}" destId="{B53E7816-7DE1-47C4-B45F-7BBF124E74D4}" srcOrd="5" destOrd="0" presId="urn:microsoft.com/office/officeart/2005/8/layout/process4"/>
    <dgm:cxn modelId="{FAAFE894-36A6-46A5-B5A7-120C3EEA6B26}" type="presParOf" srcId="{DC75B24E-1AF8-45FE-8E41-37B861FF6915}" destId="{DCCF3424-FC23-479B-8DEF-A9E08FA74E77}" srcOrd="6" destOrd="0" presId="urn:microsoft.com/office/officeart/2005/8/layout/process4"/>
    <dgm:cxn modelId="{0748D3B4-4432-4628-86A1-D04DC0ABFC64}" type="presParOf" srcId="{DCCF3424-FC23-479B-8DEF-A9E08FA74E77}" destId="{CD2A9F43-FD19-4EAD-85A4-7CC6A6BB2C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DFF040-A10C-49ED-9708-5B02BF6AACF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DE8D77-8C34-46FE-9275-2B176F769EFF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50000"/>
                </a:schemeClr>
              </a:solidFill>
            </a:rPr>
            <a:t>Общий фонд бюджета 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B3376C6C-F931-4DB4-9FA2-042F020D3A49}" type="parTrans" cxnId="{3923BBDD-8E81-482B-A7D0-67A989082A69}">
      <dgm:prSet/>
      <dgm:spPr/>
      <dgm:t>
        <a:bodyPr/>
        <a:lstStyle/>
        <a:p>
          <a:endParaRPr lang="ru-RU"/>
        </a:p>
      </dgm:t>
    </dgm:pt>
    <dgm:pt modelId="{E6D08E3C-34B1-4341-BA6F-3314E4BCDBD6}" type="sibTrans" cxnId="{3923BBDD-8E81-482B-A7D0-67A989082A69}">
      <dgm:prSet/>
      <dgm:spPr/>
      <dgm:t>
        <a:bodyPr/>
        <a:lstStyle/>
        <a:p>
          <a:endParaRPr lang="ru-RU"/>
        </a:p>
      </dgm:t>
    </dgm:pt>
    <dgm:pt modelId="{A3BA2143-894A-42C4-AD17-8697A432DF89}">
      <dgm:prSet phldrT="[Текст]"/>
      <dgm:spPr/>
      <dgm:t>
        <a:bodyPr/>
        <a:lstStyle/>
        <a:p>
          <a:r>
            <a:rPr lang="ru-RU" b="0" dirty="0" smtClean="0"/>
            <a:t>1) все доходы бюджета, кроме предназначенных для зачисления в специальный фонд. К доходам бюджета относятся налоговые поступления, доходы от собственности и предпринимательской деятельности, административные сборы и платежи, поступления от штрафов и финансовых санкций и др.;</a:t>
          </a:r>
          <a:endParaRPr lang="ru-RU" dirty="0"/>
        </a:p>
      </dgm:t>
    </dgm:pt>
    <dgm:pt modelId="{43823F33-4934-4E11-BDF6-B9692D8D1744}" type="parTrans" cxnId="{C82E2005-56F2-42EC-B098-87F3FFB064B8}">
      <dgm:prSet/>
      <dgm:spPr/>
      <dgm:t>
        <a:bodyPr/>
        <a:lstStyle/>
        <a:p>
          <a:endParaRPr lang="ru-RU"/>
        </a:p>
      </dgm:t>
    </dgm:pt>
    <dgm:pt modelId="{809B296A-7102-4E69-A568-7CB551F1676D}" type="sibTrans" cxnId="{C82E2005-56F2-42EC-B098-87F3FFB064B8}">
      <dgm:prSet/>
      <dgm:spPr/>
      <dgm:t>
        <a:bodyPr/>
        <a:lstStyle/>
        <a:p>
          <a:endParaRPr lang="ru-RU"/>
        </a:p>
      </dgm:t>
    </dgm:pt>
    <dgm:pt modelId="{B367184F-30D9-4427-ABBC-AD9F1C810872}">
      <dgm:prSet phldrT="[Текст]"/>
      <dgm:spPr/>
      <dgm:t>
        <a:bodyPr/>
        <a:lstStyle/>
        <a:p>
          <a:r>
            <a:rPr lang="ru-RU" b="0" dirty="0" smtClean="0"/>
            <a:t>2) все расходы бюджета за счет поступлений в общий фонд бюджета. Бюджетные средства расходуются на выполнение функций государства, вопросов местного самоуправления;</a:t>
          </a:r>
          <a:endParaRPr lang="ru-RU" dirty="0"/>
        </a:p>
      </dgm:t>
    </dgm:pt>
    <dgm:pt modelId="{FE7B9BD7-EAFA-47AC-8598-0F19690ED3A9}" type="parTrans" cxnId="{F0D14FBC-9230-43B5-99CD-EF2CEB1A7E01}">
      <dgm:prSet/>
      <dgm:spPr/>
      <dgm:t>
        <a:bodyPr/>
        <a:lstStyle/>
        <a:p>
          <a:endParaRPr lang="ru-RU"/>
        </a:p>
      </dgm:t>
    </dgm:pt>
    <dgm:pt modelId="{1A8BE1B0-EDA8-4382-BFD9-51D72284E307}" type="sibTrans" cxnId="{F0D14FBC-9230-43B5-99CD-EF2CEB1A7E01}">
      <dgm:prSet/>
      <dgm:spPr/>
      <dgm:t>
        <a:bodyPr/>
        <a:lstStyle/>
        <a:p>
          <a:endParaRPr lang="ru-RU"/>
        </a:p>
      </dgm:t>
    </dgm:pt>
    <dgm:pt modelId="{7DB762C4-C11E-4F90-8FE9-86FD672592FD}">
      <dgm:prSet/>
      <dgm:spPr/>
      <dgm:t>
        <a:bodyPr/>
        <a:lstStyle/>
        <a:p>
          <a:r>
            <a:rPr lang="ru-RU" b="0" smtClean="0"/>
            <a:t>3) финансирование общего фонда бюджета. Этот раздел общего фонда бюджета определяет источники покрытия дефицита бюджета, а также расходы финансов, образованные в результате превышения доходов бюджета над его расходами.</a:t>
          </a:r>
          <a:endParaRPr lang="ru-RU"/>
        </a:p>
      </dgm:t>
    </dgm:pt>
    <dgm:pt modelId="{750BA5D9-DB58-4C12-8634-C6BA00D17840}" type="parTrans" cxnId="{4C9C302E-B2BA-42B8-B06A-3DBF1EFE1E82}">
      <dgm:prSet/>
      <dgm:spPr/>
      <dgm:t>
        <a:bodyPr/>
        <a:lstStyle/>
        <a:p>
          <a:endParaRPr lang="ru-RU" sz="1910" baseline="0"/>
        </a:p>
      </dgm:t>
    </dgm:pt>
    <dgm:pt modelId="{049B18F4-4BD2-4239-BC5F-53ABE0173E4F}" type="sibTrans" cxnId="{4C9C302E-B2BA-42B8-B06A-3DBF1EFE1E82}">
      <dgm:prSet/>
      <dgm:spPr/>
      <dgm:t>
        <a:bodyPr/>
        <a:lstStyle/>
        <a:p>
          <a:endParaRPr lang="ru-RU"/>
        </a:p>
      </dgm:t>
    </dgm:pt>
    <dgm:pt modelId="{DBCFE197-7262-4934-BD7D-FC5A8798A817}" type="pres">
      <dgm:prSet presAssocID="{28DFF040-A10C-49ED-9708-5B02BF6AAC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71AE67-93E1-4A1E-ABE0-724C9100F435}" type="pres">
      <dgm:prSet presAssocID="{05DE8D77-8C34-46FE-9275-2B176F769EFF}" presName="root" presStyleCnt="0"/>
      <dgm:spPr/>
    </dgm:pt>
    <dgm:pt modelId="{EAF93B25-0DFB-4CAA-AD55-D53F0C47A431}" type="pres">
      <dgm:prSet presAssocID="{05DE8D77-8C34-46FE-9275-2B176F769EFF}" presName="rootComposite" presStyleCnt="0"/>
      <dgm:spPr/>
    </dgm:pt>
    <dgm:pt modelId="{8D50EF24-7507-41C0-8284-8B368E94E898}" type="pres">
      <dgm:prSet presAssocID="{05DE8D77-8C34-46FE-9275-2B176F769EFF}" presName="rootText" presStyleLbl="node1" presStyleIdx="0" presStyleCnt="1" custScaleX="169311"/>
      <dgm:spPr/>
      <dgm:t>
        <a:bodyPr/>
        <a:lstStyle/>
        <a:p>
          <a:endParaRPr lang="ru-RU"/>
        </a:p>
      </dgm:t>
    </dgm:pt>
    <dgm:pt modelId="{CF51A2B6-6563-490F-BF75-EDC84A9AB438}" type="pres">
      <dgm:prSet presAssocID="{05DE8D77-8C34-46FE-9275-2B176F769EFF}" presName="rootConnector" presStyleLbl="node1" presStyleIdx="0" presStyleCnt="1"/>
      <dgm:spPr/>
      <dgm:t>
        <a:bodyPr/>
        <a:lstStyle/>
        <a:p>
          <a:endParaRPr lang="ru-RU"/>
        </a:p>
      </dgm:t>
    </dgm:pt>
    <dgm:pt modelId="{90057095-FBBF-4932-9819-27DCF27AF3B1}" type="pres">
      <dgm:prSet presAssocID="{05DE8D77-8C34-46FE-9275-2B176F769EFF}" presName="childShape" presStyleCnt="0"/>
      <dgm:spPr/>
    </dgm:pt>
    <dgm:pt modelId="{D43642B0-B13D-434E-AB1B-CEF45B8D6B9F}" type="pres">
      <dgm:prSet presAssocID="{43823F33-4934-4E11-BDF6-B9692D8D174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1091781C-E03A-413F-9A9B-9E2ADEBD3916}" type="pres">
      <dgm:prSet presAssocID="{A3BA2143-894A-42C4-AD17-8697A432DF89}" presName="childText" presStyleLbl="bgAcc1" presStyleIdx="0" presStyleCnt="3" custScaleX="29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6E258-2118-4055-90EA-00F10E8F3FFB}" type="pres">
      <dgm:prSet presAssocID="{FE7B9BD7-EAFA-47AC-8598-0F19690ED3A9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A03C810-2EC0-404C-8AD4-A8E8E98574AC}" type="pres">
      <dgm:prSet presAssocID="{B367184F-30D9-4427-ABBC-AD9F1C810872}" presName="childText" presStyleLbl="bgAcc1" presStyleIdx="1" presStyleCnt="3" custScaleX="294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A2C0-ADFA-4D05-8FF6-3528A63B24BF}" type="pres">
      <dgm:prSet presAssocID="{750BA5D9-DB58-4C12-8634-C6BA00D17840}" presName="Name13" presStyleLbl="parChTrans1D2" presStyleIdx="2" presStyleCnt="3"/>
      <dgm:spPr/>
      <dgm:t>
        <a:bodyPr/>
        <a:lstStyle/>
        <a:p>
          <a:endParaRPr lang="ru-RU"/>
        </a:p>
      </dgm:t>
    </dgm:pt>
    <dgm:pt modelId="{E5A9396E-7816-4840-A6DB-D3291397632A}" type="pres">
      <dgm:prSet presAssocID="{7DB762C4-C11E-4F90-8FE9-86FD672592FD}" presName="childText" presStyleLbl="bgAcc1" presStyleIdx="2" presStyleCnt="3" custScaleX="295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14FBC-9230-43B5-99CD-EF2CEB1A7E01}" srcId="{05DE8D77-8C34-46FE-9275-2B176F769EFF}" destId="{B367184F-30D9-4427-ABBC-AD9F1C810872}" srcOrd="1" destOrd="0" parTransId="{FE7B9BD7-EAFA-47AC-8598-0F19690ED3A9}" sibTransId="{1A8BE1B0-EDA8-4382-BFD9-51D72284E307}"/>
    <dgm:cxn modelId="{C82E2005-56F2-42EC-B098-87F3FFB064B8}" srcId="{05DE8D77-8C34-46FE-9275-2B176F769EFF}" destId="{A3BA2143-894A-42C4-AD17-8697A432DF89}" srcOrd="0" destOrd="0" parTransId="{43823F33-4934-4E11-BDF6-B9692D8D1744}" sibTransId="{809B296A-7102-4E69-A568-7CB551F1676D}"/>
    <dgm:cxn modelId="{70CAC1C3-6E27-4DE5-9896-5B14C2154E8E}" type="presOf" srcId="{05DE8D77-8C34-46FE-9275-2B176F769EFF}" destId="{8D50EF24-7507-41C0-8284-8B368E94E898}" srcOrd="0" destOrd="0" presId="urn:microsoft.com/office/officeart/2005/8/layout/hierarchy3"/>
    <dgm:cxn modelId="{A1C9DAEA-B80F-4289-9E01-438D94E82C9A}" type="presOf" srcId="{750BA5D9-DB58-4C12-8634-C6BA00D17840}" destId="{2EBFA2C0-ADFA-4D05-8FF6-3528A63B24BF}" srcOrd="0" destOrd="0" presId="urn:microsoft.com/office/officeart/2005/8/layout/hierarchy3"/>
    <dgm:cxn modelId="{928F6F95-29BC-4E8B-808A-F4E94CA1A25B}" type="presOf" srcId="{A3BA2143-894A-42C4-AD17-8697A432DF89}" destId="{1091781C-E03A-413F-9A9B-9E2ADEBD3916}" srcOrd="0" destOrd="0" presId="urn:microsoft.com/office/officeart/2005/8/layout/hierarchy3"/>
    <dgm:cxn modelId="{8527FE41-3776-473F-BD6C-DAF8CD6D5190}" type="presOf" srcId="{FE7B9BD7-EAFA-47AC-8598-0F19690ED3A9}" destId="{89E6E258-2118-4055-90EA-00F10E8F3FFB}" srcOrd="0" destOrd="0" presId="urn:microsoft.com/office/officeart/2005/8/layout/hierarchy3"/>
    <dgm:cxn modelId="{4C9C302E-B2BA-42B8-B06A-3DBF1EFE1E82}" srcId="{05DE8D77-8C34-46FE-9275-2B176F769EFF}" destId="{7DB762C4-C11E-4F90-8FE9-86FD672592FD}" srcOrd="2" destOrd="0" parTransId="{750BA5D9-DB58-4C12-8634-C6BA00D17840}" sibTransId="{049B18F4-4BD2-4239-BC5F-53ABE0173E4F}"/>
    <dgm:cxn modelId="{33446ABE-69B4-4D00-8FF5-273939630DAB}" type="presOf" srcId="{7DB762C4-C11E-4F90-8FE9-86FD672592FD}" destId="{E5A9396E-7816-4840-A6DB-D3291397632A}" srcOrd="0" destOrd="0" presId="urn:microsoft.com/office/officeart/2005/8/layout/hierarchy3"/>
    <dgm:cxn modelId="{39599F02-4F31-4D65-87EE-B67FDC86E0BE}" type="presOf" srcId="{05DE8D77-8C34-46FE-9275-2B176F769EFF}" destId="{CF51A2B6-6563-490F-BF75-EDC84A9AB438}" srcOrd="1" destOrd="0" presId="urn:microsoft.com/office/officeart/2005/8/layout/hierarchy3"/>
    <dgm:cxn modelId="{3923BBDD-8E81-482B-A7D0-67A989082A69}" srcId="{28DFF040-A10C-49ED-9708-5B02BF6AACFC}" destId="{05DE8D77-8C34-46FE-9275-2B176F769EFF}" srcOrd="0" destOrd="0" parTransId="{B3376C6C-F931-4DB4-9FA2-042F020D3A49}" sibTransId="{E6D08E3C-34B1-4341-BA6F-3314E4BCDBD6}"/>
    <dgm:cxn modelId="{C6A2C759-459F-4D28-A4C0-7497A139B26A}" type="presOf" srcId="{B367184F-30D9-4427-ABBC-AD9F1C810872}" destId="{CA03C810-2EC0-404C-8AD4-A8E8E98574AC}" srcOrd="0" destOrd="0" presId="urn:microsoft.com/office/officeart/2005/8/layout/hierarchy3"/>
    <dgm:cxn modelId="{A030CF47-215C-453C-8CC5-381785E04E53}" type="presOf" srcId="{43823F33-4934-4E11-BDF6-B9692D8D1744}" destId="{D43642B0-B13D-434E-AB1B-CEF45B8D6B9F}" srcOrd="0" destOrd="0" presId="urn:microsoft.com/office/officeart/2005/8/layout/hierarchy3"/>
    <dgm:cxn modelId="{B56F5E97-D0DB-4B4E-86E7-6B0452E75339}" type="presOf" srcId="{28DFF040-A10C-49ED-9708-5B02BF6AACFC}" destId="{DBCFE197-7262-4934-BD7D-FC5A8798A817}" srcOrd="0" destOrd="0" presId="urn:microsoft.com/office/officeart/2005/8/layout/hierarchy3"/>
    <dgm:cxn modelId="{87BFCB32-EC8D-49D1-BB93-04A8FBA66025}" type="presParOf" srcId="{DBCFE197-7262-4934-BD7D-FC5A8798A817}" destId="{A971AE67-93E1-4A1E-ABE0-724C9100F435}" srcOrd="0" destOrd="0" presId="urn:microsoft.com/office/officeart/2005/8/layout/hierarchy3"/>
    <dgm:cxn modelId="{A0DA5F7D-4E9D-4B3E-A19F-0A549332B2AE}" type="presParOf" srcId="{A971AE67-93E1-4A1E-ABE0-724C9100F435}" destId="{EAF93B25-0DFB-4CAA-AD55-D53F0C47A431}" srcOrd="0" destOrd="0" presId="urn:microsoft.com/office/officeart/2005/8/layout/hierarchy3"/>
    <dgm:cxn modelId="{6E21AB06-3EA9-46BC-B434-61A64C3732B5}" type="presParOf" srcId="{EAF93B25-0DFB-4CAA-AD55-D53F0C47A431}" destId="{8D50EF24-7507-41C0-8284-8B368E94E898}" srcOrd="0" destOrd="0" presId="urn:microsoft.com/office/officeart/2005/8/layout/hierarchy3"/>
    <dgm:cxn modelId="{8D1F47C3-FF49-4F9A-9C43-DBE68A079F5E}" type="presParOf" srcId="{EAF93B25-0DFB-4CAA-AD55-D53F0C47A431}" destId="{CF51A2B6-6563-490F-BF75-EDC84A9AB438}" srcOrd="1" destOrd="0" presId="urn:microsoft.com/office/officeart/2005/8/layout/hierarchy3"/>
    <dgm:cxn modelId="{61F3DEAC-EA35-4978-8149-948A3777A8D5}" type="presParOf" srcId="{A971AE67-93E1-4A1E-ABE0-724C9100F435}" destId="{90057095-FBBF-4932-9819-27DCF27AF3B1}" srcOrd="1" destOrd="0" presId="urn:microsoft.com/office/officeart/2005/8/layout/hierarchy3"/>
    <dgm:cxn modelId="{42A25E7B-6CE0-4746-92F5-C94E94C374EB}" type="presParOf" srcId="{90057095-FBBF-4932-9819-27DCF27AF3B1}" destId="{D43642B0-B13D-434E-AB1B-CEF45B8D6B9F}" srcOrd="0" destOrd="0" presId="urn:microsoft.com/office/officeart/2005/8/layout/hierarchy3"/>
    <dgm:cxn modelId="{85513167-63C5-405E-9F15-DCE753C0B849}" type="presParOf" srcId="{90057095-FBBF-4932-9819-27DCF27AF3B1}" destId="{1091781C-E03A-413F-9A9B-9E2ADEBD3916}" srcOrd="1" destOrd="0" presId="urn:microsoft.com/office/officeart/2005/8/layout/hierarchy3"/>
    <dgm:cxn modelId="{C9DDBF13-3194-4FEA-9F0D-8AD7E7127D01}" type="presParOf" srcId="{90057095-FBBF-4932-9819-27DCF27AF3B1}" destId="{89E6E258-2118-4055-90EA-00F10E8F3FFB}" srcOrd="2" destOrd="0" presId="urn:microsoft.com/office/officeart/2005/8/layout/hierarchy3"/>
    <dgm:cxn modelId="{57FF6223-3281-4748-8044-91B31CB98963}" type="presParOf" srcId="{90057095-FBBF-4932-9819-27DCF27AF3B1}" destId="{CA03C810-2EC0-404C-8AD4-A8E8E98574AC}" srcOrd="3" destOrd="0" presId="urn:microsoft.com/office/officeart/2005/8/layout/hierarchy3"/>
    <dgm:cxn modelId="{11A431BD-5462-4292-B555-6817FF37D0AF}" type="presParOf" srcId="{90057095-FBBF-4932-9819-27DCF27AF3B1}" destId="{2EBFA2C0-ADFA-4D05-8FF6-3528A63B24BF}" srcOrd="4" destOrd="0" presId="urn:microsoft.com/office/officeart/2005/8/layout/hierarchy3"/>
    <dgm:cxn modelId="{8AB133A1-62CD-41FC-9070-2B26A5DB403F}" type="presParOf" srcId="{90057095-FBBF-4932-9819-27DCF27AF3B1}" destId="{E5A9396E-7816-4840-A6DB-D3291397632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DFF040-A10C-49ED-9708-5B02BF6AACF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DE8D77-8C34-46FE-9275-2B176F769EFF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50000"/>
                </a:schemeClr>
              </a:solidFill>
            </a:rPr>
            <a:t>Специальный фонд бюджета 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B3376C6C-F931-4DB4-9FA2-042F020D3A49}" type="parTrans" cxnId="{3923BBDD-8E81-482B-A7D0-67A989082A69}">
      <dgm:prSet/>
      <dgm:spPr/>
      <dgm:t>
        <a:bodyPr/>
        <a:lstStyle/>
        <a:p>
          <a:endParaRPr lang="ru-RU"/>
        </a:p>
      </dgm:t>
    </dgm:pt>
    <dgm:pt modelId="{E6D08E3C-34B1-4341-BA6F-3314E4BCDBD6}" type="sibTrans" cxnId="{3923BBDD-8E81-482B-A7D0-67A989082A69}">
      <dgm:prSet/>
      <dgm:spPr/>
      <dgm:t>
        <a:bodyPr/>
        <a:lstStyle/>
        <a:p>
          <a:endParaRPr lang="ru-RU"/>
        </a:p>
      </dgm:t>
    </dgm:pt>
    <dgm:pt modelId="{A3BA2143-894A-42C4-AD17-8697A432DF89}">
      <dgm:prSet phldrT="[Текст]"/>
      <dgm:spPr/>
      <dgm:t>
        <a:bodyPr/>
        <a:lstStyle/>
        <a:p>
          <a:r>
            <a:rPr lang="ru-RU" b="0" dirty="0" smtClean="0"/>
            <a:t>1) бюджетные назначения на расходы за счет конкретно определенных источников поступлений;</a:t>
          </a:r>
          <a:endParaRPr lang="ru-RU" dirty="0"/>
        </a:p>
      </dgm:t>
    </dgm:pt>
    <dgm:pt modelId="{43823F33-4934-4E11-BDF6-B9692D8D1744}" type="parTrans" cxnId="{C82E2005-56F2-42EC-B098-87F3FFB064B8}">
      <dgm:prSet/>
      <dgm:spPr/>
      <dgm:t>
        <a:bodyPr/>
        <a:lstStyle/>
        <a:p>
          <a:endParaRPr lang="ru-RU"/>
        </a:p>
      </dgm:t>
    </dgm:pt>
    <dgm:pt modelId="{809B296A-7102-4E69-A568-7CB551F1676D}" type="sibTrans" cxnId="{C82E2005-56F2-42EC-B098-87F3FFB064B8}">
      <dgm:prSet/>
      <dgm:spPr/>
      <dgm:t>
        <a:bodyPr/>
        <a:lstStyle/>
        <a:p>
          <a:endParaRPr lang="ru-RU"/>
        </a:p>
      </dgm:t>
    </dgm:pt>
    <dgm:pt modelId="{B367184F-30D9-4427-ABBC-AD9F1C810872}">
      <dgm:prSet phldrT="[Текст]"/>
      <dgm:spPr/>
      <dgm:t>
        <a:bodyPr/>
        <a:lstStyle/>
        <a:p>
          <a:r>
            <a:rPr lang="ru-RU" b="0" dirty="0" smtClean="0"/>
            <a:t>2) гранты или подарки, полученные распорядителями бюджетных средств на конкретные цели;</a:t>
          </a:r>
          <a:endParaRPr lang="ru-RU" dirty="0"/>
        </a:p>
      </dgm:t>
    </dgm:pt>
    <dgm:pt modelId="{FE7B9BD7-EAFA-47AC-8598-0F19690ED3A9}" type="parTrans" cxnId="{F0D14FBC-9230-43B5-99CD-EF2CEB1A7E01}">
      <dgm:prSet/>
      <dgm:spPr/>
      <dgm:t>
        <a:bodyPr/>
        <a:lstStyle/>
        <a:p>
          <a:endParaRPr lang="ru-RU"/>
        </a:p>
      </dgm:t>
    </dgm:pt>
    <dgm:pt modelId="{1A8BE1B0-EDA8-4382-BFD9-51D72284E307}" type="sibTrans" cxnId="{F0D14FBC-9230-43B5-99CD-EF2CEB1A7E01}">
      <dgm:prSet/>
      <dgm:spPr/>
      <dgm:t>
        <a:bodyPr/>
        <a:lstStyle/>
        <a:p>
          <a:endParaRPr lang="ru-RU"/>
        </a:p>
      </dgm:t>
    </dgm:pt>
    <dgm:pt modelId="{7DB762C4-C11E-4F90-8FE9-86FD672592FD}">
      <dgm:prSet/>
      <dgm:spPr/>
      <dgm:t>
        <a:bodyPr/>
        <a:lstStyle/>
        <a:p>
          <a:r>
            <a:rPr lang="ru-RU" b="0" dirty="0" smtClean="0"/>
            <a:t>3) разницу между доходами и расходами специального фонду бюджета.</a:t>
          </a:r>
          <a:endParaRPr lang="ru-RU" dirty="0"/>
        </a:p>
      </dgm:t>
    </dgm:pt>
    <dgm:pt modelId="{750BA5D9-DB58-4C12-8634-C6BA00D17840}" type="parTrans" cxnId="{4C9C302E-B2BA-42B8-B06A-3DBF1EFE1E82}">
      <dgm:prSet/>
      <dgm:spPr/>
      <dgm:t>
        <a:bodyPr/>
        <a:lstStyle/>
        <a:p>
          <a:endParaRPr lang="ru-RU" sz="1910" baseline="0"/>
        </a:p>
      </dgm:t>
    </dgm:pt>
    <dgm:pt modelId="{049B18F4-4BD2-4239-BC5F-53ABE0173E4F}" type="sibTrans" cxnId="{4C9C302E-B2BA-42B8-B06A-3DBF1EFE1E82}">
      <dgm:prSet/>
      <dgm:spPr/>
      <dgm:t>
        <a:bodyPr/>
        <a:lstStyle/>
        <a:p>
          <a:endParaRPr lang="ru-RU"/>
        </a:p>
      </dgm:t>
    </dgm:pt>
    <dgm:pt modelId="{DBCFE197-7262-4934-BD7D-FC5A8798A817}" type="pres">
      <dgm:prSet presAssocID="{28DFF040-A10C-49ED-9708-5B02BF6AAC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71AE67-93E1-4A1E-ABE0-724C9100F435}" type="pres">
      <dgm:prSet presAssocID="{05DE8D77-8C34-46FE-9275-2B176F769EFF}" presName="root" presStyleCnt="0"/>
      <dgm:spPr/>
    </dgm:pt>
    <dgm:pt modelId="{EAF93B25-0DFB-4CAA-AD55-D53F0C47A431}" type="pres">
      <dgm:prSet presAssocID="{05DE8D77-8C34-46FE-9275-2B176F769EFF}" presName="rootComposite" presStyleCnt="0"/>
      <dgm:spPr/>
    </dgm:pt>
    <dgm:pt modelId="{8D50EF24-7507-41C0-8284-8B368E94E898}" type="pres">
      <dgm:prSet presAssocID="{05DE8D77-8C34-46FE-9275-2B176F769EFF}" presName="rootText" presStyleLbl="node1" presStyleIdx="0" presStyleCnt="1" custScaleX="179166" custLinFactNeighborX="3654" custLinFactNeighborY="-290"/>
      <dgm:spPr/>
      <dgm:t>
        <a:bodyPr/>
        <a:lstStyle/>
        <a:p>
          <a:endParaRPr lang="ru-RU"/>
        </a:p>
      </dgm:t>
    </dgm:pt>
    <dgm:pt modelId="{CF51A2B6-6563-490F-BF75-EDC84A9AB438}" type="pres">
      <dgm:prSet presAssocID="{05DE8D77-8C34-46FE-9275-2B176F769EFF}" presName="rootConnector" presStyleLbl="node1" presStyleIdx="0" presStyleCnt="1"/>
      <dgm:spPr/>
      <dgm:t>
        <a:bodyPr/>
        <a:lstStyle/>
        <a:p>
          <a:endParaRPr lang="ru-RU"/>
        </a:p>
      </dgm:t>
    </dgm:pt>
    <dgm:pt modelId="{90057095-FBBF-4932-9819-27DCF27AF3B1}" type="pres">
      <dgm:prSet presAssocID="{05DE8D77-8C34-46FE-9275-2B176F769EFF}" presName="childShape" presStyleCnt="0"/>
      <dgm:spPr/>
    </dgm:pt>
    <dgm:pt modelId="{D43642B0-B13D-434E-AB1B-CEF45B8D6B9F}" type="pres">
      <dgm:prSet presAssocID="{43823F33-4934-4E11-BDF6-B9692D8D174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1091781C-E03A-413F-9A9B-9E2ADEBD3916}" type="pres">
      <dgm:prSet presAssocID="{A3BA2143-894A-42C4-AD17-8697A432DF89}" presName="childText" presStyleLbl="bgAcc1" presStyleIdx="0" presStyleCnt="3" custScaleX="29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6E258-2118-4055-90EA-00F10E8F3FFB}" type="pres">
      <dgm:prSet presAssocID="{FE7B9BD7-EAFA-47AC-8598-0F19690ED3A9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A03C810-2EC0-404C-8AD4-A8E8E98574AC}" type="pres">
      <dgm:prSet presAssocID="{B367184F-30D9-4427-ABBC-AD9F1C810872}" presName="childText" presStyleLbl="bgAcc1" presStyleIdx="1" presStyleCnt="3" custScaleX="294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A2C0-ADFA-4D05-8FF6-3528A63B24BF}" type="pres">
      <dgm:prSet presAssocID="{750BA5D9-DB58-4C12-8634-C6BA00D17840}" presName="Name13" presStyleLbl="parChTrans1D2" presStyleIdx="2" presStyleCnt="3"/>
      <dgm:spPr/>
      <dgm:t>
        <a:bodyPr/>
        <a:lstStyle/>
        <a:p>
          <a:endParaRPr lang="ru-RU"/>
        </a:p>
      </dgm:t>
    </dgm:pt>
    <dgm:pt modelId="{E5A9396E-7816-4840-A6DB-D3291397632A}" type="pres">
      <dgm:prSet presAssocID="{7DB762C4-C11E-4F90-8FE9-86FD672592FD}" presName="childText" presStyleLbl="bgAcc1" presStyleIdx="2" presStyleCnt="3" custScaleX="295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14FBC-9230-43B5-99CD-EF2CEB1A7E01}" srcId="{05DE8D77-8C34-46FE-9275-2B176F769EFF}" destId="{B367184F-30D9-4427-ABBC-AD9F1C810872}" srcOrd="1" destOrd="0" parTransId="{FE7B9BD7-EAFA-47AC-8598-0F19690ED3A9}" sibTransId="{1A8BE1B0-EDA8-4382-BFD9-51D72284E307}"/>
    <dgm:cxn modelId="{A66869B4-A7C5-43FF-9332-0F28444FF4CC}" type="presOf" srcId="{05DE8D77-8C34-46FE-9275-2B176F769EFF}" destId="{8D50EF24-7507-41C0-8284-8B368E94E898}" srcOrd="0" destOrd="0" presId="urn:microsoft.com/office/officeart/2005/8/layout/hierarchy3"/>
    <dgm:cxn modelId="{B7692AF8-ECB2-4C98-A1B5-9BA0DDC4C3F9}" type="presOf" srcId="{FE7B9BD7-EAFA-47AC-8598-0F19690ED3A9}" destId="{89E6E258-2118-4055-90EA-00F10E8F3FFB}" srcOrd="0" destOrd="0" presId="urn:microsoft.com/office/officeart/2005/8/layout/hierarchy3"/>
    <dgm:cxn modelId="{C82E2005-56F2-42EC-B098-87F3FFB064B8}" srcId="{05DE8D77-8C34-46FE-9275-2B176F769EFF}" destId="{A3BA2143-894A-42C4-AD17-8697A432DF89}" srcOrd="0" destOrd="0" parTransId="{43823F33-4934-4E11-BDF6-B9692D8D1744}" sibTransId="{809B296A-7102-4E69-A568-7CB551F1676D}"/>
    <dgm:cxn modelId="{3AA7DCFF-A78F-4F47-B924-05A2891A0C6F}" type="presOf" srcId="{28DFF040-A10C-49ED-9708-5B02BF6AACFC}" destId="{DBCFE197-7262-4934-BD7D-FC5A8798A817}" srcOrd="0" destOrd="0" presId="urn:microsoft.com/office/officeart/2005/8/layout/hierarchy3"/>
    <dgm:cxn modelId="{08D5C4A3-850A-45E0-864D-5B305A3D0596}" type="presOf" srcId="{A3BA2143-894A-42C4-AD17-8697A432DF89}" destId="{1091781C-E03A-413F-9A9B-9E2ADEBD3916}" srcOrd="0" destOrd="0" presId="urn:microsoft.com/office/officeart/2005/8/layout/hierarchy3"/>
    <dgm:cxn modelId="{85B51203-CE5C-4B24-A81F-77DEA98B826E}" type="presOf" srcId="{05DE8D77-8C34-46FE-9275-2B176F769EFF}" destId="{CF51A2B6-6563-490F-BF75-EDC84A9AB438}" srcOrd="1" destOrd="0" presId="urn:microsoft.com/office/officeart/2005/8/layout/hierarchy3"/>
    <dgm:cxn modelId="{A5803751-1B1B-4933-9EB1-1BCA5C639959}" type="presOf" srcId="{B367184F-30D9-4427-ABBC-AD9F1C810872}" destId="{CA03C810-2EC0-404C-8AD4-A8E8E98574AC}" srcOrd="0" destOrd="0" presId="urn:microsoft.com/office/officeart/2005/8/layout/hierarchy3"/>
    <dgm:cxn modelId="{4C9C302E-B2BA-42B8-B06A-3DBF1EFE1E82}" srcId="{05DE8D77-8C34-46FE-9275-2B176F769EFF}" destId="{7DB762C4-C11E-4F90-8FE9-86FD672592FD}" srcOrd="2" destOrd="0" parTransId="{750BA5D9-DB58-4C12-8634-C6BA00D17840}" sibTransId="{049B18F4-4BD2-4239-BC5F-53ABE0173E4F}"/>
    <dgm:cxn modelId="{3923BBDD-8E81-482B-A7D0-67A989082A69}" srcId="{28DFF040-A10C-49ED-9708-5B02BF6AACFC}" destId="{05DE8D77-8C34-46FE-9275-2B176F769EFF}" srcOrd="0" destOrd="0" parTransId="{B3376C6C-F931-4DB4-9FA2-042F020D3A49}" sibTransId="{E6D08E3C-34B1-4341-BA6F-3314E4BCDBD6}"/>
    <dgm:cxn modelId="{8724C146-DDD3-40E8-A299-4B90F26C1CCA}" type="presOf" srcId="{43823F33-4934-4E11-BDF6-B9692D8D1744}" destId="{D43642B0-B13D-434E-AB1B-CEF45B8D6B9F}" srcOrd="0" destOrd="0" presId="urn:microsoft.com/office/officeart/2005/8/layout/hierarchy3"/>
    <dgm:cxn modelId="{5C6C6D93-437C-4A29-B994-B609FFBD56E9}" type="presOf" srcId="{7DB762C4-C11E-4F90-8FE9-86FD672592FD}" destId="{E5A9396E-7816-4840-A6DB-D3291397632A}" srcOrd="0" destOrd="0" presId="urn:microsoft.com/office/officeart/2005/8/layout/hierarchy3"/>
    <dgm:cxn modelId="{3DE5CB79-DAC3-4698-833F-AC5F1C0975AF}" type="presOf" srcId="{750BA5D9-DB58-4C12-8634-C6BA00D17840}" destId="{2EBFA2C0-ADFA-4D05-8FF6-3528A63B24BF}" srcOrd="0" destOrd="0" presId="urn:microsoft.com/office/officeart/2005/8/layout/hierarchy3"/>
    <dgm:cxn modelId="{62105029-EC51-4115-80BB-DCC3F2B1A6FB}" type="presParOf" srcId="{DBCFE197-7262-4934-BD7D-FC5A8798A817}" destId="{A971AE67-93E1-4A1E-ABE0-724C9100F435}" srcOrd="0" destOrd="0" presId="urn:microsoft.com/office/officeart/2005/8/layout/hierarchy3"/>
    <dgm:cxn modelId="{F4F6B4DB-E679-41A2-A02B-8743841A34ED}" type="presParOf" srcId="{A971AE67-93E1-4A1E-ABE0-724C9100F435}" destId="{EAF93B25-0DFB-4CAA-AD55-D53F0C47A431}" srcOrd="0" destOrd="0" presId="urn:microsoft.com/office/officeart/2005/8/layout/hierarchy3"/>
    <dgm:cxn modelId="{8588F391-E430-43CA-92E6-DD50602C0F40}" type="presParOf" srcId="{EAF93B25-0DFB-4CAA-AD55-D53F0C47A431}" destId="{8D50EF24-7507-41C0-8284-8B368E94E898}" srcOrd="0" destOrd="0" presId="urn:microsoft.com/office/officeart/2005/8/layout/hierarchy3"/>
    <dgm:cxn modelId="{2C48753C-12D7-4B49-A35B-6D825E5812B1}" type="presParOf" srcId="{EAF93B25-0DFB-4CAA-AD55-D53F0C47A431}" destId="{CF51A2B6-6563-490F-BF75-EDC84A9AB438}" srcOrd="1" destOrd="0" presId="urn:microsoft.com/office/officeart/2005/8/layout/hierarchy3"/>
    <dgm:cxn modelId="{827B183C-917B-47AD-83A0-CE0D62A0F2CC}" type="presParOf" srcId="{A971AE67-93E1-4A1E-ABE0-724C9100F435}" destId="{90057095-FBBF-4932-9819-27DCF27AF3B1}" srcOrd="1" destOrd="0" presId="urn:microsoft.com/office/officeart/2005/8/layout/hierarchy3"/>
    <dgm:cxn modelId="{FB8F9075-7FC9-4E5F-B71A-2327EBA00729}" type="presParOf" srcId="{90057095-FBBF-4932-9819-27DCF27AF3B1}" destId="{D43642B0-B13D-434E-AB1B-CEF45B8D6B9F}" srcOrd="0" destOrd="0" presId="urn:microsoft.com/office/officeart/2005/8/layout/hierarchy3"/>
    <dgm:cxn modelId="{20B18334-F1E1-41F3-BD4A-17FB41E54E71}" type="presParOf" srcId="{90057095-FBBF-4932-9819-27DCF27AF3B1}" destId="{1091781C-E03A-413F-9A9B-9E2ADEBD3916}" srcOrd="1" destOrd="0" presId="urn:microsoft.com/office/officeart/2005/8/layout/hierarchy3"/>
    <dgm:cxn modelId="{B608C1E1-C500-4AA2-8E43-1C7365F2B464}" type="presParOf" srcId="{90057095-FBBF-4932-9819-27DCF27AF3B1}" destId="{89E6E258-2118-4055-90EA-00F10E8F3FFB}" srcOrd="2" destOrd="0" presId="urn:microsoft.com/office/officeart/2005/8/layout/hierarchy3"/>
    <dgm:cxn modelId="{B3F17358-E94E-4088-82FF-B9280B0DFDC9}" type="presParOf" srcId="{90057095-FBBF-4932-9819-27DCF27AF3B1}" destId="{CA03C810-2EC0-404C-8AD4-A8E8E98574AC}" srcOrd="3" destOrd="0" presId="urn:microsoft.com/office/officeart/2005/8/layout/hierarchy3"/>
    <dgm:cxn modelId="{4C94584B-8BDC-4279-A13C-D390184193ED}" type="presParOf" srcId="{90057095-FBBF-4932-9819-27DCF27AF3B1}" destId="{2EBFA2C0-ADFA-4D05-8FF6-3528A63B24BF}" srcOrd="4" destOrd="0" presId="urn:microsoft.com/office/officeart/2005/8/layout/hierarchy3"/>
    <dgm:cxn modelId="{AC3D6D41-9AE3-4F09-8D66-ED14350CFCD7}" type="presParOf" srcId="{90057095-FBBF-4932-9819-27DCF27AF3B1}" destId="{E5A9396E-7816-4840-A6DB-D3291397632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EE52C5-B44B-4403-A96F-3EAF2D1CEFC7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BB79290-B553-459C-B2E8-B7128E846FD1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налоговое законодательство</a:t>
          </a:r>
          <a:endParaRPr lang="ru-RU" sz="1800" dirty="0"/>
        </a:p>
      </dgm:t>
    </dgm:pt>
    <dgm:pt modelId="{102DB3C6-BCB8-4D9C-B6D1-2326942560B2}" type="parTrans" cxnId="{878ACB97-0768-4911-A116-AB4FE758AE81}">
      <dgm:prSet/>
      <dgm:spPr/>
      <dgm:t>
        <a:bodyPr/>
        <a:lstStyle/>
        <a:p>
          <a:endParaRPr lang="ru-RU"/>
        </a:p>
      </dgm:t>
    </dgm:pt>
    <dgm:pt modelId="{B5B48C75-856E-49B9-86E2-A03483B429DB}" type="sibTrans" cxnId="{878ACB97-0768-4911-A116-AB4FE758AE81}">
      <dgm:prSet/>
      <dgm:spPr/>
      <dgm:t>
        <a:bodyPr/>
        <a:lstStyle/>
        <a:p>
          <a:endParaRPr lang="ru-RU"/>
        </a:p>
      </dgm:t>
    </dgm:pt>
    <dgm:pt modelId="{A6868A28-EEAA-4B89-8BE4-B49F50CF0B9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законы</a:t>
          </a:r>
          <a:endParaRPr lang="ru-RU" sz="1800" dirty="0"/>
        </a:p>
      </dgm:t>
    </dgm:pt>
    <dgm:pt modelId="{6399D410-2A53-489E-A4AE-9B5CD730B02A}" type="parTrans" cxnId="{5BE5B75E-9FFE-4B2F-8B4F-522F647BE334}">
      <dgm:prSet/>
      <dgm:spPr/>
      <dgm:t>
        <a:bodyPr/>
        <a:lstStyle/>
        <a:p>
          <a:endParaRPr lang="ru-RU"/>
        </a:p>
      </dgm:t>
    </dgm:pt>
    <dgm:pt modelId="{8B7E7E3C-A3A0-4AA8-A628-77B2F3E15E5E}" type="sibTrans" cxnId="{5BE5B75E-9FFE-4B2F-8B4F-522F647BE334}">
      <dgm:prSet/>
      <dgm:spPr/>
      <dgm:t>
        <a:bodyPr/>
        <a:lstStyle/>
        <a:p>
          <a:endParaRPr lang="ru-RU"/>
        </a:p>
      </dgm:t>
    </dgm:pt>
    <dgm:pt modelId="{B8A50DD2-F4B6-485F-8586-2E1A8D16F26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Подзаконные нормативные акты</a:t>
          </a:r>
          <a:endParaRPr lang="ru-RU" sz="1800" dirty="0"/>
        </a:p>
      </dgm:t>
    </dgm:pt>
    <dgm:pt modelId="{BE8EEF89-2A63-41AC-8E9C-E68D59FC7C93}" type="parTrans" cxnId="{7FC788FD-F750-447F-938D-AF06119B39F6}">
      <dgm:prSet/>
      <dgm:spPr/>
      <dgm:t>
        <a:bodyPr/>
        <a:lstStyle/>
        <a:p>
          <a:endParaRPr lang="ru-RU"/>
        </a:p>
      </dgm:t>
    </dgm:pt>
    <dgm:pt modelId="{63B50A4D-408B-4440-893A-C6CBCBAEDB24}" type="sibTrans" cxnId="{7FC788FD-F750-447F-938D-AF06119B39F6}">
      <dgm:prSet/>
      <dgm:spPr/>
      <dgm:t>
        <a:bodyPr/>
        <a:lstStyle/>
        <a:p>
          <a:endParaRPr lang="ru-RU"/>
        </a:p>
      </dgm:t>
    </dgm:pt>
    <dgm:pt modelId="{289639D1-0687-43B2-98F2-38E1089460B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налоговые органы</a:t>
          </a:r>
          <a:endParaRPr lang="ru-RU" sz="1800" dirty="0"/>
        </a:p>
      </dgm:t>
    </dgm:pt>
    <dgm:pt modelId="{1DACED93-FF62-4ECB-BC06-8BB2A6974725}" type="parTrans" cxnId="{244849A5-A73A-4E50-88DD-D65289B99511}">
      <dgm:prSet/>
      <dgm:spPr/>
      <dgm:t>
        <a:bodyPr/>
        <a:lstStyle/>
        <a:p>
          <a:endParaRPr lang="ru-RU"/>
        </a:p>
      </dgm:t>
    </dgm:pt>
    <dgm:pt modelId="{CEF9D273-283D-40F4-B2D8-26008DF00350}" type="sibTrans" cxnId="{244849A5-A73A-4E50-88DD-D65289B99511}">
      <dgm:prSet/>
      <dgm:spPr/>
      <dgm:t>
        <a:bodyPr/>
        <a:lstStyle/>
        <a:p>
          <a:endParaRPr lang="ru-RU"/>
        </a:p>
      </dgm:t>
    </dgm:pt>
    <dgm:pt modelId="{8F72BA1B-C5C7-4E41-A811-8FF72654521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осуществляющие налоговый контроль</a:t>
          </a:r>
          <a:endParaRPr lang="ru-RU" sz="1800" dirty="0"/>
        </a:p>
      </dgm:t>
    </dgm:pt>
    <dgm:pt modelId="{00122418-BD43-4781-8EEE-694ACB9BDFD4}" type="parTrans" cxnId="{3C31B538-F420-40D2-86A9-F0DFC5BD169B}">
      <dgm:prSet/>
      <dgm:spPr/>
      <dgm:t>
        <a:bodyPr/>
        <a:lstStyle/>
        <a:p>
          <a:endParaRPr lang="ru-RU"/>
        </a:p>
      </dgm:t>
    </dgm:pt>
    <dgm:pt modelId="{C2E19E53-CF66-4F49-9616-CF3D0E65473C}" type="sibTrans" cxnId="{3C31B538-F420-40D2-86A9-F0DFC5BD169B}">
      <dgm:prSet/>
      <dgm:spPr/>
      <dgm:t>
        <a:bodyPr/>
        <a:lstStyle/>
        <a:p>
          <a:endParaRPr lang="ru-RU"/>
        </a:p>
      </dgm:t>
    </dgm:pt>
    <dgm:pt modelId="{D6FA6DA8-ADD4-45FB-BCFF-868E91DBA691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налоговые представители</a:t>
          </a:r>
          <a:endParaRPr lang="ru-RU" sz="1800" dirty="0"/>
        </a:p>
      </dgm:t>
    </dgm:pt>
    <dgm:pt modelId="{ECA5FCAE-212B-4A48-9071-8572843F32C9}" type="parTrans" cxnId="{2AF4D9A0-5C77-4756-84B4-977E79C6A494}">
      <dgm:prSet/>
      <dgm:spPr/>
      <dgm:t>
        <a:bodyPr/>
        <a:lstStyle/>
        <a:p>
          <a:endParaRPr lang="ru-RU"/>
        </a:p>
      </dgm:t>
    </dgm:pt>
    <dgm:pt modelId="{E19E70F6-D0D4-43BB-8EFB-07ECD6081C2D}" type="sibTrans" cxnId="{2AF4D9A0-5C77-4756-84B4-977E79C6A494}">
      <dgm:prSet/>
      <dgm:spPr/>
      <dgm:t>
        <a:bodyPr/>
        <a:lstStyle/>
        <a:p>
          <a:endParaRPr lang="ru-RU"/>
        </a:p>
      </dgm:t>
    </dgm:pt>
    <dgm:pt modelId="{3D1C806C-0CB7-438C-A01B-CC3C6F26F4E7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которые от имени налогоплательщиков должны рассчитать, удержать и перечислить в бюджет налоги с дохода</a:t>
          </a:r>
          <a:endParaRPr lang="ru-RU" sz="1800" dirty="0"/>
        </a:p>
      </dgm:t>
    </dgm:pt>
    <dgm:pt modelId="{7B5FBE37-3F89-4AF1-BC21-FE306165957E}" type="parTrans" cxnId="{4502C933-DAE5-4A7F-8876-B331CBB079D7}">
      <dgm:prSet/>
      <dgm:spPr/>
      <dgm:t>
        <a:bodyPr/>
        <a:lstStyle/>
        <a:p>
          <a:endParaRPr lang="ru-RU"/>
        </a:p>
      </dgm:t>
    </dgm:pt>
    <dgm:pt modelId="{2D4BAC58-4124-4F42-AD77-A08D89B13F75}" type="sibTrans" cxnId="{4502C933-DAE5-4A7F-8876-B331CBB079D7}">
      <dgm:prSet/>
      <dgm:spPr/>
      <dgm:t>
        <a:bodyPr/>
        <a:lstStyle/>
        <a:p>
          <a:endParaRPr lang="ru-RU"/>
        </a:p>
      </dgm:t>
    </dgm:pt>
    <dgm:pt modelId="{B1ED8EE0-64B5-4E68-B010-18E1285D491F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налоговая полиция</a:t>
          </a:r>
          <a:endParaRPr lang="ru-RU" sz="1800" dirty="0"/>
        </a:p>
      </dgm:t>
    </dgm:pt>
    <dgm:pt modelId="{FC92B9DA-9BEF-406B-B657-92D9B09FF642}" type="parTrans" cxnId="{80729869-394B-496D-9DDD-2558BAA6F60E}">
      <dgm:prSet/>
      <dgm:spPr/>
      <dgm:t>
        <a:bodyPr/>
        <a:lstStyle/>
        <a:p>
          <a:endParaRPr lang="ru-RU"/>
        </a:p>
      </dgm:t>
    </dgm:pt>
    <dgm:pt modelId="{833AA477-2BF9-4839-9A61-415E0609BDEC}" type="sibTrans" cxnId="{80729869-394B-496D-9DDD-2558BAA6F60E}">
      <dgm:prSet/>
      <dgm:spPr/>
      <dgm:t>
        <a:bodyPr/>
        <a:lstStyle/>
        <a:p>
          <a:endParaRPr lang="ru-RU"/>
        </a:p>
      </dgm:t>
    </dgm:pt>
    <dgm:pt modelId="{B508C220-5D4E-41C4-87D3-9B67D60FD13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обеспечивающую экономическую безопасность государства</a:t>
          </a:r>
          <a:endParaRPr lang="ru-RU" sz="1800" dirty="0"/>
        </a:p>
      </dgm:t>
    </dgm:pt>
    <dgm:pt modelId="{570F27F5-08D7-41C7-9085-7EE39836D646}" type="parTrans" cxnId="{EA6297ED-B73B-4E4F-8FAF-3114159574D5}">
      <dgm:prSet/>
      <dgm:spPr/>
      <dgm:t>
        <a:bodyPr/>
        <a:lstStyle/>
        <a:p>
          <a:endParaRPr lang="ru-RU"/>
        </a:p>
      </dgm:t>
    </dgm:pt>
    <dgm:pt modelId="{40BCEE66-4175-4A03-8E0E-34B7B9E891DD}" type="sibTrans" cxnId="{EA6297ED-B73B-4E4F-8FAF-3114159574D5}">
      <dgm:prSet/>
      <dgm:spPr/>
      <dgm:t>
        <a:bodyPr/>
        <a:lstStyle/>
        <a:p>
          <a:endParaRPr lang="ru-RU"/>
        </a:p>
      </dgm:t>
    </dgm:pt>
    <dgm:pt modelId="{42AEED7A-09EF-47A9-8489-90CD86FDD734}" type="pres">
      <dgm:prSet presAssocID="{97EE52C5-B44B-4403-A96F-3EAF2D1CEF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B5EF8A-365C-478E-9FBA-263E4EA7345F}" type="pres">
      <dgm:prSet presAssocID="{DBB79290-B553-459C-B2E8-B7128E846FD1}" presName="composite" presStyleCnt="0"/>
      <dgm:spPr/>
    </dgm:pt>
    <dgm:pt modelId="{50533CA4-F901-4130-A60F-BF4E96EFEB8D}" type="pres">
      <dgm:prSet presAssocID="{DBB79290-B553-459C-B2E8-B7128E846FD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C83FC-F8B1-4ACB-A6BA-0036D409C78B}" type="pres">
      <dgm:prSet presAssocID="{DBB79290-B553-459C-B2E8-B7128E846FD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B39D7-5F29-419C-819F-4E055CBC0C81}" type="pres">
      <dgm:prSet presAssocID="{B5B48C75-856E-49B9-86E2-A03483B429DB}" presName="sp" presStyleCnt="0"/>
      <dgm:spPr/>
    </dgm:pt>
    <dgm:pt modelId="{44E755A9-B651-4F10-BFD5-026256A3DCA3}" type="pres">
      <dgm:prSet presAssocID="{289639D1-0687-43B2-98F2-38E1089460B4}" presName="composite" presStyleCnt="0"/>
      <dgm:spPr/>
    </dgm:pt>
    <dgm:pt modelId="{EB2E68A2-01CB-4836-B55D-9DB736193258}" type="pres">
      <dgm:prSet presAssocID="{289639D1-0687-43B2-98F2-38E1089460B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BCF13-B97C-4A64-86D9-EDB9EACA2171}" type="pres">
      <dgm:prSet presAssocID="{289639D1-0687-43B2-98F2-38E1089460B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B4BCC-C366-4891-86C5-8B438FF6CCCA}" type="pres">
      <dgm:prSet presAssocID="{CEF9D273-283D-40F4-B2D8-26008DF00350}" presName="sp" presStyleCnt="0"/>
      <dgm:spPr/>
    </dgm:pt>
    <dgm:pt modelId="{44255AC8-893F-499C-82CE-F547994BE9FD}" type="pres">
      <dgm:prSet presAssocID="{D6FA6DA8-ADD4-45FB-BCFF-868E91DBA691}" presName="composite" presStyleCnt="0"/>
      <dgm:spPr/>
    </dgm:pt>
    <dgm:pt modelId="{DA519C16-42DD-48E6-817E-54DFBB9A5696}" type="pres">
      <dgm:prSet presAssocID="{D6FA6DA8-ADD4-45FB-BCFF-868E91DBA69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85931-8FB8-43B8-A09C-0F3E4A4D5D48}" type="pres">
      <dgm:prSet presAssocID="{D6FA6DA8-ADD4-45FB-BCFF-868E91DBA69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12D91-3ADD-4286-A53C-1CE0AC6F9E10}" type="pres">
      <dgm:prSet presAssocID="{E19E70F6-D0D4-43BB-8EFB-07ECD6081C2D}" presName="sp" presStyleCnt="0"/>
      <dgm:spPr/>
    </dgm:pt>
    <dgm:pt modelId="{AD9D8BFC-DDD4-4A2A-B7F5-57545986100D}" type="pres">
      <dgm:prSet presAssocID="{B1ED8EE0-64B5-4E68-B010-18E1285D491F}" presName="composite" presStyleCnt="0"/>
      <dgm:spPr/>
    </dgm:pt>
    <dgm:pt modelId="{D7B1B6B3-F930-44F0-AAD1-CF8A1B6B4F2A}" type="pres">
      <dgm:prSet presAssocID="{B1ED8EE0-64B5-4E68-B010-18E1285D491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AE927-3AD7-4DD2-8C03-2F814AD99FD4}" type="pres">
      <dgm:prSet presAssocID="{B1ED8EE0-64B5-4E68-B010-18E1285D491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98C6C8-B256-4D53-B2B8-69047FD46C91}" type="presOf" srcId="{B1ED8EE0-64B5-4E68-B010-18E1285D491F}" destId="{D7B1B6B3-F930-44F0-AAD1-CF8A1B6B4F2A}" srcOrd="0" destOrd="0" presId="urn:microsoft.com/office/officeart/2005/8/layout/chevron2"/>
    <dgm:cxn modelId="{4502C933-DAE5-4A7F-8876-B331CBB079D7}" srcId="{D6FA6DA8-ADD4-45FB-BCFF-868E91DBA691}" destId="{3D1C806C-0CB7-438C-A01B-CC3C6F26F4E7}" srcOrd="0" destOrd="0" parTransId="{7B5FBE37-3F89-4AF1-BC21-FE306165957E}" sibTransId="{2D4BAC58-4124-4F42-AD77-A08D89B13F75}"/>
    <dgm:cxn modelId="{8E23DB01-73B8-4A14-8BDA-465A3081DA6B}" type="presOf" srcId="{B8A50DD2-F4B6-485F-8586-2E1A8D16F26C}" destId="{3FDC83FC-F8B1-4ACB-A6BA-0036D409C78B}" srcOrd="0" destOrd="1" presId="urn:microsoft.com/office/officeart/2005/8/layout/chevron2"/>
    <dgm:cxn modelId="{470F5F71-0BEE-414B-B4D5-C678D9C54DAD}" type="presOf" srcId="{A6868A28-EEAA-4B89-8BE4-B49F50CF0B95}" destId="{3FDC83FC-F8B1-4ACB-A6BA-0036D409C78B}" srcOrd="0" destOrd="0" presId="urn:microsoft.com/office/officeart/2005/8/layout/chevron2"/>
    <dgm:cxn modelId="{7FC788FD-F750-447F-938D-AF06119B39F6}" srcId="{DBB79290-B553-459C-B2E8-B7128E846FD1}" destId="{B8A50DD2-F4B6-485F-8586-2E1A8D16F26C}" srcOrd="1" destOrd="0" parTransId="{BE8EEF89-2A63-41AC-8E9C-E68D59FC7C93}" sibTransId="{63B50A4D-408B-4440-893A-C6CBCBAEDB24}"/>
    <dgm:cxn modelId="{DA5EF412-F181-4539-92B9-CDFEDE064251}" type="presOf" srcId="{8F72BA1B-C5C7-4E41-A811-8FF72654521D}" destId="{6A7BCF13-B97C-4A64-86D9-EDB9EACA2171}" srcOrd="0" destOrd="0" presId="urn:microsoft.com/office/officeart/2005/8/layout/chevron2"/>
    <dgm:cxn modelId="{198E129D-F7F6-4FF6-A2C1-70F13E83FC52}" type="presOf" srcId="{D6FA6DA8-ADD4-45FB-BCFF-868E91DBA691}" destId="{DA519C16-42DD-48E6-817E-54DFBB9A5696}" srcOrd="0" destOrd="0" presId="urn:microsoft.com/office/officeart/2005/8/layout/chevron2"/>
    <dgm:cxn modelId="{188C3874-E967-43A5-B872-B6CE3CF28FE7}" type="presOf" srcId="{DBB79290-B553-459C-B2E8-B7128E846FD1}" destId="{50533CA4-F901-4130-A60F-BF4E96EFEB8D}" srcOrd="0" destOrd="0" presId="urn:microsoft.com/office/officeart/2005/8/layout/chevron2"/>
    <dgm:cxn modelId="{2AF4D9A0-5C77-4756-84B4-977E79C6A494}" srcId="{97EE52C5-B44B-4403-A96F-3EAF2D1CEFC7}" destId="{D6FA6DA8-ADD4-45FB-BCFF-868E91DBA691}" srcOrd="2" destOrd="0" parTransId="{ECA5FCAE-212B-4A48-9071-8572843F32C9}" sibTransId="{E19E70F6-D0D4-43BB-8EFB-07ECD6081C2D}"/>
    <dgm:cxn modelId="{3DE7FC6E-81A0-4C3A-9D8E-91082D0ACB12}" type="presOf" srcId="{B508C220-5D4E-41C4-87D3-9B67D60FD13B}" destId="{79DAE927-3AD7-4DD2-8C03-2F814AD99FD4}" srcOrd="0" destOrd="0" presId="urn:microsoft.com/office/officeart/2005/8/layout/chevron2"/>
    <dgm:cxn modelId="{3C31B538-F420-40D2-86A9-F0DFC5BD169B}" srcId="{289639D1-0687-43B2-98F2-38E1089460B4}" destId="{8F72BA1B-C5C7-4E41-A811-8FF72654521D}" srcOrd="0" destOrd="0" parTransId="{00122418-BD43-4781-8EEE-694ACB9BDFD4}" sibTransId="{C2E19E53-CF66-4F49-9616-CF3D0E65473C}"/>
    <dgm:cxn modelId="{878ACB97-0768-4911-A116-AB4FE758AE81}" srcId="{97EE52C5-B44B-4403-A96F-3EAF2D1CEFC7}" destId="{DBB79290-B553-459C-B2E8-B7128E846FD1}" srcOrd="0" destOrd="0" parTransId="{102DB3C6-BCB8-4D9C-B6D1-2326942560B2}" sibTransId="{B5B48C75-856E-49B9-86E2-A03483B429DB}"/>
    <dgm:cxn modelId="{244849A5-A73A-4E50-88DD-D65289B99511}" srcId="{97EE52C5-B44B-4403-A96F-3EAF2D1CEFC7}" destId="{289639D1-0687-43B2-98F2-38E1089460B4}" srcOrd="1" destOrd="0" parTransId="{1DACED93-FF62-4ECB-BC06-8BB2A6974725}" sibTransId="{CEF9D273-283D-40F4-B2D8-26008DF00350}"/>
    <dgm:cxn modelId="{6ADE75AF-7771-4B54-8611-3A154B233611}" type="presOf" srcId="{289639D1-0687-43B2-98F2-38E1089460B4}" destId="{EB2E68A2-01CB-4836-B55D-9DB736193258}" srcOrd="0" destOrd="0" presId="urn:microsoft.com/office/officeart/2005/8/layout/chevron2"/>
    <dgm:cxn modelId="{80729869-394B-496D-9DDD-2558BAA6F60E}" srcId="{97EE52C5-B44B-4403-A96F-3EAF2D1CEFC7}" destId="{B1ED8EE0-64B5-4E68-B010-18E1285D491F}" srcOrd="3" destOrd="0" parTransId="{FC92B9DA-9BEF-406B-B657-92D9B09FF642}" sibTransId="{833AA477-2BF9-4839-9A61-415E0609BDEC}"/>
    <dgm:cxn modelId="{B386CD2B-10FC-4C2F-A47B-0A977E8145B5}" type="presOf" srcId="{97EE52C5-B44B-4403-A96F-3EAF2D1CEFC7}" destId="{42AEED7A-09EF-47A9-8489-90CD86FDD734}" srcOrd="0" destOrd="0" presId="urn:microsoft.com/office/officeart/2005/8/layout/chevron2"/>
    <dgm:cxn modelId="{4C26B55C-232E-49CC-8CFE-99CC67CDBBC5}" type="presOf" srcId="{3D1C806C-0CB7-438C-A01B-CC3C6F26F4E7}" destId="{DAE85931-8FB8-43B8-A09C-0F3E4A4D5D48}" srcOrd="0" destOrd="0" presId="urn:microsoft.com/office/officeart/2005/8/layout/chevron2"/>
    <dgm:cxn modelId="{EA6297ED-B73B-4E4F-8FAF-3114159574D5}" srcId="{B1ED8EE0-64B5-4E68-B010-18E1285D491F}" destId="{B508C220-5D4E-41C4-87D3-9B67D60FD13B}" srcOrd="0" destOrd="0" parTransId="{570F27F5-08D7-41C7-9085-7EE39836D646}" sibTransId="{40BCEE66-4175-4A03-8E0E-34B7B9E891DD}"/>
    <dgm:cxn modelId="{5BE5B75E-9FFE-4B2F-8B4F-522F647BE334}" srcId="{DBB79290-B553-459C-B2E8-B7128E846FD1}" destId="{A6868A28-EEAA-4B89-8BE4-B49F50CF0B95}" srcOrd="0" destOrd="0" parTransId="{6399D410-2A53-489E-A4AE-9B5CD730B02A}" sibTransId="{8B7E7E3C-A3A0-4AA8-A628-77B2F3E15E5E}"/>
    <dgm:cxn modelId="{D2E84576-65FB-4376-BE30-D640878D0091}" type="presParOf" srcId="{42AEED7A-09EF-47A9-8489-90CD86FDD734}" destId="{E0B5EF8A-365C-478E-9FBA-263E4EA7345F}" srcOrd="0" destOrd="0" presId="urn:microsoft.com/office/officeart/2005/8/layout/chevron2"/>
    <dgm:cxn modelId="{9310F523-32BF-4612-A61C-884FD358A605}" type="presParOf" srcId="{E0B5EF8A-365C-478E-9FBA-263E4EA7345F}" destId="{50533CA4-F901-4130-A60F-BF4E96EFEB8D}" srcOrd="0" destOrd="0" presId="urn:microsoft.com/office/officeart/2005/8/layout/chevron2"/>
    <dgm:cxn modelId="{E3AB435A-188C-4B0D-8E3A-77234C37224B}" type="presParOf" srcId="{E0B5EF8A-365C-478E-9FBA-263E4EA7345F}" destId="{3FDC83FC-F8B1-4ACB-A6BA-0036D409C78B}" srcOrd="1" destOrd="0" presId="urn:microsoft.com/office/officeart/2005/8/layout/chevron2"/>
    <dgm:cxn modelId="{EA29FE07-0C96-433C-9D84-B7A30B52A3BE}" type="presParOf" srcId="{42AEED7A-09EF-47A9-8489-90CD86FDD734}" destId="{C98B39D7-5F29-419C-819F-4E055CBC0C81}" srcOrd="1" destOrd="0" presId="urn:microsoft.com/office/officeart/2005/8/layout/chevron2"/>
    <dgm:cxn modelId="{C0512FBA-C1A9-431A-ACFB-9713A4EF2935}" type="presParOf" srcId="{42AEED7A-09EF-47A9-8489-90CD86FDD734}" destId="{44E755A9-B651-4F10-BFD5-026256A3DCA3}" srcOrd="2" destOrd="0" presId="urn:microsoft.com/office/officeart/2005/8/layout/chevron2"/>
    <dgm:cxn modelId="{51F0FDB8-C905-44B2-8E72-95B8F7596D3A}" type="presParOf" srcId="{44E755A9-B651-4F10-BFD5-026256A3DCA3}" destId="{EB2E68A2-01CB-4836-B55D-9DB736193258}" srcOrd="0" destOrd="0" presId="urn:microsoft.com/office/officeart/2005/8/layout/chevron2"/>
    <dgm:cxn modelId="{7BE46B14-E152-4040-AFE6-658F4D2F1EC5}" type="presParOf" srcId="{44E755A9-B651-4F10-BFD5-026256A3DCA3}" destId="{6A7BCF13-B97C-4A64-86D9-EDB9EACA2171}" srcOrd="1" destOrd="0" presId="urn:microsoft.com/office/officeart/2005/8/layout/chevron2"/>
    <dgm:cxn modelId="{110CC0D1-9BFE-44EF-A84F-CEFCA830CE70}" type="presParOf" srcId="{42AEED7A-09EF-47A9-8489-90CD86FDD734}" destId="{458B4BCC-C366-4891-86C5-8B438FF6CCCA}" srcOrd="3" destOrd="0" presId="urn:microsoft.com/office/officeart/2005/8/layout/chevron2"/>
    <dgm:cxn modelId="{1FD94A07-B550-4B6E-9090-BF344116BDC9}" type="presParOf" srcId="{42AEED7A-09EF-47A9-8489-90CD86FDD734}" destId="{44255AC8-893F-499C-82CE-F547994BE9FD}" srcOrd="4" destOrd="0" presId="urn:microsoft.com/office/officeart/2005/8/layout/chevron2"/>
    <dgm:cxn modelId="{1151ED13-5C2A-4B46-B3DB-0CD496749F7F}" type="presParOf" srcId="{44255AC8-893F-499C-82CE-F547994BE9FD}" destId="{DA519C16-42DD-48E6-817E-54DFBB9A5696}" srcOrd="0" destOrd="0" presId="urn:microsoft.com/office/officeart/2005/8/layout/chevron2"/>
    <dgm:cxn modelId="{4AA5BC80-7D59-4835-987A-F7AF0E2296E8}" type="presParOf" srcId="{44255AC8-893F-499C-82CE-F547994BE9FD}" destId="{DAE85931-8FB8-43B8-A09C-0F3E4A4D5D48}" srcOrd="1" destOrd="0" presId="urn:microsoft.com/office/officeart/2005/8/layout/chevron2"/>
    <dgm:cxn modelId="{FC1119F4-0552-42F7-A180-76A5DA12F29D}" type="presParOf" srcId="{42AEED7A-09EF-47A9-8489-90CD86FDD734}" destId="{25412D91-3ADD-4286-A53C-1CE0AC6F9E10}" srcOrd="5" destOrd="0" presId="urn:microsoft.com/office/officeart/2005/8/layout/chevron2"/>
    <dgm:cxn modelId="{FA586DB3-DEEE-4A53-9FC4-21B71E438A9C}" type="presParOf" srcId="{42AEED7A-09EF-47A9-8489-90CD86FDD734}" destId="{AD9D8BFC-DDD4-4A2A-B7F5-57545986100D}" srcOrd="6" destOrd="0" presId="urn:microsoft.com/office/officeart/2005/8/layout/chevron2"/>
    <dgm:cxn modelId="{136E1218-CBDB-4C70-B169-2BC03A15C6B2}" type="presParOf" srcId="{AD9D8BFC-DDD4-4A2A-B7F5-57545986100D}" destId="{D7B1B6B3-F930-44F0-AAD1-CF8A1B6B4F2A}" srcOrd="0" destOrd="0" presId="urn:microsoft.com/office/officeart/2005/8/layout/chevron2"/>
    <dgm:cxn modelId="{DD03F001-9B6B-489F-8541-C690A71090ED}" type="presParOf" srcId="{AD9D8BFC-DDD4-4A2A-B7F5-57545986100D}" destId="{79DAE927-3AD7-4DD2-8C03-2F814AD99F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6EB612-CE2E-4D47-B43F-F2127F66D1E0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671EF9F5-8A65-4110-BA81-B66495980F18}">
      <dgm:prSet phldrT="[Текст]" custT="1"/>
      <dgm:spPr/>
      <dgm:t>
        <a:bodyPr/>
        <a:lstStyle/>
        <a:p>
          <a:r>
            <a:rPr lang="ru-RU" sz="2400" i="1" dirty="0" smtClean="0"/>
            <a:t>своевременно в полном размере уплачивать налоги </a:t>
          </a:r>
          <a:endParaRPr lang="ru-RU" sz="2400" i="1" dirty="0"/>
        </a:p>
      </dgm:t>
    </dgm:pt>
    <dgm:pt modelId="{20F30153-1486-4C3C-A3B4-F2540FAB9C93}" type="parTrans" cxnId="{1ABAF932-BEB0-41B3-9032-4F67DC397666}">
      <dgm:prSet/>
      <dgm:spPr/>
      <dgm:t>
        <a:bodyPr/>
        <a:lstStyle/>
        <a:p>
          <a:endParaRPr lang="ru-RU"/>
        </a:p>
      </dgm:t>
    </dgm:pt>
    <dgm:pt modelId="{A2A3C536-5EDC-42AC-B797-08A9F5ACAA69}" type="sibTrans" cxnId="{1ABAF932-BEB0-41B3-9032-4F67DC397666}">
      <dgm:prSet/>
      <dgm:spPr/>
      <dgm:t>
        <a:bodyPr/>
        <a:lstStyle/>
        <a:p>
          <a:endParaRPr lang="ru-RU"/>
        </a:p>
      </dgm:t>
    </dgm:pt>
    <dgm:pt modelId="{AE866B64-A84C-4D23-8612-F326A844D516}">
      <dgm:prSet phldrT="[Текст]" custT="1"/>
      <dgm:spPr/>
      <dgm:t>
        <a:bodyPr/>
        <a:lstStyle/>
        <a:p>
          <a:r>
            <a:rPr lang="ru-RU" sz="2400" i="1" dirty="0" smtClean="0"/>
            <a:t>представлять налоговым органам необходимые для исчисления суммы налога документы и сведения; </a:t>
          </a:r>
          <a:endParaRPr lang="ru-RU" sz="2400" i="1" dirty="0"/>
        </a:p>
      </dgm:t>
    </dgm:pt>
    <dgm:pt modelId="{B6EAD040-44B3-487D-BB57-63EC95786024}" type="parTrans" cxnId="{6B710DD4-A7AF-4842-AD37-D2D35F43B6FD}">
      <dgm:prSet/>
      <dgm:spPr/>
      <dgm:t>
        <a:bodyPr/>
        <a:lstStyle/>
        <a:p>
          <a:endParaRPr lang="ru-RU"/>
        </a:p>
      </dgm:t>
    </dgm:pt>
    <dgm:pt modelId="{B8A93B57-C002-4373-802B-89F6D8C298B7}" type="sibTrans" cxnId="{6B710DD4-A7AF-4842-AD37-D2D35F43B6FD}">
      <dgm:prSet/>
      <dgm:spPr/>
      <dgm:t>
        <a:bodyPr/>
        <a:lstStyle/>
        <a:p>
          <a:endParaRPr lang="ru-RU"/>
        </a:p>
      </dgm:t>
    </dgm:pt>
    <dgm:pt modelId="{70CC57A7-1497-497A-94AC-FA7C89E8E7B4}">
      <dgm:prSet phldrT="[Текст]" custT="1"/>
      <dgm:spPr/>
      <dgm:t>
        <a:bodyPr/>
        <a:lstStyle/>
        <a:p>
          <a:r>
            <a:rPr lang="ru-RU" sz="2400" i="1" dirty="0" smtClean="0"/>
            <a:t>выполнять требования налогового органа об устранении выявленных нарушений налогового законодательства</a:t>
          </a:r>
          <a:r>
            <a:rPr lang="ru-RU" sz="800" i="1" dirty="0" smtClean="0"/>
            <a:t>; </a:t>
          </a:r>
          <a:endParaRPr lang="ru-RU" sz="800" i="1" dirty="0"/>
        </a:p>
      </dgm:t>
    </dgm:pt>
    <dgm:pt modelId="{4EFD447C-09B4-4E2D-9A04-DF11F7C1F425}" type="parTrans" cxnId="{66AB3436-AB0F-4469-8967-C6DC04A4B966}">
      <dgm:prSet/>
      <dgm:spPr/>
      <dgm:t>
        <a:bodyPr/>
        <a:lstStyle/>
        <a:p>
          <a:endParaRPr lang="ru-RU"/>
        </a:p>
      </dgm:t>
    </dgm:pt>
    <dgm:pt modelId="{039BB7D2-2004-45C2-AAFF-20DEE7D78988}" type="sibTrans" cxnId="{66AB3436-AB0F-4469-8967-C6DC04A4B966}">
      <dgm:prSet/>
      <dgm:spPr/>
      <dgm:t>
        <a:bodyPr/>
        <a:lstStyle/>
        <a:p>
          <a:endParaRPr lang="ru-RU"/>
        </a:p>
      </dgm:t>
    </dgm:pt>
    <dgm:pt modelId="{551ADD0F-41AE-431E-9C73-B74A74C44E9A}">
      <dgm:prSet custT="1"/>
      <dgm:spPr/>
      <dgm:t>
        <a:bodyPr/>
        <a:lstStyle/>
        <a:p>
          <a:r>
            <a:rPr lang="ru-RU" sz="2400" i="1" dirty="0" smtClean="0"/>
            <a:t>в случае несогласия с фактами, изложенными в акте проверки, произведенной налоговым органом, представлять письменные пояснения мотивов отказа от подписания этого акта</a:t>
          </a:r>
          <a:endParaRPr lang="ru-RU" sz="2400" i="1" dirty="0"/>
        </a:p>
      </dgm:t>
    </dgm:pt>
    <dgm:pt modelId="{80F1164F-F6A0-4A41-B02E-8F42FF7080BC}" type="parTrans" cxnId="{40A14D41-1F89-4B82-9E5F-D93814577388}">
      <dgm:prSet/>
      <dgm:spPr/>
      <dgm:t>
        <a:bodyPr/>
        <a:lstStyle/>
        <a:p>
          <a:endParaRPr lang="ru-RU"/>
        </a:p>
      </dgm:t>
    </dgm:pt>
    <dgm:pt modelId="{D03A6785-941D-4B7B-87BC-BEE364D3C6EE}" type="sibTrans" cxnId="{40A14D41-1F89-4B82-9E5F-D93814577388}">
      <dgm:prSet/>
      <dgm:spPr/>
      <dgm:t>
        <a:bodyPr/>
        <a:lstStyle/>
        <a:p>
          <a:endParaRPr lang="ru-RU"/>
        </a:p>
      </dgm:t>
    </dgm:pt>
    <dgm:pt modelId="{0942B9BD-1181-4BBB-9025-A8934071B695}" type="pres">
      <dgm:prSet presAssocID="{D26EB612-CE2E-4D47-B43F-F2127F66D1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D9B8B-AA93-40CC-9FDA-70D5C1AB1C07}" type="pres">
      <dgm:prSet presAssocID="{671EF9F5-8A65-4110-BA81-B66495980F18}" presName="parentLin" presStyleCnt="0"/>
      <dgm:spPr/>
    </dgm:pt>
    <dgm:pt modelId="{284A0A82-DF57-4057-8576-C1F2B7C76D98}" type="pres">
      <dgm:prSet presAssocID="{671EF9F5-8A65-4110-BA81-B66495980F1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A80066C-B38F-4586-9C42-3B75F7C77196}" type="pres">
      <dgm:prSet presAssocID="{671EF9F5-8A65-4110-BA81-B66495980F18}" presName="parentText" presStyleLbl="node1" presStyleIdx="0" presStyleCnt="4" custScaleX="130685" custScaleY="267300" custLinFactNeighborX="-2689" custLinFactNeighborY="-52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F9107-3156-4E92-AB05-A9417B9DEE1F}" type="pres">
      <dgm:prSet presAssocID="{671EF9F5-8A65-4110-BA81-B66495980F18}" presName="negativeSpace" presStyleCnt="0"/>
      <dgm:spPr/>
    </dgm:pt>
    <dgm:pt modelId="{759235CF-7ACF-4C2D-B424-3313A2D7BB91}" type="pres">
      <dgm:prSet presAssocID="{671EF9F5-8A65-4110-BA81-B66495980F18}" presName="childText" presStyleLbl="conFgAcc1" presStyleIdx="0" presStyleCnt="4">
        <dgm:presLayoutVars>
          <dgm:bulletEnabled val="1"/>
        </dgm:presLayoutVars>
      </dgm:prSet>
      <dgm:spPr/>
    </dgm:pt>
    <dgm:pt modelId="{2AE83C35-BD5B-491F-BEF8-1E8442500AC4}" type="pres">
      <dgm:prSet presAssocID="{A2A3C536-5EDC-42AC-B797-08A9F5ACAA69}" presName="spaceBetweenRectangles" presStyleCnt="0"/>
      <dgm:spPr/>
    </dgm:pt>
    <dgm:pt modelId="{072CAC73-6834-4DE9-B874-2ECAEB7E47DB}" type="pres">
      <dgm:prSet presAssocID="{AE866B64-A84C-4D23-8612-F326A844D516}" presName="parentLin" presStyleCnt="0"/>
      <dgm:spPr/>
    </dgm:pt>
    <dgm:pt modelId="{A7F097C4-154F-47DC-83DD-82FC6C03CF73}" type="pres">
      <dgm:prSet presAssocID="{AE866B64-A84C-4D23-8612-F326A844D51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03E77F1-2781-4BA8-922B-902B53ACFAD9}" type="pres">
      <dgm:prSet presAssocID="{AE866B64-A84C-4D23-8612-F326A844D516}" presName="parentText" presStyleLbl="node1" presStyleIdx="1" presStyleCnt="4" custScaleX="130705" custScaleY="526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C86AD-2929-47CB-8407-4F0D6A75E3CE}" type="pres">
      <dgm:prSet presAssocID="{AE866B64-A84C-4D23-8612-F326A844D516}" presName="negativeSpace" presStyleCnt="0"/>
      <dgm:spPr/>
    </dgm:pt>
    <dgm:pt modelId="{3591BD71-068A-4BD3-A7BA-D6BB4FC7D383}" type="pres">
      <dgm:prSet presAssocID="{AE866B64-A84C-4D23-8612-F326A844D516}" presName="childText" presStyleLbl="conFgAcc1" presStyleIdx="1" presStyleCnt="4" custScaleY="172349">
        <dgm:presLayoutVars>
          <dgm:bulletEnabled val="1"/>
        </dgm:presLayoutVars>
      </dgm:prSet>
      <dgm:spPr/>
    </dgm:pt>
    <dgm:pt modelId="{A11D6F01-A7A6-4633-92D5-BD24954B101E}" type="pres">
      <dgm:prSet presAssocID="{B8A93B57-C002-4373-802B-89F6D8C298B7}" presName="spaceBetweenRectangles" presStyleCnt="0"/>
      <dgm:spPr/>
    </dgm:pt>
    <dgm:pt modelId="{C883C433-C0D9-4BBE-ADB9-142087DA53CC}" type="pres">
      <dgm:prSet presAssocID="{70CC57A7-1497-497A-94AC-FA7C89E8E7B4}" presName="parentLin" presStyleCnt="0"/>
      <dgm:spPr/>
    </dgm:pt>
    <dgm:pt modelId="{608E641A-C123-4671-B3EA-414312EA2855}" type="pres">
      <dgm:prSet presAssocID="{70CC57A7-1497-497A-94AC-FA7C89E8E7B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8AB941-1F5C-4A8A-867B-3CB44A00FF79}" type="pres">
      <dgm:prSet presAssocID="{70CC57A7-1497-497A-94AC-FA7C89E8E7B4}" presName="parentText" presStyleLbl="node1" presStyleIdx="2" presStyleCnt="4" custScaleX="128521" custScaleY="5950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B0B55-7363-4C2A-BA55-AC778545E896}" type="pres">
      <dgm:prSet presAssocID="{70CC57A7-1497-497A-94AC-FA7C89E8E7B4}" presName="negativeSpace" presStyleCnt="0"/>
      <dgm:spPr/>
    </dgm:pt>
    <dgm:pt modelId="{90209151-2249-446C-AFFA-4440DFADB270}" type="pres">
      <dgm:prSet presAssocID="{70CC57A7-1497-497A-94AC-FA7C89E8E7B4}" presName="childText" presStyleLbl="conFgAcc1" presStyleIdx="2" presStyleCnt="4" custScaleY="186517">
        <dgm:presLayoutVars>
          <dgm:bulletEnabled val="1"/>
        </dgm:presLayoutVars>
      </dgm:prSet>
      <dgm:spPr/>
    </dgm:pt>
    <dgm:pt modelId="{CE85ABB2-5BAB-407C-BB80-63D6B4532F04}" type="pres">
      <dgm:prSet presAssocID="{039BB7D2-2004-45C2-AAFF-20DEE7D78988}" presName="spaceBetweenRectangles" presStyleCnt="0"/>
      <dgm:spPr/>
    </dgm:pt>
    <dgm:pt modelId="{936601C9-DD24-440A-BF89-ED0D012D5B6E}" type="pres">
      <dgm:prSet presAssocID="{551ADD0F-41AE-431E-9C73-B74A74C44E9A}" presName="parentLin" presStyleCnt="0"/>
      <dgm:spPr/>
    </dgm:pt>
    <dgm:pt modelId="{4E19790A-D858-48A9-84C0-97ADA5EA5B1E}" type="pres">
      <dgm:prSet presAssocID="{551ADD0F-41AE-431E-9C73-B74A74C44E9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899B7E9-E07D-4E0F-BE56-251B4D874E04}" type="pres">
      <dgm:prSet presAssocID="{551ADD0F-41AE-431E-9C73-B74A74C44E9A}" presName="parentText" presStyleLbl="node1" presStyleIdx="3" presStyleCnt="4" custScaleX="130262" custScaleY="6520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77FFE-24EC-4D5C-8E94-5A3FFE730CD9}" type="pres">
      <dgm:prSet presAssocID="{551ADD0F-41AE-431E-9C73-B74A74C44E9A}" presName="negativeSpace" presStyleCnt="0"/>
      <dgm:spPr/>
    </dgm:pt>
    <dgm:pt modelId="{B97C48A6-D0A3-4179-B1C6-B7E0C78A2B4F}" type="pres">
      <dgm:prSet presAssocID="{551ADD0F-41AE-431E-9C73-B74A74C44E9A}" presName="childText" presStyleLbl="conFgAcc1" presStyleIdx="3" presStyleCnt="4" custScaleY="147480">
        <dgm:presLayoutVars>
          <dgm:bulletEnabled val="1"/>
        </dgm:presLayoutVars>
      </dgm:prSet>
      <dgm:spPr/>
    </dgm:pt>
  </dgm:ptLst>
  <dgm:cxnLst>
    <dgm:cxn modelId="{40A14D41-1F89-4B82-9E5F-D93814577388}" srcId="{D26EB612-CE2E-4D47-B43F-F2127F66D1E0}" destId="{551ADD0F-41AE-431E-9C73-B74A74C44E9A}" srcOrd="3" destOrd="0" parTransId="{80F1164F-F6A0-4A41-B02E-8F42FF7080BC}" sibTransId="{D03A6785-941D-4B7B-87BC-BEE364D3C6EE}"/>
    <dgm:cxn modelId="{CCDCCF3D-31B1-4D01-B47F-7F72F7FCD4A1}" type="presOf" srcId="{D26EB612-CE2E-4D47-B43F-F2127F66D1E0}" destId="{0942B9BD-1181-4BBB-9025-A8934071B695}" srcOrd="0" destOrd="0" presId="urn:microsoft.com/office/officeart/2005/8/layout/list1"/>
    <dgm:cxn modelId="{FA5A7D46-FDA9-40CC-90CC-ADA3279EF8B2}" type="presOf" srcId="{AE866B64-A84C-4D23-8612-F326A844D516}" destId="{A03E77F1-2781-4BA8-922B-902B53ACFAD9}" srcOrd="1" destOrd="0" presId="urn:microsoft.com/office/officeart/2005/8/layout/list1"/>
    <dgm:cxn modelId="{08165267-1478-40F3-94AB-9867A977F199}" type="presOf" srcId="{671EF9F5-8A65-4110-BA81-B66495980F18}" destId="{5A80066C-B38F-4586-9C42-3B75F7C77196}" srcOrd="1" destOrd="0" presId="urn:microsoft.com/office/officeart/2005/8/layout/list1"/>
    <dgm:cxn modelId="{30EF8532-B5DE-4E73-BC52-960C6FFC677C}" type="presOf" srcId="{671EF9F5-8A65-4110-BA81-B66495980F18}" destId="{284A0A82-DF57-4057-8576-C1F2B7C76D98}" srcOrd="0" destOrd="0" presId="urn:microsoft.com/office/officeart/2005/8/layout/list1"/>
    <dgm:cxn modelId="{48F63512-886F-4EE8-86F5-93CA85865926}" type="presOf" srcId="{70CC57A7-1497-497A-94AC-FA7C89E8E7B4}" destId="{0A8AB941-1F5C-4A8A-867B-3CB44A00FF79}" srcOrd="1" destOrd="0" presId="urn:microsoft.com/office/officeart/2005/8/layout/list1"/>
    <dgm:cxn modelId="{CC2DB034-ACF6-455A-846C-01674A19469A}" type="presOf" srcId="{551ADD0F-41AE-431E-9C73-B74A74C44E9A}" destId="{4E19790A-D858-48A9-84C0-97ADA5EA5B1E}" srcOrd="0" destOrd="0" presId="urn:microsoft.com/office/officeart/2005/8/layout/list1"/>
    <dgm:cxn modelId="{CB7291CA-A776-4AB4-B791-449CAED436D9}" type="presOf" srcId="{551ADD0F-41AE-431E-9C73-B74A74C44E9A}" destId="{B899B7E9-E07D-4E0F-BE56-251B4D874E04}" srcOrd="1" destOrd="0" presId="urn:microsoft.com/office/officeart/2005/8/layout/list1"/>
    <dgm:cxn modelId="{B5663E7D-78EF-4D43-86B1-A64AAEB6644C}" type="presOf" srcId="{70CC57A7-1497-497A-94AC-FA7C89E8E7B4}" destId="{608E641A-C123-4671-B3EA-414312EA2855}" srcOrd="0" destOrd="0" presId="urn:microsoft.com/office/officeart/2005/8/layout/list1"/>
    <dgm:cxn modelId="{6B710DD4-A7AF-4842-AD37-D2D35F43B6FD}" srcId="{D26EB612-CE2E-4D47-B43F-F2127F66D1E0}" destId="{AE866B64-A84C-4D23-8612-F326A844D516}" srcOrd="1" destOrd="0" parTransId="{B6EAD040-44B3-487D-BB57-63EC95786024}" sibTransId="{B8A93B57-C002-4373-802B-89F6D8C298B7}"/>
    <dgm:cxn modelId="{1ABAF932-BEB0-41B3-9032-4F67DC397666}" srcId="{D26EB612-CE2E-4D47-B43F-F2127F66D1E0}" destId="{671EF9F5-8A65-4110-BA81-B66495980F18}" srcOrd="0" destOrd="0" parTransId="{20F30153-1486-4C3C-A3B4-F2540FAB9C93}" sibTransId="{A2A3C536-5EDC-42AC-B797-08A9F5ACAA69}"/>
    <dgm:cxn modelId="{FA1CDD02-048C-4E4F-949E-EBC2D4FA30E8}" type="presOf" srcId="{AE866B64-A84C-4D23-8612-F326A844D516}" destId="{A7F097C4-154F-47DC-83DD-82FC6C03CF73}" srcOrd="0" destOrd="0" presId="urn:microsoft.com/office/officeart/2005/8/layout/list1"/>
    <dgm:cxn modelId="{66AB3436-AB0F-4469-8967-C6DC04A4B966}" srcId="{D26EB612-CE2E-4D47-B43F-F2127F66D1E0}" destId="{70CC57A7-1497-497A-94AC-FA7C89E8E7B4}" srcOrd="2" destOrd="0" parTransId="{4EFD447C-09B4-4E2D-9A04-DF11F7C1F425}" sibTransId="{039BB7D2-2004-45C2-AAFF-20DEE7D78988}"/>
    <dgm:cxn modelId="{776E7121-BCE2-456A-BAE1-B6F37F8E7357}" type="presParOf" srcId="{0942B9BD-1181-4BBB-9025-A8934071B695}" destId="{FBED9B8B-AA93-40CC-9FDA-70D5C1AB1C07}" srcOrd="0" destOrd="0" presId="urn:microsoft.com/office/officeart/2005/8/layout/list1"/>
    <dgm:cxn modelId="{98A8ACA9-1F16-4A52-B9C2-A1BC6DA6E896}" type="presParOf" srcId="{FBED9B8B-AA93-40CC-9FDA-70D5C1AB1C07}" destId="{284A0A82-DF57-4057-8576-C1F2B7C76D98}" srcOrd="0" destOrd="0" presId="urn:microsoft.com/office/officeart/2005/8/layout/list1"/>
    <dgm:cxn modelId="{7D709521-D987-4ED3-844E-A8861A2FCEA9}" type="presParOf" srcId="{FBED9B8B-AA93-40CC-9FDA-70D5C1AB1C07}" destId="{5A80066C-B38F-4586-9C42-3B75F7C77196}" srcOrd="1" destOrd="0" presId="urn:microsoft.com/office/officeart/2005/8/layout/list1"/>
    <dgm:cxn modelId="{D4AE6E3E-A7DB-4454-987B-F2DFE2F358B2}" type="presParOf" srcId="{0942B9BD-1181-4BBB-9025-A8934071B695}" destId="{AE1F9107-3156-4E92-AB05-A9417B9DEE1F}" srcOrd="1" destOrd="0" presId="urn:microsoft.com/office/officeart/2005/8/layout/list1"/>
    <dgm:cxn modelId="{D05D11E4-F4EC-4469-9396-346587C10558}" type="presParOf" srcId="{0942B9BD-1181-4BBB-9025-A8934071B695}" destId="{759235CF-7ACF-4C2D-B424-3313A2D7BB91}" srcOrd="2" destOrd="0" presId="urn:microsoft.com/office/officeart/2005/8/layout/list1"/>
    <dgm:cxn modelId="{0DD15757-725F-41DD-8B5D-EE0AC5277496}" type="presParOf" srcId="{0942B9BD-1181-4BBB-9025-A8934071B695}" destId="{2AE83C35-BD5B-491F-BEF8-1E8442500AC4}" srcOrd="3" destOrd="0" presId="urn:microsoft.com/office/officeart/2005/8/layout/list1"/>
    <dgm:cxn modelId="{F673FB34-2644-4490-A078-665D491A0ACD}" type="presParOf" srcId="{0942B9BD-1181-4BBB-9025-A8934071B695}" destId="{072CAC73-6834-4DE9-B874-2ECAEB7E47DB}" srcOrd="4" destOrd="0" presId="urn:microsoft.com/office/officeart/2005/8/layout/list1"/>
    <dgm:cxn modelId="{377116A8-C30D-4171-80EA-23672EAF8AEE}" type="presParOf" srcId="{072CAC73-6834-4DE9-B874-2ECAEB7E47DB}" destId="{A7F097C4-154F-47DC-83DD-82FC6C03CF73}" srcOrd="0" destOrd="0" presId="urn:microsoft.com/office/officeart/2005/8/layout/list1"/>
    <dgm:cxn modelId="{E96E1981-FBFC-4483-AFDF-C9A91CFE9A87}" type="presParOf" srcId="{072CAC73-6834-4DE9-B874-2ECAEB7E47DB}" destId="{A03E77F1-2781-4BA8-922B-902B53ACFAD9}" srcOrd="1" destOrd="0" presId="urn:microsoft.com/office/officeart/2005/8/layout/list1"/>
    <dgm:cxn modelId="{5ABA6972-229F-4F10-BD48-31D5ACB9137B}" type="presParOf" srcId="{0942B9BD-1181-4BBB-9025-A8934071B695}" destId="{4DFC86AD-2929-47CB-8407-4F0D6A75E3CE}" srcOrd="5" destOrd="0" presId="urn:microsoft.com/office/officeart/2005/8/layout/list1"/>
    <dgm:cxn modelId="{BE7E4012-4572-4A0E-AFAC-DE55A0D49AAD}" type="presParOf" srcId="{0942B9BD-1181-4BBB-9025-A8934071B695}" destId="{3591BD71-068A-4BD3-A7BA-D6BB4FC7D383}" srcOrd="6" destOrd="0" presId="urn:microsoft.com/office/officeart/2005/8/layout/list1"/>
    <dgm:cxn modelId="{7BC84428-4CE4-47DE-8D83-CA659BD23C1D}" type="presParOf" srcId="{0942B9BD-1181-4BBB-9025-A8934071B695}" destId="{A11D6F01-A7A6-4633-92D5-BD24954B101E}" srcOrd="7" destOrd="0" presId="urn:microsoft.com/office/officeart/2005/8/layout/list1"/>
    <dgm:cxn modelId="{131DDBB4-F93A-4AC8-B37D-6F5EB1DB4B6E}" type="presParOf" srcId="{0942B9BD-1181-4BBB-9025-A8934071B695}" destId="{C883C433-C0D9-4BBE-ADB9-142087DA53CC}" srcOrd="8" destOrd="0" presId="urn:microsoft.com/office/officeart/2005/8/layout/list1"/>
    <dgm:cxn modelId="{077DD284-6A6F-43CF-A479-080058CA6F1C}" type="presParOf" srcId="{C883C433-C0D9-4BBE-ADB9-142087DA53CC}" destId="{608E641A-C123-4671-B3EA-414312EA2855}" srcOrd="0" destOrd="0" presId="urn:microsoft.com/office/officeart/2005/8/layout/list1"/>
    <dgm:cxn modelId="{4A228890-AF72-4A1A-84BB-752596023DB6}" type="presParOf" srcId="{C883C433-C0D9-4BBE-ADB9-142087DA53CC}" destId="{0A8AB941-1F5C-4A8A-867B-3CB44A00FF79}" srcOrd="1" destOrd="0" presId="urn:microsoft.com/office/officeart/2005/8/layout/list1"/>
    <dgm:cxn modelId="{D382DDE9-D31D-47E4-A14A-EF51D5CDBAE0}" type="presParOf" srcId="{0942B9BD-1181-4BBB-9025-A8934071B695}" destId="{75AB0B55-7363-4C2A-BA55-AC778545E896}" srcOrd="9" destOrd="0" presId="urn:microsoft.com/office/officeart/2005/8/layout/list1"/>
    <dgm:cxn modelId="{4A271782-DDB2-4129-9819-24782CCB203D}" type="presParOf" srcId="{0942B9BD-1181-4BBB-9025-A8934071B695}" destId="{90209151-2249-446C-AFFA-4440DFADB270}" srcOrd="10" destOrd="0" presId="urn:microsoft.com/office/officeart/2005/8/layout/list1"/>
    <dgm:cxn modelId="{5F42E8D0-9F61-471C-A4AC-B7E735C15356}" type="presParOf" srcId="{0942B9BD-1181-4BBB-9025-A8934071B695}" destId="{CE85ABB2-5BAB-407C-BB80-63D6B4532F04}" srcOrd="11" destOrd="0" presId="urn:microsoft.com/office/officeart/2005/8/layout/list1"/>
    <dgm:cxn modelId="{35C11260-7409-4D80-B69F-D0535FACF110}" type="presParOf" srcId="{0942B9BD-1181-4BBB-9025-A8934071B695}" destId="{936601C9-DD24-440A-BF89-ED0D012D5B6E}" srcOrd="12" destOrd="0" presId="urn:microsoft.com/office/officeart/2005/8/layout/list1"/>
    <dgm:cxn modelId="{ECFD46AD-01DC-41A1-954C-480E3A8B4F60}" type="presParOf" srcId="{936601C9-DD24-440A-BF89-ED0D012D5B6E}" destId="{4E19790A-D858-48A9-84C0-97ADA5EA5B1E}" srcOrd="0" destOrd="0" presId="urn:microsoft.com/office/officeart/2005/8/layout/list1"/>
    <dgm:cxn modelId="{86B23B1D-9ABE-4B37-819F-3429F915E692}" type="presParOf" srcId="{936601C9-DD24-440A-BF89-ED0D012D5B6E}" destId="{B899B7E9-E07D-4E0F-BE56-251B4D874E04}" srcOrd="1" destOrd="0" presId="urn:microsoft.com/office/officeart/2005/8/layout/list1"/>
    <dgm:cxn modelId="{D344FD64-3005-419B-8420-03A743F90DBE}" type="presParOf" srcId="{0942B9BD-1181-4BBB-9025-A8934071B695}" destId="{42A77FFE-24EC-4D5C-8E94-5A3FFE730CD9}" srcOrd="13" destOrd="0" presId="urn:microsoft.com/office/officeart/2005/8/layout/list1"/>
    <dgm:cxn modelId="{265BD03D-3FB0-42AD-BE84-01964CE30DD2}" type="presParOf" srcId="{0942B9BD-1181-4BBB-9025-A8934071B695}" destId="{B97C48A6-D0A3-4179-B1C6-B7E0C78A2B4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DC4DE9-FC1C-4CD4-8E99-392406F43456}">
      <dsp:nvSpPr>
        <dsp:cNvPr id="0" name=""/>
        <dsp:cNvSpPr/>
      </dsp:nvSpPr>
      <dsp:spPr>
        <a:xfrm rot="5400000">
          <a:off x="5272833" y="-2621228"/>
          <a:ext cx="1094706" cy="63402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 счет этих средств финансируются Вооруженные Силы, правоохранительные органы, образование, здравоохранение, культура, социальная защита населения, охрана природы и другие обще-социальные </a:t>
          </a:r>
          <a:r>
            <a:rPr lang="ru-RU" sz="1600" kern="1200" smtClean="0"/>
            <a:t>вопросы;</a:t>
          </a:r>
          <a:endParaRPr lang="ru-RU" sz="1600" kern="1200" dirty="0"/>
        </a:p>
      </dsp:txBody>
      <dsp:txXfrm rot="5400000">
        <a:off x="5272833" y="-2621228"/>
        <a:ext cx="1094706" cy="6340292"/>
      </dsp:txXfrm>
    </dsp:sp>
    <dsp:sp modelId="{E2FAEF37-AC01-403E-8E31-805EAC3A71B5}">
      <dsp:nvSpPr>
        <dsp:cNvPr id="0" name=""/>
        <dsp:cNvSpPr/>
      </dsp:nvSpPr>
      <dsp:spPr>
        <a:xfrm>
          <a:off x="1030" y="15284"/>
          <a:ext cx="2649009" cy="1060243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reezing" dir="t"/>
        </a:scene3d>
        <a:sp3d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общегосударственный централизованный фонд (Государственный бюджет Украины).  </a:t>
          </a:r>
          <a:endParaRPr lang="ru-RU" sz="1600" b="1" i="0" kern="1200" dirty="0"/>
        </a:p>
      </dsp:txBody>
      <dsp:txXfrm>
        <a:off x="1030" y="15284"/>
        <a:ext cx="2649009" cy="1060243"/>
      </dsp:txXfrm>
    </dsp:sp>
    <dsp:sp modelId="{B09BB573-11D0-47CF-94A3-4E6A304E9B26}">
      <dsp:nvSpPr>
        <dsp:cNvPr id="0" name=""/>
        <dsp:cNvSpPr/>
      </dsp:nvSpPr>
      <dsp:spPr>
        <a:xfrm rot="5400000">
          <a:off x="5562355" y="-1576762"/>
          <a:ext cx="515662" cy="63402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местные бюджеты;</a:t>
          </a:r>
          <a:r>
            <a:rPr kumimoji="0" lang="ru-RU" sz="1600" b="1" kern="1200" dirty="0" smtClean="0"/>
            <a:t> </a:t>
          </a:r>
          <a:endParaRPr lang="ru-RU" sz="1600" kern="1200" dirty="0"/>
        </a:p>
      </dsp:txBody>
      <dsp:txXfrm rot="5400000">
        <a:off x="5562355" y="-1576762"/>
        <a:ext cx="515662" cy="6340292"/>
      </dsp:txXfrm>
    </dsp:sp>
    <dsp:sp modelId="{DCBDE00F-EFD1-42D9-9857-ADEF417E3757}">
      <dsp:nvSpPr>
        <dsp:cNvPr id="0" name=""/>
        <dsp:cNvSpPr/>
      </dsp:nvSpPr>
      <dsp:spPr>
        <a:xfrm>
          <a:off x="1030" y="1212540"/>
          <a:ext cx="2649009" cy="761685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reezing" dir="t"/>
        </a:scene3d>
        <a:sp3d extrusionH="76200">
          <a:bevelT w="120900" h="88900"/>
          <a:bevelB w="88900" h="31750" prst="angle"/>
          <a:extrusionClr>
            <a:schemeClr val="bg1">
              <a:lumMod val="85000"/>
            </a:schemeClr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централизованные фонды для отдельных территорий </a:t>
          </a:r>
          <a:endParaRPr lang="ru-RU" sz="1600" b="1" i="0" kern="1200" dirty="0"/>
        </a:p>
      </dsp:txBody>
      <dsp:txXfrm>
        <a:off x="1030" y="1212540"/>
        <a:ext cx="2649009" cy="761685"/>
      </dsp:txXfrm>
    </dsp:sp>
    <dsp:sp modelId="{5F1A2C07-4501-4004-AEAD-66D4C17BA17E}">
      <dsp:nvSpPr>
        <dsp:cNvPr id="0" name=""/>
        <dsp:cNvSpPr/>
      </dsp:nvSpPr>
      <dsp:spPr>
        <a:xfrm rot="5400000">
          <a:off x="5346818" y="-606281"/>
          <a:ext cx="946736" cy="63402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Пенсионный фонд, Фонд социального страхования, Фонд для принятия мер по ликвидации последствий Чернобыльской катастрофы и социальной защите населения и другие фонды;</a:t>
          </a:r>
          <a:endParaRPr lang="ru-RU" sz="1600" kern="1200" dirty="0"/>
        </a:p>
      </dsp:txBody>
      <dsp:txXfrm rot="5400000">
        <a:off x="5346818" y="-606281"/>
        <a:ext cx="946736" cy="6340292"/>
      </dsp:txXfrm>
    </dsp:sp>
    <dsp:sp modelId="{C97C674D-05A0-4464-9084-57021029B04A}">
      <dsp:nvSpPr>
        <dsp:cNvPr id="0" name=""/>
        <dsp:cNvSpPr/>
      </dsp:nvSpPr>
      <dsp:spPr>
        <a:xfrm>
          <a:off x="0" y="2103516"/>
          <a:ext cx="2649009" cy="910325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reezing" dir="t"/>
        </a:scene3d>
        <a:sp3d extrusionH="76200">
          <a:bevelT w="120900" h="88900"/>
          <a:bevelB w="88900" h="31750" prst="angle"/>
          <a:extrusionClr>
            <a:schemeClr val="bg1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" tIns="54000" rIns="108000" bIns="54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внебюджетные фонды</a:t>
          </a:r>
          <a:endParaRPr lang="ru-RU" sz="1600" b="1" i="0" kern="1200" dirty="0"/>
        </a:p>
      </dsp:txBody>
      <dsp:txXfrm>
        <a:off x="0" y="2103516"/>
        <a:ext cx="2649009" cy="910325"/>
      </dsp:txXfrm>
    </dsp:sp>
    <dsp:sp modelId="{E611C319-2A70-4D87-80D6-81A5C7500EA4}">
      <dsp:nvSpPr>
        <dsp:cNvPr id="0" name=""/>
        <dsp:cNvSpPr/>
      </dsp:nvSpPr>
      <dsp:spPr>
        <a:xfrm rot="5400000">
          <a:off x="5476659" y="364199"/>
          <a:ext cx="687054" cy="63402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финансы отраслей народного хозяйства, предприятий различных форм собственности, учреждений и организаций;</a:t>
          </a:r>
          <a:endParaRPr lang="ru-RU" sz="1600" kern="1200" dirty="0"/>
        </a:p>
      </dsp:txBody>
      <dsp:txXfrm rot="5400000">
        <a:off x="5476659" y="364199"/>
        <a:ext cx="687054" cy="6340292"/>
      </dsp:txXfrm>
    </dsp:sp>
    <dsp:sp modelId="{AF642A37-A865-4CFB-BED9-7419DEB4FF19}">
      <dsp:nvSpPr>
        <dsp:cNvPr id="0" name=""/>
        <dsp:cNvSpPr/>
      </dsp:nvSpPr>
      <dsp:spPr>
        <a:xfrm>
          <a:off x="1030" y="3153503"/>
          <a:ext cx="2649009" cy="761685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децентрализованные фонды</a:t>
          </a:r>
          <a:endParaRPr lang="ru-RU" sz="1600" kern="1200" dirty="0"/>
        </a:p>
      </dsp:txBody>
      <dsp:txXfrm>
        <a:off x="1030" y="3153503"/>
        <a:ext cx="2649009" cy="761685"/>
      </dsp:txXfrm>
    </dsp:sp>
    <dsp:sp modelId="{0CD43E4E-6D2C-4949-B526-75807267745D}">
      <dsp:nvSpPr>
        <dsp:cNvPr id="0" name=""/>
        <dsp:cNvSpPr/>
      </dsp:nvSpPr>
      <dsp:spPr>
        <a:xfrm rot="5400000">
          <a:off x="5113375" y="1568122"/>
          <a:ext cx="1413621" cy="63402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Государственный </a:t>
          </a:r>
          <a:r>
            <a:rPr lang="ru-RU" sz="1600" u="sng" kern="1200" dirty="0" smtClean="0"/>
            <a:t>внутренний кредит </a:t>
          </a:r>
          <a:r>
            <a:rPr lang="ru-RU" sz="1600" kern="1200" dirty="0" smtClean="0"/>
            <a:t>составляет привлечения государством свободных средств населения (путем выпуска облигаций и других ценных бумаг) с последующим возвращением этих средств. </a:t>
          </a:r>
          <a:r>
            <a:rPr lang="ru-RU" sz="1600" kern="1200" dirty="0" err="1" smtClean="0"/>
            <a:t>Гос</a:t>
          </a:r>
          <a:r>
            <a:rPr lang="ru-RU" sz="1600" kern="1200" dirty="0" smtClean="0"/>
            <a:t>. </a:t>
          </a:r>
          <a:r>
            <a:rPr lang="ru-RU" sz="1600" u="sng" kern="1200" dirty="0" smtClean="0"/>
            <a:t>внешний кредит</a:t>
          </a:r>
          <a:r>
            <a:rPr lang="ru-RU" sz="1600" kern="1200" dirty="0" smtClean="0"/>
            <a:t> включает заимствования средств других государств и международных организаций. </a:t>
          </a:r>
          <a:endParaRPr lang="ru-RU" sz="1600" kern="1200" dirty="0"/>
        </a:p>
      </dsp:txBody>
      <dsp:txXfrm rot="5400000">
        <a:off x="5113375" y="1568122"/>
        <a:ext cx="1413621" cy="6340292"/>
      </dsp:txXfrm>
    </dsp:sp>
    <dsp:sp modelId="{B8FE904B-B670-4E6A-A64E-54DB286D2404}">
      <dsp:nvSpPr>
        <dsp:cNvPr id="0" name=""/>
        <dsp:cNvSpPr/>
      </dsp:nvSpPr>
      <dsp:spPr>
        <a:xfrm>
          <a:off x="1030" y="4191741"/>
          <a:ext cx="2649009" cy="1093055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kern="1200" dirty="0" smtClean="0"/>
            <a:t> </a:t>
          </a:r>
          <a:r>
            <a:rPr lang="ru-RU" sz="1600" kern="1200" dirty="0" smtClean="0"/>
            <a:t>различные формы кредита (банковского и государственного).</a:t>
          </a:r>
          <a:endParaRPr lang="ru-RU" sz="1600" kern="1200" dirty="0"/>
        </a:p>
      </dsp:txBody>
      <dsp:txXfrm>
        <a:off x="1030" y="4191741"/>
        <a:ext cx="2649009" cy="1093055"/>
      </dsp:txXfrm>
    </dsp:sp>
    <dsp:sp modelId="{D32ACF69-ACC2-4D52-B5A3-695D94EB32F6}">
      <dsp:nvSpPr>
        <dsp:cNvPr id="0" name=""/>
        <dsp:cNvSpPr/>
      </dsp:nvSpPr>
      <dsp:spPr>
        <a:xfrm rot="5400000">
          <a:off x="5443620" y="2741505"/>
          <a:ext cx="692523" cy="64013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государственное социальное страхование от несчастных случаев на производстве и профессиональных заболеваний, повлекших утрату трудоспособности).</a:t>
          </a:r>
          <a:endParaRPr lang="ru-RU" sz="1600" kern="1200" dirty="0"/>
        </a:p>
      </dsp:txBody>
      <dsp:txXfrm rot="5400000">
        <a:off x="5443620" y="2741505"/>
        <a:ext cx="692523" cy="6401374"/>
      </dsp:txXfrm>
    </dsp:sp>
    <dsp:sp modelId="{D767A518-C4E1-41C5-B1DA-F0BD296341A7}">
      <dsp:nvSpPr>
        <dsp:cNvPr id="0" name=""/>
        <dsp:cNvSpPr/>
      </dsp:nvSpPr>
      <dsp:spPr>
        <a:xfrm>
          <a:off x="1030" y="5561350"/>
          <a:ext cx="2588164" cy="761685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страхование</a:t>
          </a:r>
          <a:endParaRPr lang="ru-RU" sz="1600" kern="1200" dirty="0"/>
        </a:p>
      </dsp:txBody>
      <dsp:txXfrm>
        <a:off x="1030" y="5561350"/>
        <a:ext cx="2588164" cy="7616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B3729-19A4-4EEE-BCBC-4C0A7E004D23}">
      <dsp:nvSpPr>
        <dsp:cNvPr id="0" name=""/>
        <dsp:cNvSpPr/>
      </dsp:nvSpPr>
      <dsp:spPr>
        <a:xfrm>
          <a:off x="0" y="528956"/>
          <a:ext cx="7651121" cy="756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5D2AD-E469-467B-A764-97CBDBD38C90}">
      <dsp:nvSpPr>
        <dsp:cNvPr id="0" name=""/>
        <dsp:cNvSpPr/>
      </dsp:nvSpPr>
      <dsp:spPr>
        <a:xfrm>
          <a:off x="382556" y="86156"/>
          <a:ext cx="5355784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2436" tIns="0" rIns="20243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пользоваться установленными льготами по уплате налогов</a:t>
          </a:r>
          <a:endParaRPr lang="ru-RU" sz="1800" i="1" kern="1200" dirty="0"/>
        </a:p>
      </dsp:txBody>
      <dsp:txXfrm>
        <a:off x="382556" y="86156"/>
        <a:ext cx="5355784" cy="885600"/>
      </dsp:txXfrm>
    </dsp:sp>
    <dsp:sp modelId="{F4A55108-C80D-4E7B-BA73-5709E5BC4622}">
      <dsp:nvSpPr>
        <dsp:cNvPr id="0" name=""/>
        <dsp:cNvSpPr/>
      </dsp:nvSpPr>
      <dsp:spPr>
        <a:xfrm>
          <a:off x="0" y="1889756"/>
          <a:ext cx="7651121" cy="756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F350A-300F-4EAE-8D9B-B00F17DAA4D1}">
      <dsp:nvSpPr>
        <dsp:cNvPr id="0" name=""/>
        <dsp:cNvSpPr/>
      </dsp:nvSpPr>
      <dsp:spPr>
        <a:xfrm>
          <a:off x="382556" y="1446956"/>
          <a:ext cx="5355784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2436" tIns="0" rIns="20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знакомиться с актами проверок, проведенных налоговыми органами</a:t>
          </a:r>
          <a:endParaRPr lang="ru-RU" sz="1600" i="1" kern="1200" dirty="0"/>
        </a:p>
      </dsp:txBody>
      <dsp:txXfrm>
        <a:off x="382556" y="1446956"/>
        <a:ext cx="5355784" cy="885600"/>
      </dsp:txXfrm>
    </dsp:sp>
    <dsp:sp modelId="{3ED4FE67-5AF6-42FE-879B-C43F30472A4D}">
      <dsp:nvSpPr>
        <dsp:cNvPr id="0" name=""/>
        <dsp:cNvSpPr/>
      </dsp:nvSpPr>
      <dsp:spPr>
        <a:xfrm>
          <a:off x="0" y="3250556"/>
          <a:ext cx="7651121" cy="756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C74F4-DFB5-4DC7-B758-2D7797604DB3}">
      <dsp:nvSpPr>
        <dsp:cNvPr id="0" name=""/>
        <dsp:cNvSpPr/>
      </dsp:nvSpPr>
      <dsp:spPr>
        <a:xfrm>
          <a:off x="382556" y="2807756"/>
          <a:ext cx="5355784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2436" tIns="0" rIns="20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представлять налоговым органам пояснения по исчислению и уплате налогов по актам проведенных проверок</a:t>
          </a:r>
          <a:endParaRPr lang="ru-RU" sz="1600" i="1" kern="1200" dirty="0"/>
        </a:p>
      </dsp:txBody>
      <dsp:txXfrm>
        <a:off x="382556" y="2807756"/>
        <a:ext cx="5355784" cy="885600"/>
      </dsp:txXfrm>
    </dsp:sp>
    <dsp:sp modelId="{295FAE1F-AE87-421E-AD52-46910556D82B}">
      <dsp:nvSpPr>
        <dsp:cNvPr id="0" name=""/>
        <dsp:cNvSpPr/>
      </dsp:nvSpPr>
      <dsp:spPr>
        <a:xfrm>
          <a:off x="0" y="4611356"/>
          <a:ext cx="7651121" cy="756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86351-49BE-4345-815C-84E5B7C190DD}">
      <dsp:nvSpPr>
        <dsp:cNvPr id="0" name=""/>
        <dsp:cNvSpPr/>
      </dsp:nvSpPr>
      <dsp:spPr>
        <a:xfrm>
          <a:off x="382556" y="4168556"/>
          <a:ext cx="5355784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2436" tIns="0" rIns="20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обжаловать решения налоговых органов и действия их должностных лиц</a:t>
          </a:r>
          <a:endParaRPr lang="ru-RU" sz="1600" i="1" kern="1200" dirty="0"/>
        </a:p>
      </dsp:txBody>
      <dsp:txXfrm>
        <a:off x="382556" y="4168556"/>
        <a:ext cx="5355784" cy="8856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252759-815C-4A22-B3A6-137E746FBCF1}">
      <dsp:nvSpPr>
        <dsp:cNvPr id="0" name=""/>
        <dsp:cNvSpPr/>
      </dsp:nvSpPr>
      <dsp:spPr>
        <a:xfrm>
          <a:off x="0" y="0"/>
          <a:ext cx="4125923" cy="4125923"/>
        </a:xfrm>
        <a:prstGeom prst="pie">
          <a:avLst>
            <a:gd name="adj1" fmla="val 5400000"/>
            <a:gd name="adj2" fmla="val 16200000"/>
          </a:avLst>
        </a:prstGeom>
        <a:solidFill>
          <a:srgbClr val="00206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C4EC04-C740-4F8F-B6B4-33828C1249B1}">
      <dsp:nvSpPr>
        <dsp:cNvPr id="0" name=""/>
        <dsp:cNvSpPr/>
      </dsp:nvSpPr>
      <dsp:spPr>
        <a:xfrm>
          <a:off x="2062961" y="0"/>
          <a:ext cx="5480862" cy="41259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Административная</a:t>
          </a:r>
          <a:endParaRPr lang="ru-RU" sz="4700" kern="1200" dirty="0"/>
        </a:p>
      </dsp:txBody>
      <dsp:txXfrm>
        <a:off x="2062961" y="0"/>
        <a:ext cx="5480862" cy="1237779"/>
      </dsp:txXfrm>
    </dsp:sp>
    <dsp:sp modelId="{A8A8C38D-E9F1-46FC-B56B-57BD2AB61A81}">
      <dsp:nvSpPr>
        <dsp:cNvPr id="0" name=""/>
        <dsp:cNvSpPr/>
      </dsp:nvSpPr>
      <dsp:spPr>
        <a:xfrm>
          <a:off x="722037" y="1237779"/>
          <a:ext cx="2681847" cy="2681847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AC1459-80D2-4BE8-AD1B-4F08C199B49C}">
      <dsp:nvSpPr>
        <dsp:cNvPr id="0" name=""/>
        <dsp:cNvSpPr/>
      </dsp:nvSpPr>
      <dsp:spPr>
        <a:xfrm>
          <a:off x="2062961" y="1237779"/>
          <a:ext cx="5480862" cy="26818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102359"/>
              <a:satOff val="2205"/>
              <a:lumOff val="11039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Финансовая</a:t>
          </a:r>
          <a:endParaRPr lang="ru-RU" sz="4700" kern="1200" dirty="0"/>
        </a:p>
      </dsp:txBody>
      <dsp:txXfrm>
        <a:off x="2062961" y="1237779"/>
        <a:ext cx="5480862" cy="1237775"/>
      </dsp:txXfrm>
    </dsp:sp>
    <dsp:sp modelId="{F03C5A22-F8F2-4DA1-9C33-738F26EEFAB3}">
      <dsp:nvSpPr>
        <dsp:cNvPr id="0" name=""/>
        <dsp:cNvSpPr/>
      </dsp:nvSpPr>
      <dsp:spPr>
        <a:xfrm>
          <a:off x="1444073" y="2475555"/>
          <a:ext cx="1237775" cy="1237775"/>
        </a:xfrm>
        <a:prstGeom prst="pie">
          <a:avLst>
            <a:gd name="adj1" fmla="val 5400000"/>
            <a:gd name="adj2" fmla="val 16200000"/>
          </a:avLst>
        </a:prstGeom>
        <a:solidFill>
          <a:srgbClr val="00B0F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7822A0-75FC-4E80-A07E-529387D64239}">
      <dsp:nvSpPr>
        <dsp:cNvPr id="0" name=""/>
        <dsp:cNvSpPr/>
      </dsp:nvSpPr>
      <dsp:spPr>
        <a:xfrm>
          <a:off x="2062961" y="2475555"/>
          <a:ext cx="5480862" cy="1237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204718"/>
              <a:satOff val="4410"/>
              <a:lumOff val="22077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Уголовная</a:t>
          </a:r>
          <a:endParaRPr lang="ru-RU" sz="4700" kern="1200" dirty="0"/>
        </a:p>
      </dsp:txBody>
      <dsp:txXfrm>
        <a:off x="2062961" y="2475555"/>
        <a:ext cx="5480862" cy="123777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6A12C1-598A-4D22-B449-3A3C30E54CC4}">
      <dsp:nvSpPr>
        <dsp:cNvPr id="0" name=""/>
        <dsp:cNvSpPr/>
      </dsp:nvSpPr>
      <dsp:spPr>
        <a:xfrm>
          <a:off x="0" y="576802"/>
          <a:ext cx="8809529" cy="957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5E4A0-AA38-4382-93A4-FED4B2D5FA8D}">
      <dsp:nvSpPr>
        <dsp:cNvPr id="0" name=""/>
        <dsp:cNvSpPr/>
      </dsp:nvSpPr>
      <dsp:spPr>
        <a:xfrm>
          <a:off x="440476" y="15922"/>
          <a:ext cx="6166670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3085" tIns="0" rIns="2330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взыскание всей суммы сокрытого или заниженного дохода либо суммы налога за иной сокрытый или неучтенный объект налогообложения и штрафа в размере той же суммы</a:t>
          </a:r>
          <a:endParaRPr lang="ru-RU" sz="1800" kern="1200" dirty="0"/>
        </a:p>
      </dsp:txBody>
      <dsp:txXfrm>
        <a:off x="440476" y="15922"/>
        <a:ext cx="6166670" cy="1121760"/>
      </dsp:txXfrm>
    </dsp:sp>
    <dsp:sp modelId="{2232E67E-93AB-4A46-A6C3-5200A1CC72DD}">
      <dsp:nvSpPr>
        <dsp:cNvPr id="0" name=""/>
        <dsp:cNvSpPr/>
      </dsp:nvSpPr>
      <dsp:spPr>
        <a:xfrm>
          <a:off x="0" y="2300483"/>
          <a:ext cx="8809529" cy="957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65A96-3DA6-4879-9BB3-B6FAF8BE9888}">
      <dsp:nvSpPr>
        <dsp:cNvPr id="0" name=""/>
        <dsp:cNvSpPr/>
      </dsp:nvSpPr>
      <dsp:spPr>
        <a:xfrm>
          <a:off x="440476" y="1739602"/>
          <a:ext cx="6166670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3085" tIns="0" rIns="2330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взыскание 10%  налога за непредставление или несвоевременное представление в налоговый орган документов, необходимых для исчисления и уплаты налога</a:t>
          </a:r>
          <a:endParaRPr lang="ru-RU" sz="1800" kern="1200" dirty="0"/>
        </a:p>
      </dsp:txBody>
      <dsp:txXfrm>
        <a:off x="440476" y="1739602"/>
        <a:ext cx="6166670" cy="1121760"/>
      </dsp:txXfrm>
    </dsp:sp>
    <dsp:sp modelId="{8E01081B-A09C-439C-B22B-AB144BBCBF53}">
      <dsp:nvSpPr>
        <dsp:cNvPr id="0" name=""/>
        <dsp:cNvSpPr/>
      </dsp:nvSpPr>
      <dsp:spPr>
        <a:xfrm>
          <a:off x="0" y="4024163"/>
          <a:ext cx="8809529" cy="957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CC225-BA11-43E5-80FB-B263C45D0E75}">
      <dsp:nvSpPr>
        <dsp:cNvPr id="0" name=""/>
        <dsp:cNvSpPr/>
      </dsp:nvSpPr>
      <dsp:spPr>
        <a:xfrm>
          <a:off x="440476" y="3463283"/>
          <a:ext cx="6166670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3085" tIns="0" rIns="2330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взыскание пени в случае задержки уплаты налога в размере 0,3% неуплаченной суммы налога за каждый день просрочки платежа, если законом не установлен иной размер пени</a:t>
          </a:r>
          <a:endParaRPr lang="ru-RU" sz="1800" kern="1200" dirty="0"/>
        </a:p>
      </dsp:txBody>
      <dsp:txXfrm>
        <a:off x="440476" y="3463283"/>
        <a:ext cx="6166670" cy="1121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5DFEDB-BA72-46F2-A094-3ACA0FB3DCF2}">
      <dsp:nvSpPr>
        <dsp:cNvPr id="0" name=""/>
        <dsp:cNvSpPr/>
      </dsp:nvSpPr>
      <dsp:spPr>
        <a:xfrm>
          <a:off x="4517" y="1982289"/>
          <a:ext cx="1916745" cy="15654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Бюджетная система Украины </a:t>
          </a:r>
          <a:endParaRPr lang="ru-RU" sz="2800" kern="1200" dirty="0"/>
        </a:p>
      </dsp:txBody>
      <dsp:txXfrm>
        <a:off x="4517" y="1982289"/>
        <a:ext cx="1916745" cy="1565406"/>
      </dsp:txXfrm>
    </dsp:sp>
    <dsp:sp modelId="{E872410E-1A0F-48CA-9405-470A930B7BED}">
      <dsp:nvSpPr>
        <dsp:cNvPr id="0" name=""/>
        <dsp:cNvSpPr/>
      </dsp:nvSpPr>
      <dsp:spPr>
        <a:xfrm rot="17599406">
          <a:off x="1615639" y="2284641"/>
          <a:ext cx="1011865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1011865" y="15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599406">
        <a:off x="2096276" y="2275105"/>
        <a:ext cx="50593" cy="50593"/>
      </dsp:txXfrm>
    </dsp:sp>
    <dsp:sp modelId="{84ECB20A-E4E4-4518-811A-DEF81C87A1C0}">
      <dsp:nvSpPr>
        <dsp:cNvPr id="0" name=""/>
        <dsp:cNvSpPr/>
      </dsp:nvSpPr>
      <dsp:spPr>
        <a:xfrm>
          <a:off x="2321882" y="1211393"/>
          <a:ext cx="2100331" cy="124883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Государственный бюджет Украины </a:t>
          </a:r>
          <a:endParaRPr lang="ru-RU" sz="2000" kern="1200" dirty="0"/>
        </a:p>
      </dsp:txBody>
      <dsp:txXfrm>
        <a:off x="2321882" y="1211393"/>
        <a:ext cx="2100331" cy="1248836"/>
      </dsp:txXfrm>
    </dsp:sp>
    <dsp:sp modelId="{2F474C2B-6320-4265-AEE6-E1CBF1F8A367}">
      <dsp:nvSpPr>
        <dsp:cNvPr id="0" name=""/>
        <dsp:cNvSpPr/>
      </dsp:nvSpPr>
      <dsp:spPr>
        <a:xfrm rot="50437">
          <a:off x="4422173" y="1825580"/>
          <a:ext cx="753841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753841" y="157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0437">
        <a:off x="4780248" y="1822495"/>
        <a:ext cx="37692" cy="37692"/>
      </dsp:txXfrm>
    </dsp:sp>
    <dsp:sp modelId="{E759404F-E81F-4D9E-A2F1-CBA50CBA1301}">
      <dsp:nvSpPr>
        <dsp:cNvPr id="0" name=""/>
        <dsp:cNvSpPr/>
      </dsp:nvSpPr>
      <dsp:spPr>
        <a:xfrm>
          <a:off x="5175974" y="1035105"/>
          <a:ext cx="2649402" cy="16235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утверждается Верховной Радой</a:t>
          </a:r>
          <a:endParaRPr lang="ru-RU" sz="2000" kern="1200" dirty="0"/>
        </a:p>
      </dsp:txBody>
      <dsp:txXfrm>
        <a:off x="5175974" y="1035105"/>
        <a:ext cx="2649402" cy="1623531"/>
      </dsp:txXfrm>
    </dsp:sp>
    <dsp:sp modelId="{1EF39284-1ACD-4F23-AD26-6AD025BC86C2}">
      <dsp:nvSpPr>
        <dsp:cNvPr id="0" name=""/>
        <dsp:cNvSpPr/>
      </dsp:nvSpPr>
      <dsp:spPr>
        <a:xfrm rot="3713864">
          <a:off x="1655563" y="3192326"/>
          <a:ext cx="1004625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1004625" y="15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713864">
        <a:off x="2132760" y="3182971"/>
        <a:ext cx="50231" cy="50231"/>
      </dsp:txXfrm>
    </dsp:sp>
    <dsp:sp modelId="{08DD5F6E-7A6E-4B09-A3D7-AC9C1DB477CC}">
      <dsp:nvSpPr>
        <dsp:cNvPr id="0" name=""/>
        <dsp:cNvSpPr/>
      </dsp:nvSpPr>
      <dsp:spPr>
        <a:xfrm>
          <a:off x="2394488" y="2938822"/>
          <a:ext cx="2018984" cy="142471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Местные бюджеты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(АР К, областных, районных, бюджеты районов в городах и бюджеты местного самоуправления)</a:t>
          </a:r>
          <a:endParaRPr lang="ru-RU" sz="1600" kern="1200" dirty="0"/>
        </a:p>
      </dsp:txBody>
      <dsp:txXfrm>
        <a:off x="2394488" y="2938822"/>
        <a:ext cx="2018984" cy="1424717"/>
      </dsp:txXfrm>
    </dsp:sp>
    <dsp:sp modelId="{D22ECC4D-805C-49ED-86E7-55E1D5AFB02D}">
      <dsp:nvSpPr>
        <dsp:cNvPr id="0" name=""/>
        <dsp:cNvSpPr/>
      </dsp:nvSpPr>
      <dsp:spPr>
        <a:xfrm rot="5829">
          <a:off x="4413473" y="3636129"/>
          <a:ext cx="836469" cy="31521"/>
        </a:xfrm>
        <a:custGeom>
          <a:avLst/>
          <a:gdLst/>
          <a:ahLst/>
          <a:cxnLst/>
          <a:rect l="0" t="0" r="0" b="0"/>
          <a:pathLst>
            <a:path>
              <a:moveTo>
                <a:pt x="0" y="15760"/>
              </a:moveTo>
              <a:lnTo>
                <a:pt x="836469" y="157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829">
        <a:off x="4810795" y="3630978"/>
        <a:ext cx="41823" cy="41823"/>
      </dsp:txXfrm>
    </dsp:sp>
    <dsp:sp modelId="{B2A59BF7-58D0-491E-9A7F-361160B13826}">
      <dsp:nvSpPr>
        <dsp:cNvPr id="0" name=""/>
        <dsp:cNvSpPr/>
      </dsp:nvSpPr>
      <dsp:spPr>
        <a:xfrm>
          <a:off x="5249941" y="2810271"/>
          <a:ext cx="2565468" cy="168465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утверждается местными советами, которые и контролируют их выполнение.</a:t>
          </a:r>
          <a:endParaRPr lang="ru-RU" sz="2000" kern="1200" dirty="0"/>
        </a:p>
      </dsp:txBody>
      <dsp:txXfrm>
        <a:off x="5249941" y="2810271"/>
        <a:ext cx="2565468" cy="16846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B3729-19A4-4EEE-BCBC-4C0A7E004D23}">
      <dsp:nvSpPr>
        <dsp:cNvPr id="0" name=""/>
        <dsp:cNvSpPr/>
      </dsp:nvSpPr>
      <dsp:spPr>
        <a:xfrm>
          <a:off x="0" y="91275"/>
          <a:ext cx="8136904" cy="1234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145796" rIns="63151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обеспечивается единой правовой основой, единой денежной системой, единым регулированием бюджетных отношений, единой бюджетной классификацией, единством порядка выполнения бюджетов и ведения бухгалтерского учета и отчетности;</a:t>
          </a:r>
          <a:endParaRPr lang="ru-RU" sz="1800" i="1" kern="1200" dirty="0"/>
        </a:p>
      </dsp:txBody>
      <dsp:txXfrm>
        <a:off x="0" y="91275"/>
        <a:ext cx="8136904" cy="1234800"/>
      </dsp:txXfrm>
    </dsp:sp>
    <dsp:sp modelId="{1AB5D2AD-E469-467B-A764-97CBDBD38C90}">
      <dsp:nvSpPr>
        <dsp:cNvPr id="0" name=""/>
        <dsp:cNvSpPr/>
      </dsp:nvSpPr>
      <dsp:spPr>
        <a:xfrm>
          <a:off x="406845" y="55316"/>
          <a:ext cx="5695832" cy="206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а) единства</a:t>
          </a:r>
          <a:endParaRPr lang="ru-RU" sz="1800" b="1" i="1" kern="1200" dirty="0"/>
        </a:p>
      </dsp:txBody>
      <dsp:txXfrm>
        <a:off x="406845" y="55316"/>
        <a:ext cx="5695832" cy="206640"/>
      </dsp:txXfrm>
    </dsp:sp>
    <dsp:sp modelId="{F4A55108-C80D-4E7B-BA73-5709E5BC4622}">
      <dsp:nvSpPr>
        <dsp:cNvPr id="0" name=""/>
        <dsp:cNvSpPr/>
      </dsp:nvSpPr>
      <dsp:spPr>
        <a:xfrm>
          <a:off x="0" y="1534556"/>
          <a:ext cx="8136904" cy="6835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145796" rIns="6315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полномочия на осуществление расходов бюджета должны отвечать объему поступлений в бюджет на соответствующий бюджетный период;</a:t>
          </a:r>
          <a:endParaRPr lang="ru-RU" sz="1600" i="1" kern="1200" dirty="0"/>
        </a:p>
      </dsp:txBody>
      <dsp:txXfrm>
        <a:off x="0" y="1534556"/>
        <a:ext cx="8136904" cy="683550"/>
      </dsp:txXfrm>
    </dsp:sp>
    <dsp:sp modelId="{3A9F350A-300F-4EAE-8D9B-B00F17DAA4D1}">
      <dsp:nvSpPr>
        <dsp:cNvPr id="0" name=""/>
        <dsp:cNvSpPr/>
      </dsp:nvSpPr>
      <dsp:spPr>
        <a:xfrm>
          <a:off x="406845" y="1431236"/>
          <a:ext cx="5695832" cy="206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б) сбалансированности</a:t>
          </a:r>
          <a:endParaRPr lang="ru-RU" sz="1600" b="1" i="1" kern="1200" dirty="0"/>
        </a:p>
      </dsp:txBody>
      <dsp:txXfrm>
        <a:off x="406845" y="1431236"/>
        <a:ext cx="5695832" cy="206640"/>
      </dsp:txXfrm>
    </dsp:sp>
    <dsp:sp modelId="{295FAE1F-AE87-421E-AD52-46910556D82B}">
      <dsp:nvSpPr>
        <dsp:cNvPr id="0" name=""/>
        <dsp:cNvSpPr/>
      </dsp:nvSpPr>
      <dsp:spPr>
        <a:xfrm>
          <a:off x="0" y="2359226"/>
          <a:ext cx="8136904" cy="90404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145796" rIns="6315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государство средствами государственного бюджета не несет ответственности за бюджетные обязательства органов власти Автономной Республики Крым и органов местного самоуправления;</a:t>
          </a:r>
          <a:endParaRPr lang="ru-RU" sz="1600" i="1" kern="1200" dirty="0"/>
        </a:p>
      </dsp:txBody>
      <dsp:txXfrm>
        <a:off x="0" y="2359226"/>
        <a:ext cx="8136904" cy="904049"/>
      </dsp:txXfrm>
    </dsp:sp>
    <dsp:sp modelId="{C4086351-49BE-4345-815C-84E5B7C190DD}">
      <dsp:nvSpPr>
        <dsp:cNvPr id="0" name=""/>
        <dsp:cNvSpPr/>
      </dsp:nvSpPr>
      <dsp:spPr>
        <a:xfrm>
          <a:off x="406845" y="2255906"/>
          <a:ext cx="5695832" cy="206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в) самостоятельности</a:t>
          </a:r>
          <a:endParaRPr lang="ru-RU" sz="1600" b="1" i="1" kern="1200" dirty="0"/>
        </a:p>
      </dsp:txBody>
      <dsp:txXfrm>
        <a:off x="406845" y="2255906"/>
        <a:ext cx="5695832" cy="206640"/>
      </dsp:txXfrm>
    </dsp:sp>
    <dsp:sp modelId="{4C870A96-3159-45DC-A9E9-EB01AC24617F}">
      <dsp:nvSpPr>
        <dsp:cNvPr id="0" name=""/>
        <dsp:cNvSpPr/>
      </dsp:nvSpPr>
      <dsp:spPr>
        <a:xfrm>
          <a:off x="0" y="3404396"/>
          <a:ext cx="8136904" cy="11025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145796" rIns="6315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 состав бюджетов входят все поступления и расходы бюджетов, осуществляемых в соответствии с нормативно-правовых актов органов государственной власти, органов власти АРК, органов местного самоуправления</a:t>
          </a:r>
          <a:endParaRPr lang="ru-RU" sz="1600" i="1" kern="1200" dirty="0"/>
        </a:p>
      </dsp:txBody>
      <dsp:txXfrm>
        <a:off x="0" y="3404396"/>
        <a:ext cx="8136904" cy="1102500"/>
      </dsp:txXfrm>
    </dsp:sp>
    <dsp:sp modelId="{EEDA65C7-81DB-4370-982C-9F22B6717B41}">
      <dsp:nvSpPr>
        <dsp:cNvPr id="0" name=""/>
        <dsp:cNvSpPr/>
      </dsp:nvSpPr>
      <dsp:spPr>
        <a:xfrm>
          <a:off x="406845" y="3301076"/>
          <a:ext cx="5695832" cy="206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г) полноты</a:t>
          </a:r>
          <a:endParaRPr lang="ru-RU" sz="1600" b="1" i="1" kern="1200" dirty="0"/>
        </a:p>
      </dsp:txBody>
      <dsp:txXfrm>
        <a:off x="406845" y="3301076"/>
        <a:ext cx="5695832" cy="206640"/>
      </dsp:txXfrm>
    </dsp:sp>
    <dsp:sp modelId="{C139A62D-C2EE-4418-BFF4-1118EC4F11DF}">
      <dsp:nvSpPr>
        <dsp:cNvPr id="0" name=""/>
        <dsp:cNvSpPr/>
      </dsp:nvSpPr>
      <dsp:spPr>
        <a:xfrm>
          <a:off x="0" y="4648016"/>
          <a:ext cx="8136904" cy="11686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145796" rIns="63151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бюджет формируется на реалистичных </a:t>
          </a:r>
          <a:r>
            <a:rPr lang="ru-RU" sz="1700" kern="1200" dirty="0" err="1" smtClean="0"/>
            <a:t>макропоказателях</a:t>
          </a:r>
          <a:r>
            <a:rPr lang="ru-RU" sz="1700" kern="1200" dirty="0" smtClean="0"/>
            <a:t> экономического и социального развития государства и расчетах поступлений и расходов бюджета, осуществляемых в соответствии с утвержденными методиками и правилами</a:t>
          </a:r>
          <a:endParaRPr lang="ru-RU" sz="1700" i="1" kern="1200" dirty="0"/>
        </a:p>
      </dsp:txBody>
      <dsp:txXfrm>
        <a:off x="0" y="4648016"/>
        <a:ext cx="8136904" cy="1168650"/>
      </dsp:txXfrm>
    </dsp:sp>
    <dsp:sp modelId="{7FFD2119-5EE4-4A4F-8335-52FE48F19F3C}">
      <dsp:nvSpPr>
        <dsp:cNvPr id="0" name=""/>
        <dsp:cNvSpPr/>
      </dsp:nvSpPr>
      <dsp:spPr>
        <a:xfrm>
          <a:off x="406845" y="4544696"/>
          <a:ext cx="5695832" cy="206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д</a:t>
          </a:r>
          <a:r>
            <a:rPr lang="ru-RU" sz="1600" b="1" kern="1200" dirty="0" smtClean="0"/>
            <a:t>) обоснованности</a:t>
          </a:r>
          <a:endParaRPr lang="ru-RU" sz="1600" b="1" i="1" kern="1200" dirty="0"/>
        </a:p>
      </dsp:txBody>
      <dsp:txXfrm>
        <a:off x="406845" y="4544696"/>
        <a:ext cx="5695832" cy="2066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B3729-19A4-4EEE-BCBC-4C0A7E004D23}">
      <dsp:nvSpPr>
        <dsp:cNvPr id="0" name=""/>
        <dsp:cNvSpPr/>
      </dsp:nvSpPr>
      <dsp:spPr>
        <a:xfrm>
          <a:off x="0" y="171484"/>
          <a:ext cx="8388430" cy="127813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229108" rIns="695744" bIns="106680" numCol="1" spcCol="1270" anchor="t" anchorCtr="0">
          <a:noAutofit/>
        </a:bodyPr>
        <a:lstStyle/>
        <a:p>
          <a:pPr marL="72000" lvl="1" indent="-1080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при составлении и выполнении бюджетов все участники бюджетного процесса должны стремиться к достижению намеченной цели при привлечении минимального объема бюджетных средств и достижения максимального результата при использовании определенного бюджетом объема средств;</a:t>
          </a:r>
          <a:endParaRPr lang="ru-RU" sz="1500" i="1" kern="1200" dirty="0"/>
        </a:p>
      </dsp:txBody>
      <dsp:txXfrm>
        <a:off x="0" y="171484"/>
        <a:ext cx="8388430" cy="1278136"/>
      </dsp:txXfrm>
    </dsp:sp>
    <dsp:sp modelId="{1AB5D2AD-E469-467B-A764-97CBDBD38C90}">
      <dsp:nvSpPr>
        <dsp:cNvPr id="0" name=""/>
        <dsp:cNvSpPr/>
      </dsp:nvSpPr>
      <dsp:spPr>
        <a:xfrm>
          <a:off x="448224" y="9124"/>
          <a:ext cx="6275141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е) эффективности</a:t>
          </a:r>
          <a:endParaRPr lang="ru-RU" sz="1600" b="1" i="1" kern="1200" dirty="0"/>
        </a:p>
      </dsp:txBody>
      <dsp:txXfrm>
        <a:off x="448224" y="9124"/>
        <a:ext cx="6275141" cy="324720"/>
      </dsp:txXfrm>
    </dsp:sp>
    <dsp:sp modelId="{F4A55108-C80D-4E7B-BA73-5709E5BC4622}">
      <dsp:nvSpPr>
        <dsp:cNvPr id="0" name=""/>
        <dsp:cNvSpPr/>
      </dsp:nvSpPr>
      <dsp:spPr>
        <a:xfrm>
          <a:off x="0" y="1671381"/>
          <a:ext cx="8388430" cy="105622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229108" rIns="69574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kern="1200" dirty="0" smtClean="0"/>
            <a:t>распределение расходов между государственным бюджетом и местными бюджетами, а также между местными бюджетами должно основываться на максимально возможном приближении предоставления общественных услуг к их непосредственному потребителю;</a:t>
          </a:r>
          <a:endParaRPr lang="ru-RU" sz="1500" i="1" kern="1200" dirty="0"/>
        </a:p>
      </dsp:txBody>
      <dsp:txXfrm>
        <a:off x="0" y="1671381"/>
        <a:ext cx="8388430" cy="1056226"/>
      </dsp:txXfrm>
    </dsp:sp>
    <dsp:sp modelId="{3A9F350A-300F-4EAE-8D9B-B00F17DAA4D1}">
      <dsp:nvSpPr>
        <dsp:cNvPr id="0" name=""/>
        <dsp:cNvSpPr/>
      </dsp:nvSpPr>
      <dsp:spPr>
        <a:xfrm>
          <a:off x="448224" y="1509021"/>
          <a:ext cx="6275141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ж) </a:t>
          </a:r>
          <a:r>
            <a:rPr lang="ru-RU" sz="1600" b="1" kern="1200" dirty="0" err="1" smtClean="0"/>
            <a:t>субсидиарности</a:t>
          </a:r>
          <a:r>
            <a:rPr lang="ru-RU" sz="1600" b="1" kern="1200" dirty="0" smtClean="0"/>
            <a:t> </a:t>
          </a:r>
          <a:endParaRPr lang="ru-RU" sz="1600" b="1" i="1" kern="1200" dirty="0"/>
        </a:p>
      </dsp:txBody>
      <dsp:txXfrm>
        <a:off x="448224" y="1509021"/>
        <a:ext cx="6275141" cy="324720"/>
      </dsp:txXfrm>
    </dsp:sp>
    <dsp:sp modelId="{295FAE1F-AE87-421E-AD52-46910556D82B}">
      <dsp:nvSpPr>
        <dsp:cNvPr id="0" name=""/>
        <dsp:cNvSpPr/>
      </dsp:nvSpPr>
      <dsp:spPr>
        <a:xfrm>
          <a:off x="0" y="2949368"/>
          <a:ext cx="8388430" cy="63989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229108" rIns="69574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использование средств только на мероприятия, определенные бюджетными назначениями;</a:t>
          </a:r>
          <a:endParaRPr lang="ru-RU" sz="1500" i="1" kern="1200" dirty="0"/>
        </a:p>
      </dsp:txBody>
      <dsp:txXfrm>
        <a:off x="0" y="2949368"/>
        <a:ext cx="8388430" cy="639892"/>
      </dsp:txXfrm>
    </dsp:sp>
    <dsp:sp modelId="{C4086351-49BE-4345-815C-84E5B7C190DD}">
      <dsp:nvSpPr>
        <dsp:cNvPr id="0" name=""/>
        <dsp:cNvSpPr/>
      </dsp:nvSpPr>
      <dsp:spPr>
        <a:xfrm>
          <a:off x="448224" y="2787008"/>
          <a:ext cx="6275141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з</a:t>
          </a:r>
          <a:r>
            <a:rPr lang="ru-RU" sz="1600" b="1" kern="1200" dirty="0" smtClean="0"/>
            <a:t>) целевого использования бюджетных средств</a:t>
          </a:r>
          <a:endParaRPr lang="ru-RU" sz="1600" b="1" i="1" kern="1200" dirty="0"/>
        </a:p>
      </dsp:txBody>
      <dsp:txXfrm>
        <a:off x="448224" y="2787008"/>
        <a:ext cx="6275141" cy="324720"/>
      </dsp:txXfrm>
    </dsp:sp>
    <dsp:sp modelId="{4C870A96-3159-45DC-A9E9-EB01AC24617F}">
      <dsp:nvSpPr>
        <dsp:cNvPr id="0" name=""/>
        <dsp:cNvSpPr/>
      </dsp:nvSpPr>
      <dsp:spPr>
        <a:xfrm>
          <a:off x="0" y="3811021"/>
          <a:ext cx="8388430" cy="60535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229108" rIns="69574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распределение общественного богатства между гражданами и территориальными общинами;</a:t>
          </a:r>
          <a:endParaRPr lang="ru-RU" sz="1500" i="1" kern="1200" dirty="0"/>
        </a:p>
      </dsp:txBody>
      <dsp:txXfrm>
        <a:off x="0" y="3811021"/>
        <a:ext cx="8388430" cy="605359"/>
      </dsp:txXfrm>
    </dsp:sp>
    <dsp:sp modelId="{EEDA65C7-81DB-4370-982C-9F22B6717B41}">
      <dsp:nvSpPr>
        <dsp:cNvPr id="0" name=""/>
        <dsp:cNvSpPr/>
      </dsp:nvSpPr>
      <dsp:spPr>
        <a:xfrm>
          <a:off x="448224" y="3648661"/>
          <a:ext cx="6275141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и) справедливости и беспристрастности</a:t>
          </a:r>
          <a:endParaRPr lang="ru-RU" sz="1600" b="1" i="1" kern="1200" dirty="0"/>
        </a:p>
      </dsp:txBody>
      <dsp:txXfrm>
        <a:off x="448224" y="3648661"/>
        <a:ext cx="6275141" cy="324720"/>
      </dsp:txXfrm>
    </dsp:sp>
    <dsp:sp modelId="{C139A62D-C2EE-4418-BFF4-1118EC4F11DF}">
      <dsp:nvSpPr>
        <dsp:cNvPr id="0" name=""/>
        <dsp:cNvSpPr/>
      </dsp:nvSpPr>
      <dsp:spPr>
        <a:xfrm>
          <a:off x="0" y="4638140"/>
          <a:ext cx="8388430" cy="105007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229108" rIns="69574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Государственный бюджет Украины и местные бюджеты утверждаются, а решения относительно отчета об их выполнении принимаются в соответствии ВР Украины, ВР АРК и соответствующими советами, с освещением в средствах массовой информации;</a:t>
          </a:r>
        </a:p>
      </dsp:txBody>
      <dsp:txXfrm>
        <a:off x="0" y="4638140"/>
        <a:ext cx="8388430" cy="1050070"/>
      </dsp:txXfrm>
    </dsp:sp>
    <dsp:sp modelId="{7FFD2119-5EE4-4A4F-8335-52FE48F19F3C}">
      <dsp:nvSpPr>
        <dsp:cNvPr id="0" name=""/>
        <dsp:cNvSpPr/>
      </dsp:nvSpPr>
      <dsp:spPr>
        <a:xfrm>
          <a:off x="448224" y="4475780"/>
          <a:ext cx="6275141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к) публичности и прозрачности</a:t>
          </a:r>
          <a:endParaRPr lang="ru-RU" sz="1600" b="1" i="1" kern="1200" dirty="0"/>
        </a:p>
      </dsp:txBody>
      <dsp:txXfrm>
        <a:off x="448224" y="4475780"/>
        <a:ext cx="6275141" cy="324720"/>
      </dsp:txXfrm>
    </dsp:sp>
    <dsp:sp modelId="{A739754F-E93B-457C-A2F3-A2870B12E5B5}">
      <dsp:nvSpPr>
        <dsp:cNvPr id="0" name=""/>
        <dsp:cNvSpPr/>
      </dsp:nvSpPr>
      <dsp:spPr>
        <a:xfrm>
          <a:off x="0" y="5909971"/>
          <a:ext cx="8388430" cy="74497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229108" rIns="69574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каждый участник бюджетного процесса несет ответственность за свои действия или бездеятельность на каждой стадии бюджетного процесса.</a:t>
          </a:r>
          <a:endParaRPr lang="ru-RU" sz="1500" i="1" kern="1200" dirty="0"/>
        </a:p>
      </dsp:txBody>
      <dsp:txXfrm>
        <a:off x="0" y="5909971"/>
        <a:ext cx="8388430" cy="744975"/>
      </dsp:txXfrm>
    </dsp:sp>
    <dsp:sp modelId="{7B43482B-6503-4375-8E13-40675B74BF3A}">
      <dsp:nvSpPr>
        <dsp:cNvPr id="0" name=""/>
        <dsp:cNvSpPr/>
      </dsp:nvSpPr>
      <dsp:spPr>
        <a:xfrm>
          <a:off x="448224" y="5747611"/>
          <a:ext cx="6275141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л) ответственности участников бюджетного процесса</a:t>
          </a:r>
        </a:p>
      </dsp:txBody>
      <dsp:txXfrm>
        <a:off x="448224" y="5747611"/>
        <a:ext cx="6275141" cy="3247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9B030D-9EC8-42B0-A4A8-51CBD580C997}">
      <dsp:nvSpPr>
        <dsp:cNvPr id="0" name=""/>
        <dsp:cNvSpPr/>
      </dsp:nvSpPr>
      <dsp:spPr>
        <a:xfrm>
          <a:off x="0" y="4537583"/>
          <a:ext cx="7560840" cy="1077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подготовка и рассмотрение отчета о выполнении бюджета и принятия решения по нему.</a:t>
          </a:r>
          <a:b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</a:br>
          <a:endParaRPr lang="ru-RU" sz="2000" kern="1200" dirty="0"/>
        </a:p>
      </dsp:txBody>
      <dsp:txXfrm>
        <a:off x="0" y="4537583"/>
        <a:ext cx="7560840" cy="1077799"/>
      </dsp:txXfrm>
    </dsp:sp>
    <dsp:sp modelId="{4A647CE8-D1EA-4A6B-89E5-1901E0171DF0}">
      <dsp:nvSpPr>
        <dsp:cNvPr id="0" name=""/>
        <dsp:cNvSpPr/>
      </dsp:nvSpPr>
      <dsp:spPr>
        <a:xfrm rot="10800000">
          <a:off x="0" y="2896094"/>
          <a:ext cx="7560840" cy="16576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исполнение бюджета, в том числе в случае необходимости внесения изменений в закон о Государственном бюджете Украины, решения про местные бюджеты;</a:t>
          </a:r>
          <a:endParaRPr lang="ru-RU" sz="2000" kern="1200" dirty="0"/>
        </a:p>
      </dsp:txBody>
      <dsp:txXfrm rot="10800000">
        <a:off x="0" y="2896094"/>
        <a:ext cx="7560840" cy="1657655"/>
      </dsp:txXfrm>
    </dsp:sp>
    <dsp:sp modelId="{C082037A-6F93-42F3-859C-4380E8EC7832}">
      <dsp:nvSpPr>
        <dsp:cNvPr id="0" name=""/>
        <dsp:cNvSpPr/>
      </dsp:nvSpPr>
      <dsp:spPr>
        <a:xfrm rot="10800000">
          <a:off x="0" y="1254606"/>
          <a:ext cx="7560840" cy="16576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рассмотрение и принятие закона о Государственном бюджете Украины, решений о местных бюджетах</a:t>
          </a:r>
          <a:endParaRPr lang="ru-RU" sz="2000" kern="1200" dirty="0"/>
        </a:p>
      </dsp:txBody>
      <dsp:txXfrm rot="10800000">
        <a:off x="0" y="1254606"/>
        <a:ext cx="7560840" cy="1657655"/>
      </dsp:txXfrm>
    </dsp:sp>
    <dsp:sp modelId="{CD2A9F43-FD19-4EAD-85A4-7CC6A6BB2C9E}">
      <dsp:nvSpPr>
        <dsp:cNvPr id="0" name=""/>
        <dsp:cNvSpPr/>
      </dsp:nvSpPr>
      <dsp:spPr>
        <a:xfrm rot="10800000">
          <a:off x="0" y="1241"/>
          <a:ext cx="7560840" cy="12695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составление проекта бюджета</a:t>
          </a:r>
          <a:endParaRPr lang="ru-RU" sz="2000" kern="1200" dirty="0"/>
        </a:p>
      </dsp:txBody>
      <dsp:txXfrm rot="10800000">
        <a:off x="0" y="1241"/>
        <a:ext cx="7560840" cy="126953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533CA4-F901-4130-A60F-BF4E96EFEB8D}">
      <dsp:nvSpPr>
        <dsp:cNvPr id="0" name=""/>
        <dsp:cNvSpPr/>
      </dsp:nvSpPr>
      <dsp:spPr>
        <a:xfrm rot="5400000">
          <a:off x="-240615" y="247581"/>
          <a:ext cx="1604106" cy="1122874"/>
        </a:xfrm>
        <a:prstGeom prst="chevron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налоговое законодательство</a:t>
          </a:r>
          <a:endParaRPr lang="ru-RU" sz="1800" kern="1200" dirty="0"/>
        </a:p>
      </dsp:txBody>
      <dsp:txXfrm rot="5400000">
        <a:off x="-240615" y="247581"/>
        <a:ext cx="1604106" cy="1122874"/>
      </dsp:txXfrm>
    </dsp:sp>
    <dsp:sp modelId="{3FDC83FC-F8B1-4ACB-A6BA-0036D409C78B}">
      <dsp:nvSpPr>
        <dsp:cNvPr id="0" name=""/>
        <dsp:cNvSpPr/>
      </dsp:nvSpPr>
      <dsp:spPr>
        <a:xfrm rot="5400000">
          <a:off x="4311806" y="-3181966"/>
          <a:ext cx="1043217" cy="7421081"/>
        </a:xfrm>
        <a:prstGeom prst="round2Same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законы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Подзаконные нормативные акты</a:t>
          </a:r>
          <a:endParaRPr lang="ru-RU" sz="1800" kern="1200" dirty="0"/>
        </a:p>
      </dsp:txBody>
      <dsp:txXfrm rot="5400000">
        <a:off x="4311806" y="-3181966"/>
        <a:ext cx="1043217" cy="7421081"/>
      </dsp:txXfrm>
    </dsp:sp>
    <dsp:sp modelId="{EB2E68A2-01CB-4836-B55D-9DB736193258}">
      <dsp:nvSpPr>
        <dsp:cNvPr id="0" name=""/>
        <dsp:cNvSpPr/>
      </dsp:nvSpPr>
      <dsp:spPr>
        <a:xfrm rot="5400000">
          <a:off x="-240615" y="1708491"/>
          <a:ext cx="1604106" cy="1122874"/>
        </a:xfrm>
        <a:prstGeom prst="chevron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органы</a:t>
          </a:r>
          <a:endParaRPr lang="ru-RU" sz="1800" kern="1200" dirty="0"/>
        </a:p>
      </dsp:txBody>
      <dsp:txXfrm rot="5400000">
        <a:off x="-240615" y="1708491"/>
        <a:ext cx="1604106" cy="1122874"/>
      </dsp:txXfrm>
    </dsp:sp>
    <dsp:sp modelId="{6A7BCF13-B97C-4A64-86D9-EDB9EACA2171}">
      <dsp:nvSpPr>
        <dsp:cNvPr id="0" name=""/>
        <dsp:cNvSpPr/>
      </dsp:nvSpPr>
      <dsp:spPr>
        <a:xfrm rot="5400000">
          <a:off x="4312080" y="-1721330"/>
          <a:ext cx="1042669" cy="7421081"/>
        </a:xfrm>
        <a:prstGeom prst="round2Same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осуществляющие налоговый контроль</a:t>
          </a:r>
          <a:endParaRPr lang="ru-RU" sz="1800" kern="1200" dirty="0"/>
        </a:p>
      </dsp:txBody>
      <dsp:txXfrm rot="5400000">
        <a:off x="4312080" y="-1721330"/>
        <a:ext cx="1042669" cy="7421081"/>
      </dsp:txXfrm>
    </dsp:sp>
    <dsp:sp modelId="{DA519C16-42DD-48E6-817E-54DFBB9A5696}">
      <dsp:nvSpPr>
        <dsp:cNvPr id="0" name=""/>
        <dsp:cNvSpPr/>
      </dsp:nvSpPr>
      <dsp:spPr>
        <a:xfrm rot="5400000">
          <a:off x="-240615" y="3169401"/>
          <a:ext cx="1604106" cy="1122874"/>
        </a:xfrm>
        <a:prstGeom prst="chevron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представители</a:t>
          </a:r>
          <a:endParaRPr lang="ru-RU" sz="1800" kern="1200" dirty="0"/>
        </a:p>
      </dsp:txBody>
      <dsp:txXfrm rot="5400000">
        <a:off x="-240615" y="3169401"/>
        <a:ext cx="1604106" cy="1122874"/>
      </dsp:txXfrm>
    </dsp:sp>
    <dsp:sp modelId="{DAE85931-8FB8-43B8-A09C-0F3E4A4D5D48}">
      <dsp:nvSpPr>
        <dsp:cNvPr id="0" name=""/>
        <dsp:cNvSpPr/>
      </dsp:nvSpPr>
      <dsp:spPr>
        <a:xfrm rot="5400000">
          <a:off x="4312080" y="-260420"/>
          <a:ext cx="1042669" cy="7421081"/>
        </a:xfrm>
        <a:prstGeom prst="round2Same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которые от имени налогоплательщиков должны рассчитать, удержать и перечислить в бюджет налоги с дохода</a:t>
          </a:r>
          <a:endParaRPr lang="ru-RU" sz="1800" kern="1200" dirty="0"/>
        </a:p>
      </dsp:txBody>
      <dsp:txXfrm rot="5400000">
        <a:off x="4312080" y="-260420"/>
        <a:ext cx="1042669" cy="7421081"/>
      </dsp:txXfrm>
    </dsp:sp>
    <dsp:sp modelId="{D7B1B6B3-F930-44F0-AAD1-CF8A1B6B4F2A}">
      <dsp:nvSpPr>
        <dsp:cNvPr id="0" name=""/>
        <dsp:cNvSpPr/>
      </dsp:nvSpPr>
      <dsp:spPr>
        <a:xfrm rot="5400000">
          <a:off x="-240615" y="4630311"/>
          <a:ext cx="1604106" cy="1122874"/>
        </a:xfrm>
        <a:prstGeom prst="chevron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налоговая полиция</a:t>
          </a:r>
          <a:endParaRPr lang="ru-RU" sz="1800" kern="1200" dirty="0"/>
        </a:p>
      </dsp:txBody>
      <dsp:txXfrm rot="5400000">
        <a:off x="-240615" y="4630311"/>
        <a:ext cx="1604106" cy="1122874"/>
      </dsp:txXfrm>
    </dsp:sp>
    <dsp:sp modelId="{79DAE927-3AD7-4DD2-8C03-2F814AD99FD4}">
      <dsp:nvSpPr>
        <dsp:cNvPr id="0" name=""/>
        <dsp:cNvSpPr/>
      </dsp:nvSpPr>
      <dsp:spPr>
        <a:xfrm rot="5400000">
          <a:off x="4312080" y="1200489"/>
          <a:ext cx="1042669" cy="7421081"/>
        </a:xfrm>
        <a:prstGeom prst="round2Same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обеспечивающую экономическую безопасность государства</a:t>
          </a:r>
          <a:endParaRPr lang="ru-RU" sz="1800" kern="1200" dirty="0"/>
        </a:p>
      </dsp:txBody>
      <dsp:txXfrm rot="5400000">
        <a:off x="4312080" y="1200489"/>
        <a:ext cx="1042669" cy="742108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235CF-7ACF-4C2D-B424-3313A2D7BB91}">
      <dsp:nvSpPr>
        <dsp:cNvPr id="0" name=""/>
        <dsp:cNvSpPr/>
      </dsp:nvSpPr>
      <dsp:spPr>
        <a:xfrm>
          <a:off x="0" y="601556"/>
          <a:ext cx="8229600" cy="151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0066C-B38F-4586-9C42-3B75F7C77196}">
      <dsp:nvSpPr>
        <dsp:cNvPr id="0" name=""/>
        <dsp:cNvSpPr/>
      </dsp:nvSpPr>
      <dsp:spPr>
        <a:xfrm>
          <a:off x="400024" y="124482"/>
          <a:ext cx="7521044" cy="4734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своевременно в полном размере уплачивать налоги </a:t>
          </a:r>
          <a:endParaRPr lang="ru-RU" sz="2400" i="1" kern="1200" dirty="0"/>
        </a:p>
      </dsp:txBody>
      <dsp:txXfrm>
        <a:off x="400024" y="124482"/>
        <a:ext cx="7521044" cy="473441"/>
      </dsp:txXfrm>
    </dsp:sp>
    <dsp:sp modelId="{3591BD71-068A-4BD3-A7BA-D6BB4FC7D383}">
      <dsp:nvSpPr>
        <dsp:cNvPr id="0" name=""/>
        <dsp:cNvSpPr/>
      </dsp:nvSpPr>
      <dsp:spPr>
        <a:xfrm>
          <a:off x="0" y="1629626"/>
          <a:ext cx="8229600" cy="260591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E77F1-2781-4BA8-922B-902B53ACFAD9}">
      <dsp:nvSpPr>
        <dsp:cNvPr id="0" name=""/>
        <dsp:cNvSpPr/>
      </dsp:nvSpPr>
      <dsp:spPr>
        <a:xfrm>
          <a:off x="411078" y="785156"/>
          <a:ext cx="7522196" cy="9330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представлять налоговым органам необходимые для исчисления суммы налога документы и сведения; </a:t>
          </a:r>
          <a:endParaRPr lang="ru-RU" sz="2400" i="1" kern="1200" dirty="0"/>
        </a:p>
      </dsp:txBody>
      <dsp:txXfrm>
        <a:off x="411078" y="785156"/>
        <a:ext cx="7522196" cy="933029"/>
      </dsp:txXfrm>
    </dsp:sp>
    <dsp:sp modelId="{90209151-2249-446C-AFFA-4440DFADB270}">
      <dsp:nvSpPr>
        <dsp:cNvPr id="0" name=""/>
        <dsp:cNvSpPr/>
      </dsp:nvSpPr>
      <dsp:spPr>
        <a:xfrm>
          <a:off x="0" y="2888056"/>
          <a:ext cx="8229600" cy="282013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AB941-1F5C-4A8A-867B-3CB44A00FF79}">
      <dsp:nvSpPr>
        <dsp:cNvPr id="0" name=""/>
        <dsp:cNvSpPr/>
      </dsp:nvSpPr>
      <dsp:spPr>
        <a:xfrm>
          <a:off x="411078" y="1922617"/>
          <a:ext cx="7396504" cy="10539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выполнять требования налогового органа об устранении выявленных нарушений налогового законодательства</a:t>
          </a:r>
          <a:r>
            <a:rPr lang="ru-RU" sz="800" i="1" kern="1200" dirty="0" smtClean="0"/>
            <a:t>; </a:t>
          </a:r>
          <a:endParaRPr lang="ru-RU" sz="800" i="1" kern="1200" dirty="0"/>
        </a:p>
      </dsp:txBody>
      <dsp:txXfrm>
        <a:off x="411078" y="1922617"/>
        <a:ext cx="7396504" cy="1053998"/>
      </dsp:txXfrm>
    </dsp:sp>
    <dsp:sp modelId="{B97C48A6-D0A3-4179-B1C6-B7E0C78A2B4F}">
      <dsp:nvSpPr>
        <dsp:cNvPr id="0" name=""/>
        <dsp:cNvSpPr/>
      </dsp:nvSpPr>
      <dsp:spPr>
        <a:xfrm>
          <a:off x="0" y="4268860"/>
          <a:ext cx="8229600" cy="22298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9B7E9-E07D-4E0F-BE56-251B4D874E04}">
      <dsp:nvSpPr>
        <dsp:cNvPr id="0" name=""/>
        <dsp:cNvSpPr/>
      </dsp:nvSpPr>
      <dsp:spPr>
        <a:xfrm>
          <a:off x="411078" y="3202470"/>
          <a:ext cx="7496700" cy="11549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в случае несогласия с фактами, изложенными в акте проверки, произведенной налоговым органом, представлять письменные пояснения мотивов отказа от подписания этого акта</a:t>
          </a:r>
          <a:endParaRPr lang="ru-RU" sz="2400" i="1" kern="1200" dirty="0"/>
        </a:p>
      </dsp:txBody>
      <dsp:txXfrm>
        <a:off x="411078" y="3202470"/>
        <a:ext cx="7496700" cy="1154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F39AD-647C-42E7-82E0-D63CE5B4748D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49761-05AA-409A-87F8-AA2AE3860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D79B-4F4A-4C91-A0CC-BB22F13D5B3C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BA8A-4330-428E-9489-7E107CA3A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0746-7051-4538-A905-A5A509F1AD71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553F4-8F90-43A5-8B53-CEFE69D39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204788" y="0"/>
            <a:ext cx="8782050" cy="6753225"/>
            <a:chOff x="129" y="0"/>
            <a:chExt cx="5532" cy="4254"/>
          </a:xfrm>
        </p:grpSpPr>
        <p:sp>
          <p:nvSpPr>
            <p:cNvPr id="87043" name="Freeform 3"/>
            <p:cNvSpPr>
              <a:spLocks/>
            </p:cNvSpPr>
            <p:nvPr/>
          </p:nvSpPr>
          <p:spPr bwMode="auto">
            <a:xfrm>
              <a:off x="129" y="411"/>
              <a:ext cx="5532" cy="3843"/>
            </a:xfrm>
            <a:custGeom>
              <a:avLst/>
              <a:gdLst/>
              <a:ahLst/>
              <a:cxnLst>
                <a:cxn ang="0">
                  <a:pos x="674" y="2"/>
                </a:cxn>
                <a:cxn ang="0">
                  <a:pos x="5531" y="0"/>
                </a:cxn>
                <a:cxn ang="0">
                  <a:pos x="5531" y="3832"/>
                </a:cxn>
                <a:cxn ang="0">
                  <a:pos x="0" y="3842"/>
                </a:cxn>
                <a:cxn ang="0">
                  <a:pos x="6" y="580"/>
                </a:cxn>
                <a:cxn ang="0">
                  <a:pos x="14" y="547"/>
                </a:cxn>
                <a:cxn ang="0">
                  <a:pos x="25" y="504"/>
                </a:cxn>
                <a:cxn ang="0">
                  <a:pos x="36" y="473"/>
                </a:cxn>
                <a:cxn ang="0">
                  <a:pos x="51" y="458"/>
                </a:cxn>
                <a:cxn ang="0">
                  <a:pos x="64" y="448"/>
                </a:cxn>
                <a:cxn ang="0">
                  <a:pos x="656" y="5"/>
                </a:cxn>
                <a:cxn ang="0">
                  <a:pos x="674" y="2"/>
                </a:cxn>
              </a:cxnLst>
              <a:rect l="0" t="0" r="r" b="b"/>
              <a:pathLst>
                <a:path w="5532" h="3843">
                  <a:moveTo>
                    <a:pt x="674" y="2"/>
                  </a:moveTo>
                  <a:lnTo>
                    <a:pt x="5531" y="0"/>
                  </a:lnTo>
                  <a:lnTo>
                    <a:pt x="5531" y="3832"/>
                  </a:lnTo>
                  <a:lnTo>
                    <a:pt x="0" y="3842"/>
                  </a:lnTo>
                  <a:lnTo>
                    <a:pt x="6" y="580"/>
                  </a:lnTo>
                  <a:lnTo>
                    <a:pt x="14" y="547"/>
                  </a:lnTo>
                  <a:lnTo>
                    <a:pt x="25" y="504"/>
                  </a:lnTo>
                  <a:lnTo>
                    <a:pt x="36" y="473"/>
                  </a:lnTo>
                  <a:lnTo>
                    <a:pt x="51" y="458"/>
                  </a:lnTo>
                  <a:lnTo>
                    <a:pt x="64" y="448"/>
                  </a:lnTo>
                  <a:lnTo>
                    <a:pt x="656" y="5"/>
                  </a:lnTo>
                  <a:lnTo>
                    <a:pt x="674" y="2"/>
                  </a:lnTo>
                </a:path>
              </a:pathLst>
            </a:custGeom>
            <a:solidFill>
              <a:srgbClr val="FFFF99"/>
            </a:solidFill>
            <a:ln w="9525">
              <a:noFill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7044" name="Group 4"/>
            <p:cNvGrpSpPr>
              <a:grpSpLocks/>
            </p:cNvGrpSpPr>
            <p:nvPr/>
          </p:nvGrpSpPr>
          <p:grpSpPr bwMode="auto">
            <a:xfrm>
              <a:off x="2079" y="0"/>
              <a:ext cx="1640" cy="623"/>
              <a:chOff x="2079" y="0"/>
              <a:chExt cx="1640" cy="623"/>
            </a:xfrm>
          </p:grpSpPr>
          <p:sp>
            <p:nvSpPr>
              <p:cNvPr id="87045" name="Rectangle 5"/>
              <p:cNvSpPr>
                <a:spLocks noChangeArrowheads="1"/>
              </p:cNvSpPr>
              <p:nvPr/>
            </p:nvSpPr>
            <p:spPr bwMode="auto">
              <a:xfrm>
                <a:off x="2079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5F5F5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46" name="Rectangle 6"/>
              <p:cNvSpPr>
                <a:spLocks noChangeArrowheads="1"/>
              </p:cNvSpPr>
              <p:nvPr/>
            </p:nvSpPr>
            <p:spPr bwMode="auto">
              <a:xfrm>
                <a:off x="2383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47" name="Rectangle 7"/>
              <p:cNvSpPr>
                <a:spLocks noChangeArrowheads="1"/>
              </p:cNvSpPr>
              <p:nvPr/>
            </p:nvSpPr>
            <p:spPr bwMode="auto">
              <a:xfrm>
                <a:off x="3134" y="320"/>
                <a:ext cx="232" cy="3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48" name="Oval 8"/>
              <p:cNvSpPr>
                <a:spLocks noChangeArrowheads="1"/>
              </p:cNvSpPr>
              <p:nvPr/>
            </p:nvSpPr>
            <p:spPr bwMode="auto">
              <a:xfrm>
                <a:off x="2693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49" name="Oval 9"/>
              <p:cNvSpPr>
                <a:spLocks noChangeArrowheads="1"/>
              </p:cNvSpPr>
              <p:nvPr/>
            </p:nvSpPr>
            <p:spPr bwMode="auto">
              <a:xfrm>
                <a:off x="2711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auto">
              <a:xfrm>
                <a:off x="2737" y="10"/>
                <a:ext cx="279" cy="82"/>
              </a:xfrm>
              <a:custGeom>
                <a:avLst/>
                <a:gdLst/>
                <a:ahLst/>
                <a:cxnLst>
                  <a:cxn ang="0">
                    <a:pos x="278" y="65"/>
                  </a:cxn>
                  <a:cxn ang="0">
                    <a:pos x="271" y="49"/>
                  </a:cxn>
                  <a:cxn ang="0">
                    <a:pos x="254" y="32"/>
                  </a:cxn>
                  <a:cxn ang="0">
                    <a:pos x="232" y="20"/>
                  </a:cxn>
                  <a:cxn ang="0">
                    <a:pos x="203" y="7"/>
                  </a:cxn>
                  <a:cxn ang="0">
                    <a:pos x="168" y="0"/>
                  </a:cxn>
                  <a:cxn ang="0">
                    <a:pos x="127" y="0"/>
                  </a:cxn>
                  <a:cxn ang="0">
                    <a:pos x="95" y="3"/>
                  </a:cxn>
                  <a:cxn ang="0">
                    <a:pos x="63" y="14"/>
                  </a:cxn>
                  <a:cxn ang="0">
                    <a:pos x="41" y="29"/>
                  </a:cxn>
                  <a:cxn ang="0">
                    <a:pos x="21" y="43"/>
                  </a:cxn>
                  <a:cxn ang="0">
                    <a:pos x="5" y="62"/>
                  </a:cxn>
                  <a:cxn ang="0">
                    <a:pos x="0" y="71"/>
                  </a:cxn>
                  <a:cxn ang="0">
                    <a:pos x="1" y="81"/>
                  </a:cxn>
                  <a:cxn ang="0">
                    <a:pos x="14" y="62"/>
                  </a:cxn>
                  <a:cxn ang="0">
                    <a:pos x="28" y="51"/>
                  </a:cxn>
                  <a:cxn ang="0">
                    <a:pos x="55" y="33"/>
                  </a:cxn>
                  <a:cxn ang="0">
                    <a:pos x="78" y="23"/>
                  </a:cxn>
                  <a:cxn ang="0">
                    <a:pos x="105" y="14"/>
                  </a:cxn>
                  <a:cxn ang="0">
                    <a:pos x="131" y="11"/>
                  </a:cxn>
                  <a:cxn ang="0">
                    <a:pos x="147" y="11"/>
                  </a:cxn>
                  <a:cxn ang="0">
                    <a:pos x="167" y="13"/>
                  </a:cxn>
                  <a:cxn ang="0">
                    <a:pos x="186" y="14"/>
                  </a:cxn>
                  <a:cxn ang="0">
                    <a:pos x="206" y="20"/>
                  </a:cxn>
                  <a:cxn ang="0">
                    <a:pos x="239" y="35"/>
                  </a:cxn>
                  <a:cxn ang="0">
                    <a:pos x="255" y="49"/>
                  </a:cxn>
                  <a:cxn ang="0">
                    <a:pos x="278" y="65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1" name="Oval 11"/>
              <p:cNvSpPr>
                <a:spLocks noChangeArrowheads="1"/>
              </p:cNvSpPr>
              <p:nvPr/>
            </p:nvSpPr>
            <p:spPr bwMode="auto">
              <a:xfrm>
                <a:off x="2738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2" name="Oval 12" descr="Walnut"/>
              <p:cNvSpPr>
                <a:spLocks noChangeArrowheads="1"/>
              </p:cNvSpPr>
              <p:nvPr/>
            </p:nvSpPr>
            <p:spPr bwMode="auto">
              <a:xfrm>
                <a:off x="2758" y="60"/>
                <a:ext cx="247" cy="238"/>
              </a:xfrm>
              <a:prstGeom prst="ellipse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3" name="Freeform 13"/>
              <p:cNvSpPr>
                <a:spLocks/>
              </p:cNvSpPr>
              <p:nvPr/>
            </p:nvSpPr>
            <p:spPr bwMode="auto">
              <a:xfrm>
                <a:off x="2211" y="267"/>
                <a:ext cx="1358" cy="356"/>
              </a:xfrm>
              <a:custGeom>
                <a:avLst/>
                <a:gdLst/>
                <a:ahLst/>
                <a:cxnLst>
                  <a:cxn ang="0">
                    <a:pos x="10" y="345"/>
                  </a:cxn>
                  <a:cxn ang="0">
                    <a:pos x="28" y="351"/>
                  </a:cxn>
                  <a:cxn ang="0">
                    <a:pos x="1357" y="355"/>
                  </a:cxn>
                  <a:cxn ang="0">
                    <a:pos x="1357" y="279"/>
                  </a:cxn>
                  <a:cxn ang="0">
                    <a:pos x="1351" y="248"/>
                  </a:cxn>
                  <a:cxn ang="0">
                    <a:pos x="1338" y="220"/>
                  </a:cxn>
                  <a:cxn ang="0">
                    <a:pos x="1324" y="192"/>
                  </a:cxn>
                  <a:cxn ang="0">
                    <a:pos x="1282" y="147"/>
                  </a:cxn>
                  <a:cxn ang="0">
                    <a:pos x="1214" y="119"/>
                  </a:cxn>
                  <a:cxn ang="0">
                    <a:pos x="1141" y="106"/>
                  </a:cxn>
                  <a:cxn ang="0">
                    <a:pos x="1073" y="96"/>
                  </a:cxn>
                  <a:cxn ang="0">
                    <a:pos x="996" y="87"/>
                  </a:cxn>
                  <a:cxn ang="0">
                    <a:pos x="906" y="81"/>
                  </a:cxn>
                  <a:cxn ang="0">
                    <a:pos x="782" y="69"/>
                  </a:cxn>
                  <a:cxn ang="0">
                    <a:pos x="817" y="22"/>
                  </a:cxn>
                  <a:cxn ang="0">
                    <a:pos x="823" y="2"/>
                  </a:cxn>
                  <a:cxn ang="0">
                    <a:pos x="795" y="28"/>
                  </a:cxn>
                  <a:cxn ang="0">
                    <a:pos x="779" y="41"/>
                  </a:cxn>
                  <a:cxn ang="0">
                    <a:pos x="762" y="57"/>
                  </a:cxn>
                  <a:cxn ang="0">
                    <a:pos x="746" y="62"/>
                  </a:cxn>
                  <a:cxn ang="0">
                    <a:pos x="714" y="71"/>
                  </a:cxn>
                  <a:cxn ang="0">
                    <a:pos x="661" y="72"/>
                  </a:cxn>
                  <a:cxn ang="0">
                    <a:pos x="612" y="70"/>
                  </a:cxn>
                  <a:cxn ang="0">
                    <a:pos x="587" y="57"/>
                  </a:cxn>
                  <a:cxn ang="0">
                    <a:pos x="571" y="46"/>
                  </a:cxn>
                  <a:cxn ang="0">
                    <a:pos x="548" y="28"/>
                  </a:cxn>
                  <a:cxn ang="0">
                    <a:pos x="519" y="0"/>
                  </a:cxn>
                  <a:cxn ang="0">
                    <a:pos x="527" y="24"/>
                  </a:cxn>
                  <a:cxn ang="0">
                    <a:pos x="539" y="64"/>
                  </a:cxn>
                  <a:cxn ang="0">
                    <a:pos x="525" y="72"/>
                  </a:cxn>
                  <a:cxn ang="0">
                    <a:pos x="379" y="80"/>
                  </a:cxn>
                  <a:cxn ang="0">
                    <a:pos x="259" y="96"/>
                  </a:cxn>
                  <a:cxn ang="0">
                    <a:pos x="190" y="106"/>
                  </a:cxn>
                  <a:cxn ang="0">
                    <a:pos x="123" y="119"/>
                  </a:cxn>
                  <a:cxn ang="0">
                    <a:pos x="94" y="129"/>
                  </a:cxn>
                  <a:cxn ang="0">
                    <a:pos x="72" y="144"/>
                  </a:cxn>
                  <a:cxn ang="0">
                    <a:pos x="43" y="171"/>
                  </a:cxn>
                  <a:cxn ang="0">
                    <a:pos x="24" y="202"/>
                  </a:cxn>
                  <a:cxn ang="0">
                    <a:pos x="11" y="239"/>
                  </a:cxn>
                  <a:cxn ang="0">
                    <a:pos x="4" y="267"/>
                  </a:cxn>
                  <a:cxn ang="0">
                    <a:pos x="1" y="299"/>
                  </a:cxn>
                  <a:cxn ang="0">
                    <a:pos x="0" y="320"/>
                  </a:cxn>
                  <a:cxn ang="0">
                    <a:pos x="10" y="34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4" name="Freeform 14"/>
              <p:cNvSpPr>
                <a:spLocks/>
              </p:cNvSpPr>
              <p:nvPr/>
            </p:nvSpPr>
            <p:spPr bwMode="auto">
              <a:xfrm>
                <a:off x="2242" y="308"/>
                <a:ext cx="536" cy="184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7" y="153"/>
                  </a:cxn>
                  <a:cxn ang="0">
                    <a:pos x="17" y="133"/>
                  </a:cxn>
                  <a:cxn ang="0">
                    <a:pos x="49" y="110"/>
                  </a:cxn>
                  <a:cxn ang="0">
                    <a:pos x="105" y="88"/>
                  </a:cxn>
                  <a:cxn ang="0">
                    <a:pos x="147" y="82"/>
                  </a:cxn>
                  <a:cxn ang="0">
                    <a:pos x="182" y="74"/>
                  </a:cxn>
                  <a:cxn ang="0">
                    <a:pos x="237" y="69"/>
                  </a:cxn>
                  <a:cxn ang="0">
                    <a:pos x="279" y="61"/>
                  </a:cxn>
                  <a:cxn ang="0">
                    <a:pos x="320" y="54"/>
                  </a:cxn>
                  <a:cxn ang="0">
                    <a:pos x="359" y="49"/>
                  </a:cxn>
                  <a:cxn ang="0">
                    <a:pos x="405" y="43"/>
                  </a:cxn>
                  <a:cxn ang="0">
                    <a:pos x="473" y="42"/>
                  </a:cxn>
                  <a:cxn ang="0">
                    <a:pos x="470" y="44"/>
                  </a:cxn>
                  <a:cxn ang="0">
                    <a:pos x="506" y="41"/>
                  </a:cxn>
                  <a:cxn ang="0">
                    <a:pos x="518" y="27"/>
                  </a:cxn>
                  <a:cxn ang="0">
                    <a:pos x="513" y="0"/>
                  </a:cxn>
                  <a:cxn ang="0">
                    <a:pos x="533" y="23"/>
                  </a:cxn>
                  <a:cxn ang="0">
                    <a:pos x="535" y="39"/>
                  </a:cxn>
                  <a:cxn ang="0">
                    <a:pos x="513" y="52"/>
                  </a:cxn>
                  <a:cxn ang="0">
                    <a:pos x="470" y="57"/>
                  </a:cxn>
                  <a:cxn ang="0">
                    <a:pos x="399" y="61"/>
                  </a:cxn>
                  <a:cxn ang="0">
                    <a:pos x="323" y="70"/>
                  </a:cxn>
                  <a:cxn ang="0">
                    <a:pos x="263" y="80"/>
                  </a:cxn>
                  <a:cxn ang="0">
                    <a:pos x="193" y="90"/>
                  </a:cxn>
                  <a:cxn ang="0">
                    <a:pos x="135" y="99"/>
                  </a:cxn>
                  <a:cxn ang="0">
                    <a:pos x="92" y="109"/>
                  </a:cxn>
                  <a:cxn ang="0">
                    <a:pos x="56" y="128"/>
                  </a:cxn>
                  <a:cxn ang="0">
                    <a:pos x="30" y="140"/>
                  </a:cxn>
                  <a:cxn ang="0">
                    <a:pos x="15" y="164"/>
                  </a:cxn>
                  <a:cxn ang="0">
                    <a:pos x="0" y="183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5" name="Freeform 15"/>
              <p:cNvSpPr>
                <a:spLocks/>
              </p:cNvSpPr>
              <p:nvPr/>
            </p:nvSpPr>
            <p:spPr bwMode="auto">
              <a:xfrm>
                <a:off x="2226" y="574"/>
                <a:ext cx="1326" cy="4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30"/>
                  </a:cxn>
                  <a:cxn ang="0">
                    <a:pos x="114" y="37"/>
                  </a:cxn>
                  <a:cxn ang="0">
                    <a:pos x="381" y="36"/>
                  </a:cxn>
                  <a:cxn ang="0">
                    <a:pos x="438" y="37"/>
                  </a:cxn>
                  <a:cxn ang="0">
                    <a:pos x="480" y="38"/>
                  </a:cxn>
                  <a:cxn ang="0">
                    <a:pos x="578" y="38"/>
                  </a:cxn>
                  <a:cxn ang="0">
                    <a:pos x="686" y="36"/>
                  </a:cxn>
                  <a:cxn ang="0">
                    <a:pos x="724" y="36"/>
                  </a:cxn>
                  <a:cxn ang="0">
                    <a:pos x="819" y="38"/>
                  </a:cxn>
                  <a:cxn ang="0">
                    <a:pos x="859" y="39"/>
                  </a:cxn>
                  <a:cxn ang="0">
                    <a:pos x="888" y="38"/>
                  </a:cxn>
                  <a:cxn ang="0">
                    <a:pos x="962" y="36"/>
                  </a:cxn>
                  <a:cxn ang="0">
                    <a:pos x="1004" y="38"/>
                  </a:cxn>
                  <a:cxn ang="0">
                    <a:pos x="1045" y="37"/>
                  </a:cxn>
                  <a:cxn ang="0">
                    <a:pos x="1072" y="36"/>
                  </a:cxn>
                  <a:cxn ang="0">
                    <a:pos x="1119" y="36"/>
                  </a:cxn>
                  <a:cxn ang="0">
                    <a:pos x="1145" y="37"/>
                  </a:cxn>
                  <a:cxn ang="0">
                    <a:pos x="1171" y="38"/>
                  </a:cxn>
                  <a:cxn ang="0">
                    <a:pos x="1233" y="37"/>
                  </a:cxn>
                  <a:cxn ang="0">
                    <a:pos x="1257" y="37"/>
                  </a:cxn>
                  <a:cxn ang="0">
                    <a:pos x="1325" y="32"/>
                  </a:cxn>
                  <a:cxn ang="0">
                    <a:pos x="1291" y="22"/>
                  </a:cxn>
                  <a:cxn ang="0">
                    <a:pos x="1271" y="22"/>
                  </a:cxn>
                  <a:cxn ang="0">
                    <a:pos x="1249" y="23"/>
                  </a:cxn>
                  <a:cxn ang="0">
                    <a:pos x="1081" y="15"/>
                  </a:cxn>
                  <a:cxn ang="0">
                    <a:pos x="1015" y="17"/>
                  </a:cxn>
                  <a:cxn ang="0">
                    <a:pos x="943" y="21"/>
                  </a:cxn>
                  <a:cxn ang="0">
                    <a:pos x="874" y="20"/>
                  </a:cxn>
                  <a:cxn ang="0">
                    <a:pos x="819" y="18"/>
                  </a:cxn>
                  <a:cxn ang="0">
                    <a:pos x="732" y="19"/>
                  </a:cxn>
                  <a:cxn ang="0">
                    <a:pos x="683" y="20"/>
                  </a:cxn>
                  <a:cxn ang="0">
                    <a:pos x="655" y="21"/>
                  </a:cxn>
                  <a:cxn ang="0">
                    <a:pos x="605" y="22"/>
                  </a:cxn>
                  <a:cxn ang="0">
                    <a:pos x="553" y="20"/>
                  </a:cxn>
                  <a:cxn ang="0">
                    <a:pos x="524" y="19"/>
                  </a:cxn>
                  <a:cxn ang="0">
                    <a:pos x="462" y="17"/>
                  </a:cxn>
                  <a:cxn ang="0">
                    <a:pos x="436" y="18"/>
                  </a:cxn>
                  <a:cxn ang="0">
                    <a:pos x="378" y="21"/>
                  </a:cxn>
                  <a:cxn ang="0">
                    <a:pos x="340" y="23"/>
                  </a:cxn>
                  <a:cxn ang="0">
                    <a:pos x="302" y="24"/>
                  </a:cxn>
                  <a:cxn ang="0">
                    <a:pos x="258" y="22"/>
                  </a:cxn>
                  <a:cxn ang="0">
                    <a:pos x="205" y="20"/>
                  </a:cxn>
                  <a:cxn ang="0">
                    <a:pos x="147" y="23"/>
                  </a:cxn>
                  <a:cxn ang="0">
                    <a:pos x="133" y="23"/>
                  </a:cxn>
                  <a:cxn ang="0">
                    <a:pos x="82" y="20"/>
                  </a:cxn>
                  <a:cxn ang="0">
                    <a:pos x="53" y="19"/>
                  </a:cxn>
                  <a:cxn ang="0">
                    <a:pos x="38" y="20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6" name="Freeform 16"/>
              <p:cNvSpPr>
                <a:spLocks/>
              </p:cNvSpPr>
              <p:nvPr/>
            </p:nvSpPr>
            <p:spPr bwMode="auto">
              <a:xfrm>
                <a:off x="2241" y="307"/>
                <a:ext cx="1300" cy="224"/>
              </a:xfrm>
              <a:custGeom>
                <a:avLst/>
                <a:gdLst/>
                <a:ahLst/>
                <a:cxnLst>
                  <a:cxn ang="0">
                    <a:pos x="73" y="142"/>
                  </a:cxn>
                  <a:cxn ang="0">
                    <a:pos x="40" y="164"/>
                  </a:cxn>
                  <a:cxn ang="0">
                    <a:pos x="5" y="178"/>
                  </a:cxn>
                  <a:cxn ang="0">
                    <a:pos x="11" y="203"/>
                  </a:cxn>
                  <a:cxn ang="0">
                    <a:pos x="54" y="212"/>
                  </a:cxn>
                  <a:cxn ang="0">
                    <a:pos x="172" y="215"/>
                  </a:cxn>
                  <a:cxn ang="0">
                    <a:pos x="420" y="210"/>
                  </a:cxn>
                  <a:cxn ang="0">
                    <a:pos x="473" y="213"/>
                  </a:cxn>
                  <a:cxn ang="0">
                    <a:pos x="512" y="218"/>
                  </a:cxn>
                  <a:cxn ang="0">
                    <a:pos x="603" y="218"/>
                  </a:cxn>
                  <a:cxn ang="0">
                    <a:pos x="703" y="210"/>
                  </a:cxn>
                  <a:cxn ang="0">
                    <a:pos x="738" y="210"/>
                  </a:cxn>
                  <a:cxn ang="0">
                    <a:pos x="827" y="219"/>
                  </a:cxn>
                  <a:cxn ang="0">
                    <a:pos x="864" y="223"/>
                  </a:cxn>
                  <a:cxn ang="0">
                    <a:pos x="891" y="218"/>
                  </a:cxn>
                  <a:cxn ang="0">
                    <a:pos x="960" y="210"/>
                  </a:cxn>
                  <a:cxn ang="0">
                    <a:pos x="999" y="218"/>
                  </a:cxn>
                  <a:cxn ang="0">
                    <a:pos x="1037" y="213"/>
                  </a:cxn>
                  <a:cxn ang="0">
                    <a:pos x="1062" y="210"/>
                  </a:cxn>
                  <a:cxn ang="0">
                    <a:pos x="1105" y="210"/>
                  </a:cxn>
                  <a:cxn ang="0">
                    <a:pos x="1129" y="215"/>
                  </a:cxn>
                  <a:cxn ang="0">
                    <a:pos x="1154" y="219"/>
                  </a:cxn>
                  <a:cxn ang="0">
                    <a:pos x="1211" y="213"/>
                  </a:cxn>
                  <a:cxn ang="0">
                    <a:pos x="1233" y="215"/>
                  </a:cxn>
                  <a:cxn ang="0">
                    <a:pos x="1299" y="212"/>
                  </a:cxn>
                  <a:cxn ang="0">
                    <a:pos x="1283" y="169"/>
                  </a:cxn>
                  <a:cxn ang="0">
                    <a:pos x="1246" y="140"/>
                  </a:cxn>
                  <a:cxn ang="0">
                    <a:pos x="1226" y="145"/>
                  </a:cxn>
                  <a:cxn ang="0">
                    <a:pos x="1119" y="117"/>
                  </a:cxn>
                  <a:cxn ang="0">
                    <a:pos x="1070" y="103"/>
                  </a:cxn>
                  <a:cxn ang="0">
                    <a:pos x="1008" y="113"/>
                  </a:cxn>
                  <a:cxn ang="0">
                    <a:pos x="942" y="132"/>
                  </a:cxn>
                  <a:cxn ang="0">
                    <a:pos x="878" y="126"/>
                  </a:cxn>
                  <a:cxn ang="0">
                    <a:pos x="827" y="117"/>
                  </a:cxn>
                  <a:cxn ang="0">
                    <a:pos x="761" y="99"/>
                  </a:cxn>
                  <a:cxn ang="0">
                    <a:pos x="721" y="80"/>
                  </a:cxn>
                  <a:cxn ang="0">
                    <a:pos x="695" y="38"/>
                  </a:cxn>
                  <a:cxn ang="0">
                    <a:pos x="687" y="25"/>
                  </a:cxn>
                  <a:cxn ang="0">
                    <a:pos x="614" y="25"/>
                  </a:cxn>
                  <a:cxn ang="0">
                    <a:pos x="537" y="0"/>
                  </a:cxn>
                  <a:cxn ang="0">
                    <a:pos x="575" y="51"/>
                  </a:cxn>
                  <a:cxn ang="0">
                    <a:pos x="560" y="87"/>
                  </a:cxn>
                  <a:cxn ang="0">
                    <a:pos x="503" y="96"/>
                  </a:cxn>
                  <a:cxn ang="0">
                    <a:pos x="451" y="106"/>
                  </a:cxn>
                  <a:cxn ang="0">
                    <a:pos x="389" y="129"/>
                  </a:cxn>
                  <a:cxn ang="0">
                    <a:pos x="331" y="122"/>
                  </a:cxn>
                  <a:cxn ang="0">
                    <a:pos x="288" y="128"/>
                  </a:cxn>
                  <a:cxn ang="0">
                    <a:pos x="233" y="131"/>
                  </a:cxn>
                  <a:cxn ang="0">
                    <a:pos x="197" y="142"/>
                  </a:cxn>
                  <a:cxn ang="0">
                    <a:pos x="158" y="132"/>
                  </a:cxn>
                  <a:cxn ang="0">
                    <a:pos x="118" y="134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7" name="Freeform 17"/>
              <p:cNvSpPr>
                <a:spLocks/>
              </p:cNvSpPr>
              <p:nvPr/>
            </p:nvSpPr>
            <p:spPr bwMode="auto">
              <a:xfrm>
                <a:off x="2960" y="310"/>
                <a:ext cx="559" cy="184"/>
              </a:xfrm>
              <a:custGeom>
                <a:avLst/>
                <a:gdLst/>
                <a:ahLst/>
                <a:cxnLst>
                  <a:cxn ang="0">
                    <a:pos x="558" y="183"/>
                  </a:cxn>
                  <a:cxn ang="0">
                    <a:pos x="550" y="153"/>
                  </a:cxn>
                  <a:cxn ang="0">
                    <a:pos x="539" y="133"/>
                  </a:cxn>
                  <a:cxn ang="0">
                    <a:pos x="505" y="111"/>
                  </a:cxn>
                  <a:cxn ang="0">
                    <a:pos x="447" y="88"/>
                  </a:cxn>
                  <a:cxn ang="0">
                    <a:pos x="404" y="81"/>
                  </a:cxn>
                  <a:cxn ang="0">
                    <a:pos x="367" y="74"/>
                  </a:cxn>
                  <a:cxn ang="0">
                    <a:pos x="310" y="69"/>
                  </a:cxn>
                  <a:cxn ang="0">
                    <a:pos x="265" y="60"/>
                  </a:cxn>
                  <a:cxn ang="0">
                    <a:pos x="224" y="54"/>
                  </a:cxn>
                  <a:cxn ang="0">
                    <a:pos x="182" y="49"/>
                  </a:cxn>
                  <a:cxn ang="0">
                    <a:pos x="134" y="43"/>
                  </a:cxn>
                  <a:cxn ang="0">
                    <a:pos x="64" y="42"/>
                  </a:cxn>
                  <a:cxn ang="0">
                    <a:pos x="66" y="44"/>
                  </a:cxn>
                  <a:cxn ang="0">
                    <a:pos x="29" y="41"/>
                  </a:cxn>
                  <a:cxn ang="0">
                    <a:pos x="17" y="27"/>
                  </a:cxn>
                  <a:cxn ang="0">
                    <a:pos x="21" y="0"/>
                  </a:cxn>
                  <a:cxn ang="0">
                    <a:pos x="1" y="24"/>
                  </a:cxn>
                  <a:cxn ang="0">
                    <a:pos x="0" y="40"/>
                  </a:cxn>
                  <a:cxn ang="0">
                    <a:pos x="21" y="52"/>
                  </a:cxn>
                  <a:cxn ang="0">
                    <a:pos x="66" y="57"/>
                  </a:cxn>
                  <a:cxn ang="0">
                    <a:pos x="140" y="60"/>
                  </a:cxn>
                  <a:cxn ang="0">
                    <a:pos x="220" y="70"/>
                  </a:cxn>
                  <a:cxn ang="0">
                    <a:pos x="283" y="80"/>
                  </a:cxn>
                  <a:cxn ang="0">
                    <a:pos x="356" y="90"/>
                  </a:cxn>
                  <a:cxn ang="0">
                    <a:pos x="417" y="100"/>
                  </a:cxn>
                  <a:cxn ang="0">
                    <a:pos x="461" y="109"/>
                  </a:cxn>
                  <a:cxn ang="0">
                    <a:pos x="498" y="128"/>
                  </a:cxn>
                  <a:cxn ang="0">
                    <a:pos x="525" y="140"/>
                  </a:cxn>
                  <a:cxn ang="0">
                    <a:pos x="541" y="164"/>
                  </a:cxn>
                  <a:cxn ang="0">
                    <a:pos x="558" y="183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7058" name="Freeform 18"/>
          <p:cNvSpPr>
            <a:spLocks/>
          </p:cNvSpPr>
          <p:nvPr/>
        </p:nvSpPr>
        <p:spPr bwMode="auto">
          <a:xfrm>
            <a:off x="273050" y="796925"/>
            <a:ext cx="806450" cy="717550"/>
          </a:xfrm>
          <a:custGeom>
            <a:avLst/>
            <a:gdLst/>
            <a:ahLst/>
            <a:cxnLst>
              <a:cxn ang="0">
                <a:pos x="129" y="376"/>
              </a:cxn>
              <a:cxn ang="0">
                <a:pos x="272" y="427"/>
              </a:cxn>
              <a:cxn ang="0">
                <a:pos x="313" y="451"/>
              </a:cxn>
              <a:cxn ang="0">
                <a:pos x="333" y="449"/>
              </a:cxn>
              <a:cxn ang="0">
                <a:pos x="348" y="376"/>
              </a:cxn>
              <a:cxn ang="0">
                <a:pos x="365" y="332"/>
              </a:cxn>
              <a:cxn ang="0">
                <a:pos x="382" y="262"/>
              </a:cxn>
              <a:cxn ang="0">
                <a:pos x="394" y="221"/>
              </a:cxn>
              <a:cxn ang="0">
                <a:pos x="409" y="181"/>
              </a:cxn>
              <a:cxn ang="0">
                <a:pos x="423" y="133"/>
              </a:cxn>
              <a:cxn ang="0">
                <a:pos x="445" y="98"/>
              </a:cxn>
              <a:cxn ang="0">
                <a:pos x="469" y="48"/>
              </a:cxn>
              <a:cxn ang="0">
                <a:pos x="507" y="0"/>
              </a:cxn>
              <a:cxn ang="0">
                <a:pos x="25" y="335"/>
              </a:cxn>
              <a:cxn ang="0">
                <a:pos x="0" y="358"/>
              </a:cxn>
              <a:cxn ang="0">
                <a:pos x="76" y="360"/>
              </a:cxn>
              <a:cxn ang="0">
                <a:pos x="129" y="376"/>
              </a:cxn>
            </a:cxnLst>
            <a:rect l="0" t="0" r="r" b="b"/>
            <a:pathLst>
              <a:path w="508" h="452">
                <a:moveTo>
                  <a:pt x="129" y="376"/>
                </a:moveTo>
                <a:lnTo>
                  <a:pt x="272" y="427"/>
                </a:lnTo>
                <a:lnTo>
                  <a:pt x="313" y="451"/>
                </a:lnTo>
                <a:lnTo>
                  <a:pt x="333" y="449"/>
                </a:lnTo>
                <a:lnTo>
                  <a:pt x="348" y="376"/>
                </a:lnTo>
                <a:lnTo>
                  <a:pt x="365" y="332"/>
                </a:lnTo>
                <a:lnTo>
                  <a:pt x="382" y="262"/>
                </a:lnTo>
                <a:lnTo>
                  <a:pt x="394" y="221"/>
                </a:lnTo>
                <a:lnTo>
                  <a:pt x="409" y="181"/>
                </a:lnTo>
                <a:lnTo>
                  <a:pt x="423" y="133"/>
                </a:lnTo>
                <a:lnTo>
                  <a:pt x="445" y="98"/>
                </a:lnTo>
                <a:lnTo>
                  <a:pt x="469" y="48"/>
                </a:lnTo>
                <a:lnTo>
                  <a:pt x="507" y="0"/>
                </a:lnTo>
                <a:lnTo>
                  <a:pt x="25" y="335"/>
                </a:lnTo>
                <a:lnTo>
                  <a:pt x="0" y="358"/>
                </a:lnTo>
                <a:lnTo>
                  <a:pt x="76" y="360"/>
                </a:lnTo>
                <a:lnTo>
                  <a:pt x="129" y="376"/>
                </a:lnTo>
              </a:path>
            </a:pathLst>
          </a:custGeom>
          <a:solidFill>
            <a:schemeClr val="bg2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059" name="Freeform 19"/>
          <p:cNvSpPr>
            <a:spLocks/>
          </p:cNvSpPr>
          <p:nvPr/>
        </p:nvSpPr>
        <p:spPr bwMode="auto">
          <a:xfrm>
            <a:off x="255588" y="654050"/>
            <a:ext cx="984250" cy="766763"/>
          </a:xfrm>
          <a:custGeom>
            <a:avLst/>
            <a:gdLst/>
            <a:ahLst/>
            <a:cxnLst>
              <a:cxn ang="0">
                <a:pos x="0" y="477"/>
              </a:cxn>
              <a:cxn ang="0">
                <a:pos x="13" y="452"/>
              </a:cxn>
              <a:cxn ang="0">
                <a:pos x="56" y="422"/>
              </a:cxn>
              <a:cxn ang="0">
                <a:pos x="619" y="0"/>
              </a:cxn>
              <a:cxn ang="0">
                <a:pos x="425" y="184"/>
              </a:cxn>
              <a:cxn ang="0">
                <a:pos x="329" y="336"/>
              </a:cxn>
              <a:cxn ang="0">
                <a:pos x="268" y="482"/>
              </a:cxn>
              <a:cxn ang="0">
                <a:pos x="197" y="449"/>
              </a:cxn>
              <a:cxn ang="0">
                <a:pos x="119" y="425"/>
              </a:cxn>
              <a:cxn ang="0">
                <a:pos x="70" y="429"/>
              </a:cxn>
              <a:cxn ang="0">
                <a:pos x="28" y="440"/>
              </a:cxn>
              <a:cxn ang="0">
                <a:pos x="0" y="477"/>
              </a:cxn>
            </a:cxnLst>
            <a:rect l="0" t="0" r="r" b="b"/>
            <a:pathLst>
              <a:path w="620" h="483">
                <a:moveTo>
                  <a:pt x="0" y="477"/>
                </a:moveTo>
                <a:lnTo>
                  <a:pt x="13" y="452"/>
                </a:lnTo>
                <a:lnTo>
                  <a:pt x="56" y="422"/>
                </a:lnTo>
                <a:lnTo>
                  <a:pt x="619" y="0"/>
                </a:lnTo>
                <a:lnTo>
                  <a:pt x="425" y="184"/>
                </a:lnTo>
                <a:lnTo>
                  <a:pt x="329" y="336"/>
                </a:lnTo>
                <a:lnTo>
                  <a:pt x="268" y="482"/>
                </a:lnTo>
                <a:lnTo>
                  <a:pt x="197" y="449"/>
                </a:lnTo>
                <a:lnTo>
                  <a:pt x="119" y="425"/>
                </a:lnTo>
                <a:lnTo>
                  <a:pt x="70" y="429"/>
                </a:lnTo>
                <a:lnTo>
                  <a:pt x="28" y="440"/>
                </a:lnTo>
                <a:lnTo>
                  <a:pt x="0" y="477"/>
                </a:lnTo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060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681038" y="6067425"/>
            <a:ext cx="2300287" cy="3937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7061" name="Rectangle 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08325" y="6067425"/>
            <a:ext cx="3124200" cy="3937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7062" name="Rectangle 2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372225" y="6067425"/>
            <a:ext cx="2311400" cy="3937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7063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706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2441575"/>
            <a:ext cx="3956050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3750" y="2441575"/>
            <a:ext cx="3956050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E666-B756-497C-A352-DA7A6E1A457B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EEFB-65EF-4842-A867-551F8A96F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8913" y="1216025"/>
            <a:ext cx="2020887" cy="4727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3075" y="1216025"/>
            <a:ext cx="5913438" cy="4727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3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36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749BF4F-BA12-4F3D-B575-EC3367C4A088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307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F96C27-EE08-468D-959F-8314064B06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7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B2048-52DE-4BF2-9F2E-B87343FA342E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9610F-7EFE-4207-A4D4-DC5D91B372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D90DC-14B1-4884-B093-E5C58CC06C17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53D1B-00D8-47CE-990F-1E4F7F257F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4526B-4326-494B-90BE-39652BA6B33D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2486A-476D-44FA-9EE8-51100BCB10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57FBF-31CE-4308-867D-19312785E8F2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B0BD5-B923-4410-A3A8-F10D701D2A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C117EA-6426-4EFF-B9FC-03366529EAD1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A8B02-DAEB-4156-8EBE-FB28FC2424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632E1-3C75-427A-9184-73173FC7E272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E97B-85AC-4D7D-891D-23CF2343DA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FD1F4-063F-4105-A288-C19459046B3D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5924F-8FE7-4981-81A7-78D495A0A8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FF9D-10C9-481C-9705-A6906D7F7FF3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4B51-2A10-42D5-95BB-7CDC6BBD0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8FA04-4ED5-4AB1-BFC5-C0A9DD694248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41E1E-1A57-46C0-BBD2-962582CF40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1A1538-6E11-4EE4-AEBF-BBC2B3010B76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8F3C9-4087-4467-AD53-19C29E1173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AF9101-EA99-4956-B762-15E36C54BBFF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70B9-FC63-4BB4-BD38-7A20E7ED0E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01600" y="1371600"/>
            <a:ext cx="8940800" cy="4762500"/>
            <a:chOff x="64" y="864"/>
            <a:chExt cx="5632" cy="3000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ltGray">
            <a:xfrm>
              <a:off x="64" y="864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0" name="Rectangle 4"/>
            <p:cNvSpPr>
              <a:spLocks noChangeArrowheads="1"/>
            </p:cNvSpPr>
            <p:nvPr/>
          </p:nvSpPr>
          <p:spPr bwMode="ltGray">
            <a:xfrm>
              <a:off x="160" y="1116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4821" name="Group 5"/>
            <p:cNvGrpSpPr>
              <a:grpSpLocks/>
            </p:cNvGrpSpPr>
            <p:nvPr/>
          </p:nvGrpSpPr>
          <p:grpSpPr bwMode="auto">
            <a:xfrm>
              <a:off x="64" y="3732"/>
              <a:ext cx="5632" cy="132"/>
              <a:chOff x="64" y="3732"/>
              <a:chExt cx="5632" cy="132"/>
            </a:xfrm>
          </p:grpSpPr>
          <p:sp>
            <p:nvSpPr>
              <p:cNvPr id="34822" name="Rectangle 6"/>
              <p:cNvSpPr>
                <a:spLocks noChangeArrowheads="1"/>
              </p:cNvSpPr>
              <p:nvPr/>
            </p:nvSpPr>
            <p:spPr bwMode="ltGray">
              <a:xfrm>
                <a:off x="64" y="3804"/>
                <a:ext cx="5632" cy="6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3" name="Rectangle 7"/>
              <p:cNvSpPr>
                <a:spLocks noChangeArrowheads="1"/>
              </p:cNvSpPr>
              <p:nvPr/>
            </p:nvSpPr>
            <p:spPr bwMode="ltGray">
              <a:xfrm>
                <a:off x="229" y="3732"/>
                <a:ext cx="5302" cy="2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482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BA6629C-49D9-4C71-AE23-D119B7723553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43EC12-2FFB-4300-90A1-52381B80B4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utoUpdateAnimBg="0"/>
      <p:bldP spid="34825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48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CE642-33DC-4C8A-9CFA-799C031F4822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ED3B7-CA05-4BE7-A18B-14BD849A7B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565C4-09F9-496D-8B63-7BB29A014BC4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39893-A22C-46AD-BFC2-B210F9BFA5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F7B4AB-C172-446E-9569-72DD98C0D053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D2B62-7F69-4A3E-86E0-34B0A91FEE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CFC341-358B-4CC2-B253-29CEC2BD4E9A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605FC-669A-480C-ADA2-2721B35B5E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D07CA2-006C-4600-AE47-05DC6E6A3414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F5E77-EF23-42FA-8585-A5E4206C82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D37D5F-0695-4E51-8730-AE6B493C59F3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4F092-1FA3-4A81-A667-493004C168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5227-5E60-4151-9721-47E7B736D59A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B0D0-BCCC-478B-B989-90F4D069F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34BC1-B7F0-4CFA-BA77-5B21AFF6259E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4A7D4-374E-4DD9-BE4F-F6DB17188C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EAF01-4CCC-4366-8A16-0F50C75995DC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A636F-A297-4AD3-9F5D-7060D3E263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45F345-5C76-43AD-B09F-21A10FEC38E3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9E61C-FD54-4252-BA18-68BC0E2CFE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5245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5245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62A94E-0A42-4929-B043-A7B9233F397B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17366-11C6-407D-B6E7-35F43B7CB1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51203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51204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5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6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7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8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09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0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1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2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3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4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5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6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7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8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9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20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21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222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51223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24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25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26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27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28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29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30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31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32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33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34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35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36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37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38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39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40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1241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51242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3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4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5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6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7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8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9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0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1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2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3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4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5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6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7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8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259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60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61" name="Rectangle 6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3781516-89BB-4B88-863E-853EB16A7CC6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1262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2590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3" name="Rectangle 6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C92C14-344B-4B70-A894-62FBD98E2D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F73B19-D110-4425-AD6F-81AD59B0E7BB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80124-0F25-42EF-A841-A23ECA5FA5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BF513-C3DF-44F8-B77D-33B79851CC3D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37D34-F46E-42C5-AB8F-F159FACC0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EDA4D-1BA9-4454-8DFA-B50ABD9849B8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FB508-A421-451B-A244-C9BBB457A7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36D3A9-7493-4BEF-A97D-F92BA985B944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CEF8-3591-401B-9A36-2508E926FE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75A7A-58B2-4511-8431-A4A4A669DE69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C2EA-A39F-4539-8F6B-CE5B251DE6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CDCD-64B4-4AFD-86A0-4B020568D7DC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C778-F6F2-42FA-B355-0E04D25EA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DF06B-A1D2-4AD1-B61C-B84F47ACAF54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923B0-364E-4DEF-83CE-BBDA6C78CD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3ED01-FD82-4973-BD17-080231FFEC72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ED3F7-35FD-4F11-AA1B-496615C55A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DD18A-ABF2-4352-9CF6-9CA174055C32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28EA9-0637-4523-AB3C-CE896538B8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74CA3-C9E5-4ED7-AE73-6FB5C0980A0C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66A08-C271-402E-8E6B-F137F83818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E08B6-828D-493F-A86E-9C169C79603A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CFD49-C3B6-4CFA-BE02-F29B30383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6323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56324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56325" name="AutoShape 5"/>
                <p:cNvSpPr>
                  <a:spLocks noChangeArrowheads="1"/>
                </p:cNvSpPr>
                <p:nvPr/>
              </p:nvSpPr>
              <p:spPr bwMode="auto">
                <a:xfrm rot="12360000" flipH="1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26" name="AutoShape 6"/>
                <p:cNvSpPr>
                  <a:spLocks noChangeArrowheads="1"/>
                </p:cNvSpPr>
                <p:nvPr/>
              </p:nvSpPr>
              <p:spPr bwMode="auto">
                <a:xfrm rot="12360000" flipH="1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27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56328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56329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56330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56331" name="Arc 11"/>
                <p:cNvSpPr>
                  <a:spLocks/>
                </p:cNvSpPr>
                <p:nvPr/>
              </p:nvSpPr>
              <p:spPr bwMode="auto">
                <a:xfrm rot="10485000">
                  <a:off x="1263" y="2241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32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6333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3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36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6337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A91A861C-D40E-416F-ADAE-97774FA3B633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6338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ru-RU"/>
          </a:p>
        </p:txBody>
      </p:sp>
      <p:sp>
        <p:nvSpPr>
          <p:cNvPr id="56339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AC800E90-677D-4018-B5CF-7CEEEEC550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2F1F01-D1DD-4270-82CA-656116541017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7E41B-42B5-4A6E-9747-558D6BBCDD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ACBF4-E231-45DA-A36D-C9F853D71C5C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2563B-ED24-4A24-AB4C-C88CE004A9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EDF39-8111-4596-9303-760D11E9E2E8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12C0C-B790-4D92-A3E6-DEC06AA78A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E775A-6508-4138-BDE4-22391D9E2753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9F637-41AC-4EEE-8CED-9D8A320DFD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AB69-DADF-45B2-A8A9-67720E1B433B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45F2-46C9-4EBD-8553-51989EA94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F7602-988A-4EE7-A6FA-67A0454E60A7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8AD31-6326-45E5-8F28-35D5E5A100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0BB00D-AD03-417E-90F9-1D4498205E5A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376AD-9409-4C36-9610-63CE552BD7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EE3ADA-1733-4E64-9B11-8FA698EBC934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11062-A03B-4213-A19C-CDE855DBD0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F7D29-FCC3-4E0F-AF86-6D631CE6D5A9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CE6D8-DFB7-4193-ABE3-5F7BBD1640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75C5E-916F-4734-B808-021C79C1374F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24D51-82E8-49AB-8361-201C067CE5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5334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5334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A6E66-5552-49EB-B687-242AB5738BAB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29C35-05A3-4949-8064-BA70F1D8E3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152400" y="2286000"/>
            <a:ext cx="1463675" cy="2182813"/>
            <a:chOff x="96" y="1440"/>
            <a:chExt cx="922" cy="1375"/>
          </a:xfrm>
        </p:grpSpPr>
        <p:grpSp>
          <p:nvGrpSpPr>
            <p:cNvPr id="59395" name="Group 3"/>
            <p:cNvGrpSpPr>
              <a:grpSpLocks/>
            </p:cNvGrpSpPr>
            <p:nvPr/>
          </p:nvGrpSpPr>
          <p:grpSpPr bwMode="auto">
            <a:xfrm>
              <a:off x="96" y="1440"/>
              <a:ext cx="913" cy="1375"/>
              <a:chOff x="96" y="1440"/>
              <a:chExt cx="913" cy="1375"/>
            </a:xfrm>
          </p:grpSpPr>
          <p:sp>
            <p:nvSpPr>
              <p:cNvPr id="59396" name="Freeform 4"/>
              <p:cNvSpPr>
                <a:spLocks/>
              </p:cNvSpPr>
              <p:nvPr/>
            </p:nvSpPr>
            <p:spPr bwMode="auto">
              <a:xfrm>
                <a:off x="181" y="1574"/>
                <a:ext cx="742" cy="1110"/>
              </a:xfrm>
              <a:custGeom>
                <a:avLst/>
                <a:gdLst/>
                <a:ahLst/>
                <a:cxnLst>
                  <a:cxn ang="0">
                    <a:pos x="370" y="0"/>
                  </a:cxn>
                  <a:cxn ang="0">
                    <a:pos x="0" y="554"/>
                  </a:cxn>
                  <a:cxn ang="0">
                    <a:pos x="370" y="1109"/>
                  </a:cxn>
                  <a:cxn ang="0">
                    <a:pos x="741" y="554"/>
                  </a:cxn>
                  <a:cxn ang="0">
                    <a:pos x="370" y="0"/>
                  </a:cxn>
                </a:cxnLst>
                <a:rect l="0" t="0" r="r" b="b"/>
                <a:pathLst>
                  <a:path w="742" h="1110">
                    <a:moveTo>
                      <a:pt x="370" y="0"/>
                    </a:moveTo>
                    <a:lnTo>
                      <a:pt x="0" y="554"/>
                    </a:lnTo>
                    <a:lnTo>
                      <a:pt x="370" y="1109"/>
                    </a:lnTo>
                    <a:lnTo>
                      <a:pt x="741" y="554"/>
                    </a:lnTo>
                    <a:lnTo>
                      <a:pt x="37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9397" name="Group 5"/>
              <p:cNvGrpSpPr>
                <a:grpSpLocks/>
              </p:cNvGrpSpPr>
              <p:nvPr/>
            </p:nvGrpSpPr>
            <p:grpSpPr bwMode="auto">
              <a:xfrm>
                <a:off x="96" y="1440"/>
                <a:ext cx="913" cy="688"/>
                <a:chOff x="96" y="1440"/>
                <a:chExt cx="913" cy="688"/>
              </a:xfrm>
            </p:grpSpPr>
            <p:sp>
              <p:nvSpPr>
                <p:cNvPr id="59398" name="Freeform 6"/>
                <p:cNvSpPr>
                  <a:spLocks/>
                </p:cNvSpPr>
                <p:nvPr/>
              </p:nvSpPr>
              <p:spPr bwMode="auto">
                <a:xfrm>
                  <a:off x="552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0" y="136"/>
                    </a:cxn>
                    <a:cxn ang="0">
                      <a:pos x="0" y="0"/>
                    </a:cxn>
                    <a:cxn ang="0">
                      <a:pos x="456" y="687"/>
                    </a:cxn>
                    <a:cxn ang="0">
                      <a:pos x="365" y="687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457" h="688">
                      <a:moveTo>
                        <a:pt x="0" y="136"/>
                      </a:moveTo>
                      <a:lnTo>
                        <a:pt x="0" y="0"/>
                      </a:lnTo>
                      <a:lnTo>
                        <a:pt x="456" y="687"/>
                      </a:lnTo>
                      <a:lnTo>
                        <a:pt x="365" y="687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399" name="Freeform 7"/>
                <p:cNvSpPr>
                  <a:spLocks/>
                </p:cNvSpPr>
                <p:nvPr/>
              </p:nvSpPr>
              <p:spPr bwMode="auto">
                <a:xfrm>
                  <a:off x="96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456" y="0"/>
                    </a:cxn>
                    <a:cxn ang="0">
                      <a:pos x="456" y="136"/>
                    </a:cxn>
                    <a:cxn ang="0">
                      <a:pos x="90" y="687"/>
                    </a:cxn>
                    <a:cxn ang="0">
                      <a:pos x="0" y="687"/>
                    </a:cxn>
                    <a:cxn ang="0">
                      <a:pos x="456" y="0"/>
                    </a:cxn>
                  </a:cxnLst>
                  <a:rect l="0" t="0" r="r" b="b"/>
                  <a:pathLst>
                    <a:path w="457" h="688">
                      <a:moveTo>
                        <a:pt x="456" y="0"/>
                      </a:moveTo>
                      <a:lnTo>
                        <a:pt x="456" y="136"/>
                      </a:lnTo>
                      <a:lnTo>
                        <a:pt x="90" y="687"/>
                      </a:lnTo>
                      <a:lnTo>
                        <a:pt x="0" y="687"/>
                      </a:lnTo>
                      <a:lnTo>
                        <a:pt x="456" y="0"/>
                      </a:ln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9400" name="Group 8"/>
              <p:cNvGrpSpPr>
                <a:grpSpLocks/>
              </p:cNvGrpSpPr>
              <p:nvPr/>
            </p:nvGrpSpPr>
            <p:grpSpPr bwMode="auto">
              <a:xfrm>
                <a:off x="96" y="2127"/>
                <a:ext cx="913" cy="688"/>
                <a:chOff x="96" y="2127"/>
                <a:chExt cx="913" cy="688"/>
              </a:xfrm>
            </p:grpSpPr>
            <p:sp>
              <p:nvSpPr>
                <p:cNvPr id="59401" name="Freeform 9"/>
                <p:cNvSpPr>
                  <a:spLocks/>
                </p:cNvSpPr>
                <p:nvPr/>
              </p:nvSpPr>
              <p:spPr bwMode="auto">
                <a:xfrm>
                  <a:off x="552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365" y="0"/>
                    </a:cxn>
                    <a:cxn ang="0">
                      <a:pos x="456" y="0"/>
                    </a:cxn>
                    <a:cxn ang="0">
                      <a:pos x="0" y="687"/>
                    </a:cxn>
                    <a:cxn ang="0">
                      <a:pos x="0" y="550"/>
                    </a:cxn>
                    <a:cxn ang="0">
                      <a:pos x="365" y="0"/>
                    </a:cxn>
                  </a:cxnLst>
                  <a:rect l="0" t="0" r="r" b="b"/>
                  <a:pathLst>
                    <a:path w="457" h="688">
                      <a:moveTo>
                        <a:pt x="365" y="0"/>
                      </a:moveTo>
                      <a:lnTo>
                        <a:pt x="456" y="0"/>
                      </a:lnTo>
                      <a:lnTo>
                        <a:pt x="0" y="687"/>
                      </a:lnTo>
                      <a:lnTo>
                        <a:pt x="0" y="550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402" name="Freeform 10"/>
                <p:cNvSpPr>
                  <a:spLocks/>
                </p:cNvSpPr>
                <p:nvPr/>
              </p:nvSpPr>
              <p:spPr bwMode="auto">
                <a:xfrm>
                  <a:off x="96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456" y="550"/>
                    </a:cxn>
                    <a:cxn ang="0">
                      <a:pos x="456" y="687"/>
                    </a:cxn>
                    <a:cxn ang="0">
                      <a:pos x="0" y="0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457" h="688">
                      <a:moveTo>
                        <a:pt x="90" y="0"/>
                      </a:moveTo>
                      <a:lnTo>
                        <a:pt x="456" y="550"/>
                      </a:lnTo>
                      <a:lnTo>
                        <a:pt x="456" y="687"/>
                      </a:lnTo>
                      <a:lnTo>
                        <a:pt x="0" y="0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9403" name="Group 11"/>
            <p:cNvGrpSpPr>
              <a:grpSpLocks/>
            </p:cNvGrpSpPr>
            <p:nvPr/>
          </p:nvGrpSpPr>
          <p:grpSpPr bwMode="auto">
            <a:xfrm>
              <a:off x="493" y="1555"/>
              <a:ext cx="525" cy="480"/>
              <a:chOff x="493" y="1555"/>
              <a:chExt cx="525" cy="480"/>
            </a:xfrm>
          </p:grpSpPr>
          <p:sp>
            <p:nvSpPr>
              <p:cNvPr id="59404" name="Freeform 12"/>
              <p:cNvSpPr>
                <a:spLocks/>
              </p:cNvSpPr>
              <p:nvPr/>
            </p:nvSpPr>
            <p:spPr bwMode="auto">
              <a:xfrm>
                <a:off x="493" y="1555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5" name="Freeform 13"/>
              <p:cNvSpPr>
                <a:spLocks/>
              </p:cNvSpPr>
              <p:nvPr/>
            </p:nvSpPr>
            <p:spPr bwMode="auto">
              <a:xfrm>
                <a:off x="565" y="1620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6" name="Freeform 14"/>
              <p:cNvSpPr>
                <a:spLocks/>
              </p:cNvSpPr>
              <p:nvPr/>
            </p:nvSpPr>
            <p:spPr bwMode="auto">
              <a:xfrm>
                <a:off x="621" y="1629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7" name="Freeform 15"/>
              <p:cNvSpPr>
                <a:spLocks/>
              </p:cNvSpPr>
              <p:nvPr/>
            </p:nvSpPr>
            <p:spPr bwMode="auto">
              <a:xfrm>
                <a:off x="722" y="1752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94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1336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4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41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0B3664-2C11-4C23-9485-19DE1EFBDD84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9411" name="Rectangle 1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941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E19464-5410-4A51-BE0F-CC80EE055C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00DBF-8910-437F-AD97-4455A7007A80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8A59B-7CCC-4CD3-BD22-01CC2C4941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D9045B-438F-4073-999E-65CE9B156DD4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2BF43-E5B3-4E93-8026-D0C80EFC9B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956BF-2167-49D6-B70D-7077AA021973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C8989-DC18-46A3-B655-F1797552AE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79A6-DFD5-4158-8B70-4423A29B34D0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CACD-1A9C-4284-B73C-668B13D90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114382-6B3B-4A81-A04D-AFAD865D3C09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B0159-EC5B-433E-BC0F-97D400B323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1264B-2F65-486E-8E3D-56040104F82D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4E9B-494E-4AB2-95E8-CAC8414555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28AE43-4B59-4C6D-8940-CB9619ED496F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891EA-CE3F-421D-A590-8586FB30F9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3AB63-AC55-4228-8849-7659840B47B3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07436-97EC-48DC-8F5E-DFD8524416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BE1D4-66B9-4CD8-8427-7EC9962FFF01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ABBA7-A532-416E-AE10-1AB92C1EC7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429F0-E49E-4C80-9401-529EA838BF73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2DF11-5A7F-4F81-A710-A75D8E3DB6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AE0D8A-0D80-41A0-AC44-B5A3003F231B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AC131-D422-4EFA-BD4A-7FA7B24E4D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6246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246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6247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6247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6247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247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6247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47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247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7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7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7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6248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8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8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8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8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8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8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8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6249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6249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9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9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9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9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9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9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9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49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50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50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50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50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50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50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50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50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50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50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6251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251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2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6252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52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252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D16502F-9F0A-439B-AE86-80E2F68A09E2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252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252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6FBEB7-629A-4C48-AB09-B65B7B3F46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A4341-468E-4CCA-88D4-30B735504603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1CC32-3F98-43EA-8A76-4B599AFB83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EB330-65F3-499E-9100-8BD0AEEC4DCC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DC7A7-4816-4DA8-9D28-ACE59C79FF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5BFE-69F2-4937-8F41-F436EDF8C849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D2FE-F4E4-446F-8A43-B30A7AD31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164D82-7F52-4A87-B393-7C56170FE4F0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77EAB-5311-476F-8261-FCB72C2509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B8CB78-0A33-4ACF-9D1F-E5CCDDA59C3B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D5FBD-A346-4554-BF34-6ABC1B9690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CE1330-58D3-412D-B319-7C810F12A866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7C24E-B91A-4CAF-85AF-E5EF84CE57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E0F10C-80BA-46E7-B5FB-50739A223793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F92D4-18E2-4A04-9DEA-033AE549B0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8D8E1-FC85-4C08-B97F-2DBD66E2B83F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35169-C134-49C2-A4FD-30B320480B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5BAD0-AAC5-489C-8FD1-C62BB62EC30E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48D00-EF8C-4C1C-8086-5C70A2F337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9660C-8E42-4B1F-AE27-F16B4F1F0B38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F54E8-4DC1-4609-B421-D4B7D8CB16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36C154-C819-4E28-88EF-0C9E7E923534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C1DE6-05D1-40A5-9FEB-7DFFEFDDCE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284163" y="358775"/>
            <a:ext cx="8577262" cy="6067425"/>
            <a:chOff x="179" y="226"/>
            <a:chExt cx="5403" cy="3822"/>
          </a:xfrm>
        </p:grpSpPr>
        <p:grpSp>
          <p:nvGrpSpPr>
            <p:cNvPr id="69635" name="Group 3"/>
            <p:cNvGrpSpPr>
              <a:grpSpLocks/>
            </p:cNvGrpSpPr>
            <p:nvPr/>
          </p:nvGrpSpPr>
          <p:grpSpPr bwMode="auto">
            <a:xfrm>
              <a:off x="179" y="226"/>
              <a:ext cx="5403" cy="3822"/>
              <a:chOff x="179" y="226"/>
              <a:chExt cx="5403" cy="3822"/>
            </a:xfrm>
          </p:grpSpPr>
          <p:sp>
            <p:nvSpPr>
              <p:cNvPr id="69636" name="Rectangle 4"/>
              <p:cNvSpPr>
                <a:spLocks noChangeArrowheads="1"/>
              </p:cNvSpPr>
              <p:nvPr/>
            </p:nvSpPr>
            <p:spPr bwMode="white">
              <a:xfrm>
                <a:off x="179" y="22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37" name="Rectangle 5"/>
              <p:cNvSpPr>
                <a:spLocks noChangeArrowheads="1"/>
              </p:cNvSpPr>
              <p:nvPr/>
            </p:nvSpPr>
            <p:spPr bwMode="white">
              <a:xfrm>
                <a:off x="179" y="37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38" name="Rectangle 6"/>
              <p:cNvSpPr>
                <a:spLocks noChangeArrowheads="1"/>
              </p:cNvSpPr>
              <p:nvPr/>
            </p:nvSpPr>
            <p:spPr bwMode="white">
              <a:xfrm>
                <a:off x="179" y="51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39" name="Rectangle 7"/>
              <p:cNvSpPr>
                <a:spLocks noChangeArrowheads="1"/>
              </p:cNvSpPr>
              <p:nvPr/>
            </p:nvSpPr>
            <p:spPr bwMode="white">
              <a:xfrm>
                <a:off x="179" y="65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0" name="Rectangle 8"/>
              <p:cNvSpPr>
                <a:spLocks noChangeArrowheads="1"/>
              </p:cNvSpPr>
              <p:nvPr/>
            </p:nvSpPr>
            <p:spPr bwMode="white">
              <a:xfrm>
                <a:off x="179" y="80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1" name="Rectangle 9"/>
              <p:cNvSpPr>
                <a:spLocks noChangeArrowheads="1"/>
              </p:cNvSpPr>
              <p:nvPr/>
            </p:nvSpPr>
            <p:spPr bwMode="white">
              <a:xfrm>
                <a:off x="179" y="94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2" name="Rectangle 10"/>
              <p:cNvSpPr>
                <a:spLocks noChangeArrowheads="1"/>
              </p:cNvSpPr>
              <p:nvPr/>
            </p:nvSpPr>
            <p:spPr bwMode="white">
              <a:xfrm>
                <a:off x="179" y="109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3" name="Rectangle 11"/>
              <p:cNvSpPr>
                <a:spLocks noChangeArrowheads="1"/>
              </p:cNvSpPr>
              <p:nvPr/>
            </p:nvSpPr>
            <p:spPr bwMode="white">
              <a:xfrm>
                <a:off x="179" y="123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4" name="Rectangle 12"/>
              <p:cNvSpPr>
                <a:spLocks noChangeArrowheads="1"/>
              </p:cNvSpPr>
              <p:nvPr/>
            </p:nvSpPr>
            <p:spPr bwMode="white">
              <a:xfrm>
                <a:off x="179" y="137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5" name="Rectangle 13"/>
              <p:cNvSpPr>
                <a:spLocks noChangeArrowheads="1"/>
              </p:cNvSpPr>
              <p:nvPr/>
            </p:nvSpPr>
            <p:spPr bwMode="white">
              <a:xfrm>
                <a:off x="179" y="152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6" name="Rectangle 14"/>
              <p:cNvSpPr>
                <a:spLocks noChangeArrowheads="1"/>
              </p:cNvSpPr>
              <p:nvPr/>
            </p:nvSpPr>
            <p:spPr bwMode="white">
              <a:xfrm>
                <a:off x="179" y="166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7" name="Rectangle 15"/>
              <p:cNvSpPr>
                <a:spLocks noChangeArrowheads="1"/>
              </p:cNvSpPr>
              <p:nvPr/>
            </p:nvSpPr>
            <p:spPr bwMode="white">
              <a:xfrm>
                <a:off x="179" y="181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8" name="Rectangle 16"/>
              <p:cNvSpPr>
                <a:spLocks noChangeArrowheads="1"/>
              </p:cNvSpPr>
              <p:nvPr/>
            </p:nvSpPr>
            <p:spPr bwMode="white">
              <a:xfrm>
                <a:off x="179" y="195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9" name="Rectangle 17"/>
              <p:cNvSpPr>
                <a:spLocks noChangeArrowheads="1"/>
              </p:cNvSpPr>
              <p:nvPr/>
            </p:nvSpPr>
            <p:spPr bwMode="white">
              <a:xfrm>
                <a:off x="179" y="209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0" name="Rectangle 18"/>
              <p:cNvSpPr>
                <a:spLocks noChangeArrowheads="1"/>
              </p:cNvSpPr>
              <p:nvPr/>
            </p:nvSpPr>
            <p:spPr bwMode="white">
              <a:xfrm>
                <a:off x="179" y="224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1" name="Rectangle 19"/>
              <p:cNvSpPr>
                <a:spLocks noChangeArrowheads="1"/>
              </p:cNvSpPr>
              <p:nvPr/>
            </p:nvSpPr>
            <p:spPr bwMode="white">
              <a:xfrm>
                <a:off x="179" y="238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2" name="Rectangle 20"/>
              <p:cNvSpPr>
                <a:spLocks noChangeArrowheads="1"/>
              </p:cNvSpPr>
              <p:nvPr/>
            </p:nvSpPr>
            <p:spPr bwMode="white">
              <a:xfrm>
                <a:off x="179" y="253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3" name="Rectangle 21"/>
              <p:cNvSpPr>
                <a:spLocks noChangeArrowheads="1"/>
              </p:cNvSpPr>
              <p:nvPr/>
            </p:nvSpPr>
            <p:spPr bwMode="white">
              <a:xfrm>
                <a:off x="179" y="267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4" name="Rectangle 22"/>
              <p:cNvSpPr>
                <a:spLocks noChangeArrowheads="1"/>
              </p:cNvSpPr>
              <p:nvPr/>
            </p:nvSpPr>
            <p:spPr bwMode="white">
              <a:xfrm>
                <a:off x="179" y="281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5" name="Rectangle 23"/>
              <p:cNvSpPr>
                <a:spLocks noChangeArrowheads="1"/>
              </p:cNvSpPr>
              <p:nvPr/>
            </p:nvSpPr>
            <p:spPr bwMode="white">
              <a:xfrm>
                <a:off x="179" y="296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6" name="Rectangle 24"/>
              <p:cNvSpPr>
                <a:spLocks noChangeArrowheads="1"/>
              </p:cNvSpPr>
              <p:nvPr/>
            </p:nvSpPr>
            <p:spPr bwMode="white">
              <a:xfrm>
                <a:off x="179" y="310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7" name="Rectangle 25"/>
              <p:cNvSpPr>
                <a:spLocks noChangeArrowheads="1"/>
              </p:cNvSpPr>
              <p:nvPr/>
            </p:nvSpPr>
            <p:spPr bwMode="white">
              <a:xfrm>
                <a:off x="179" y="325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8" name="Rectangle 26"/>
              <p:cNvSpPr>
                <a:spLocks noChangeArrowheads="1"/>
              </p:cNvSpPr>
              <p:nvPr/>
            </p:nvSpPr>
            <p:spPr bwMode="white">
              <a:xfrm>
                <a:off x="179" y="339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9" name="Rectangle 27"/>
              <p:cNvSpPr>
                <a:spLocks noChangeArrowheads="1"/>
              </p:cNvSpPr>
              <p:nvPr/>
            </p:nvSpPr>
            <p:spPr bwMode="white">
              <a:xfrm>
                <a:off x="179" y="353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0" name="Rectangle 28"/>
              <p:cNvSpPr>
                <a:spLocks noChangeArrowheads="1"/>
              </p:cNvSpPr>
              <p:nvPr/>
            </p:nvSpPr>
            <p:spPr bwMode="white">
              <a:xfrm>
                <a:off x="179" y="368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1" name="Rectangle 29"/>
              <p:cNvSpPr>
                <a:spLocks noChangeArrowheads="1"/>
              </p:cNvSpPr>
              <p:nvPr/>
            </p:nvSpPr>
            <p:spPr bwMode="white">
              <a:xfrm>
                <a:off x="179" y="382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2" name="Rectangle 30"/>
              <p:cNvSpPr>
                <a:spLocks noChangeArrowheads="1"/>
              </p:cNvSpPr>
              <p:nvPr/>
            </p:nvSpPr>
            <p:spPr bwMode="white">
              <a:xfrm>
                <a:off x="179" y="397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63" name="Rectangle 31"/>
            <p:cNvSpPr>
              <a:spLocks noChangeArrowheads="1"/>
            </p:cNvSpPr>
            <p:nvPr/>
          </p:nvSpPr>
          <p:spPr bwMode="ltGray">
            <a:xfrm>
              <a:off x="336" y="960"/>
              <a:ext cx="5088" cy="2784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966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6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666" name="Rectangle 3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4122965-B1EE-4A48-96D8-71B4F77E67D5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9667" name="Rectangle 3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9668" name="Rectangle 3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851B70-9A39-4E3A-9245-128E8BEE1D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C8367-54D7-4771-966C-7BA6BE68E1C9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F94CA-0118-45A2-83DF-12B0994C27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292F-3150-4216-A440-A832C18A5447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DD09-2394-4780-833A-7F78528D8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69340F-C810-4D9F-BC9D-F7D5D7410861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64A84-BC3E-46C8-982C-A898724D39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213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71586F-6231-4A61-B234-7FACDE4FB82D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F0278-D0F0-4376-96F0-8C157D0D4C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6C29A8-0562-42A7-8E9A-1C41157D3803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8943-B624-4F84-9A1D-C06887290B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08CC3F-4B72-4000-9B5E-E1F6187B8AAC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DBAB-4F92-4F58-AF6E-CE3A8AD294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96C292-94AA-42B6-8A21-B32464BEFBCF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015E5-FCA5-412B-AE88-646379B923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49E7C-4A03-464B-BB08-5453E5381F1C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C2E19-F51F-4787-B519-1D4BAB4E43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200C9-6244-4AC7-8180-41C7F43586B4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C6CEC-6F44-46B1-BCD9-C39996E931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75A579-E059-4941-9BE0-9C57F28587FF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789B4-D0A8-4434-9D80-16E49A5010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562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213" y="381000"/>
            <a:ext cx="5678487" cy="5562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36FEDF-38B0-4B13-9894-B2416638AD10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BE384-8FAB-42BD-B3B4-526B66D631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82947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2948" name="Picture 4" descr="minispi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</p:grpSp>
      <p:sp>
        <p:nvSpPr>
          <p:cNvPr id="829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ECE0810D-B2DD-45D9-A6A3-D9F6FCCFAF44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ru-RU"/>
          </a:p>
        </p:txBody>
      </p:sp>
      <p:sp>
        <p:nvSpPr>
          <p:cNvPr id="8295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98EA9024-5CE2-4536-9BDA-6BE435EC61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5B856-1EAE-4842-92F9-6F3E7CABA686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7C85-363C-4E9D-B231-6F1E73631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DD9CA-9254-4E1B-938A-50341B4992C3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BCFC3-7CD0-479F-998F-E8999EED0C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0DAE7-3BBB-4710-B16B-753262AD79EF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D1C0C-72B4-419E-A15D-493A5C3422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72FF3C-8905-4CD4-B429-4AC106F2C20D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8CD9E-02E3-40B8-B377-891919A542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5310E-8A8F-4F77-9BAA-C720E6AC95A7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3192F-E2E9-418A-AD65-D832D93CB6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3281B-1EEB-4233-A013-AC681CEB045A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CBF31-FA39-4BB9-9981-B59AEC726D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9D559-802E-49FD-9A38-617D1169B46B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CCC31-B444-4CCE-B6CE-031124A4E6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D5313D-A141-4C80-B5F8-A96C3E2F3230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DA9AD-F9FC-43D9-88F7-ED1B831795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9DAF1-1168-4AA8-AD1F-3D4AD1B3C058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EC43F-53E2-4CBC-A1E3-50A5FC8EF9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9CBD3-BBF8-4552-9EA1-D6B31E6A62F2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8A0B4-2BAD-46B2-9047-95969F0826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08E35-DE75-4B9A-B004-23498F5D12BE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49135-C86F-4DEE-8410-4DD7330FE7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4D3443-60E4-4EC1-9CEF-5FA346F86155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317E73-98AF-48BB-A40E-A2B254AC1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800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146050" y="0"/>
            <a:ext cx="8772525" cy="6726238"/>
            <a:chOff x="92" y="0"/>
            <a:chExt cx="5526" cy="4237"/>
          </a:xfrm>
        </p:grpSpPr>
        <p:grpSp>
          <p:nvGrpSpPr>
            <p:cNvPr id="86019" name="Group 3"/>
            <p:cNvGrpSpPr>
              <a:grpSpLocks/>
            </p:cNvGrpSpPr>
            <p:nvPr/>
          </p:nvGrpSpPr>
          <p:grpSpPr bwMode="auto">
            <a:xfrm>
              <a:off x="92" y="409"/>
              <a:ext cx="5526" cy="3828"/>
              <a:chOff x="92" y="409"/>
              <a:chExt cx="5526" cy="3828"/>
            </a:xfrm>
          </p:grpSpPr>
          <p:sp>
            <p:nvSpPr>
              <p:cNvPr id="86020" name="Freeform 4"/>
              <p:cNvSpPr>
                <a:spLocks/>
              </p:cNvSpPr>
              <p:nvPr/>
            </p:nvSpPr>
            <p:spPr bwMode="auto">
              <a:xfrm>
                <a:off x="92" y="409"/>
                <a:ext cx="5526" cy="3828"/>
              </a:xfrm>
              <a:custGeom>
                <a:avLst/>
                <a:gdLst/>
                <a:ahLst/>
                <a:cxnLst>
                  <a:cxn ang="0">
                    <a:pos x="684" y="3"/>
                  </a:cxn>
                  <a:cxn ang="0">
                    <a:pos x="708" y="2"/>
                  </a:cxn>
                  <a:cxn ang="0">
                    <a:pos x="5523" y="0"/>
                  </a:cxn>
                  <a:cxn ang="0">
                    <a:pos x="5525" y="3827"/>
                  </a:cxn>
                  <a:cxn ang="0">
                    <a:pos x="0" y="3827"/>
                  </a:cxn>
                  <a:cxn ang="0">
                    <a:pos x="7" y="577"/>
                  </a:cxn>
                  <a:cxn ang="0">
                    <a:pos x="9" y="544"/>
                  </a:cxn>
                  <a:cxn ang="0">
                    <a:pos x="14" y="516"/>
                  </a:cxn>
                  <a:cxn ang="0">
                    <a:pos x="22" y="490"/>
                  </a:cxn>
                  <a:cxn ang="0">
                    <a:pos x="35" y="470"/>
                  </a:cxn>
                  <a:cxn ang="0">
                    <a:pos x="51" y="456"/>
                  </a:cxn>
                  <a:cxn ang="0">
                    <a:pos x="64" y="446"/>
                  </a:cxn>
                  <a:cxn ang="0">
                    <a:pos x="594" y="52"/>
                  </a:cxn>
                  <a:cxn ang="0">
                    <a:pos x="630" y="26"/>
                  </a:cxn>
                  <a:cxn ang="0">
                    <a:pos x="654" y="9"/>
                  </a:cxn>
                  <a:cxn ang="0">
                    <a:pos x="684" y="3"/>
                  </a:cxn>
                </a:cxnLst>
                <a:rect l="0" t="0" r="r" b="b"/>
                <a:pathLst>
                  <a:path w="5526" h="3828">
                    <a:moveTo>
                      <a:pt x="684" y="3"/>
                    </a:moveTo>
                    <a:lnTo>
                      <a:pt x="708" y="2"/>
                    </a:lnTo>
                    <a:lnTo>
                      <a:pt x="5523" y="0"/>
                    </a:lnTo>
                    <a:lnTo>
                      <a:pt x="5525" y="3827"/>
                    </a:lnTo>
                    <a:lnTo>
                      <a:pt x="0" y="3827"/>
                    </a:lnTo>
                    <a:lnTo>
                      <a:pt x="7" y="577"/>
                    </a:lnTo>
                    <a:lnTo>
                      <a:pt x="9" y="544"/>
                    </a:lnTo>
                    <a:lnTo>
                      <a:pt x="14" y="516"/>
                    </a:lnTo>
                    <a:lnTo>
                      <a:pt x="22" y="490"/>
                    </a:lnTo>
                    <a:lnTo>
                      <a:pt x="35" y="470"/>
                    </a:lnTo>
                    <a:lnTo>
                      <a:pt x="51" y="456"/>
                    </a:lnTo>
                    <a:lnTo>
                      <a:pt x="64" y="446"/>
                    </a:lnTo>
                    <a:lnTo>
                      <a:pt x="594" y="52"/>
                    </a:lnTo>
                    <a:lnTo>
                      <a:pt x="630" y="26"/>
                    </a:lnTo>
                    <a:lnTo>
                      <a:pt x="654" y="9"/>
                    </a:lnTo>
                    <a:lnTo>
                      <a:pt x="684" y="3"/>
                    </a:lnTo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6021" name="Group 5"/>
              <p:cNvGrpSpPr>
                <a:grpSpLocks/>
              </p:cNvGrpSpPr>
              <p:nvPr/>
            </p:nvGrpSpPr>
            <p:grpSpPr bwMode="auto">
              <a:xfrm>
                <a:off x="119" y="427"/>
                <a:ext cx="620" cy="565"/>
                <a:chOff x="119" y="427"/>
                <a:chExt cx="620" cy="565"/>
              </a:xfrm>
            </p:grpSpPr>
            <p:sp>
              <p:nvSpPr>
                <p:cNvPr id="86022" name="Freeform 6"/>
                <p:cNvSpPr>
                  <a:spLocks/>
                </p:cNvSpPr>
                <p:nvPr/>
              </p:nvSpPr>
              <p:spPr bwMode="auto">
                <a:xfrm>
                  <a:off x="127" y="459"/>
                  <a:ext cx="580" cy="533"/>
                </a:xfrm>
                <a:custGeom>
                  <a:avLst/>
                  <a:gdLst/>
                  <a:ahLst/>
                  <a:cxnLst>
                    <a:cxn ang="0">
                      <a:pos x="154" y="440"/>
                    </a:cxn>
                    <a:cxn ang="0">
                      <a:pos x="323" y="493"/>
                    </a:cxn>
                    <a:cxn ang="0">
                      <a:pos x="372" y="517"/>
                    </a:cxn>
                    <a:cxn ang="0">
                      <a:pos x="411" y="532"/>
                    </a:cxn>
                    <a:cxn ang="0">
                      <a:pos x="411" y="497"/>
                    </a:cxn>
                    <a:cxn ang="0">
                      <a:pos x="415" y="440"/>
                    </a:cxn>
                    <a:cxn ang="0">
                      <a:pos x="425" y="395"/>
                    </a:cxn>
                    <a:cxn ang="0">
                      <a:pos x="441" y="326"/>
                    </a:cxn>
                    <a:cxn ang="0">
                      <a:pos x="457" y="276"/>
                    </a:cxn>
                    <a:cxn ang="0">
                      <a:pos x="474" y="240"/>
                    </a:cxn>
                    <a:cxn ang="0">
                      <a:pos x="488" y="190"/>
                    </a:cxn>
                    <a:cxn ang="0">
                      <a:pos x="504" y="149"/>
                    </a:cxn>
                    <a:cxn ang="0">
                      <a:pos x="525" y="102"/>
                    </a:cxn>
                    <a:cxn ang="0">
                      <a:pos x="579" y="0"/>
                    </a:cxn>
                    <a:cxn ang="0">
                      <a:pos x="28" y="398"/>
                    </a:cxn>
                    <a:cxn ang="0">
                      <a:pos x="0" y="420"/>
                    </a:cxn>
                    <a:cxn ang="0">
                      <a:pos x="90" y="423"/>
                    </a:cxn>
                    <a:cxn ang="0">
                      <a:pos x="154" y="440"/>
                    </a:cxn>
                  </a:cxnLst>
                  <a:rect l="0" t="0" r="r" b="b"/>
                  <a:pathLst>
                    <a:path w="580" h="533">
                      <a:moveTo>
                        <a:pt x="154" y="440"/>
                      </a:moveTo>
                      <a:lnTo>
                        <a:pt x="323" y="493"/>
                      </a:lnTo>
                      <a:lnTo>
                        <a:pt x="372" y="517"/>
                      </a:lnTo>
                      <a:lnTo>
                        <a:pt x="411" y="532"/>
                      </a:lnTo>
                      <a:lnTo>
                        <a:pt x="411" y="497"/>
                      </a:lnTo>
                      <a:lnTo>
                        <a:pt x="415" y="440"/>
                      </a:lnTo>
                      <a:lnTo>
                        <a:pt x="425" y="395"/>
                      </a:lnTo>
                      <a:lnTo>
                        <a:pt x="441" y="326"/>
                      </a:lnTo>
                      <a:lnTo>
                        <a:pt x="457" y="276"/>
                      </a:lnTo>
                      <a:lnTo>
                        <a:pt x="474" y="240"/>
                      </a:lnTo>
                      <a:lnTo>
                        <a:pt x="488" y="190"/>
                      </a:lnTo>
                      <a:lnTo>
                        <a:pt x="504" y="149"/>
                      </a:lnTo>
                      <a:lnTo>
                        <a:pt x="525" y="102"/>
                      </a:lnTo>
                      <a:lnTo>
                        <a:pt x="579" y="0"/>
                      </a:lnTo>
                      <a:lnTo>
                        <a:pt x="28" y="398"/>
                      </a:lnTo>
                      <a:lnTo>
                        <a:pt x="0" y="420"/>
                      </a:lnTo>
                      <a:lnTo>
                        <a:pt x="90" y="423"/>
                      </a:lnTo>
                      <a:lnTo>
                        <a:pt x="154" y="44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023" name="Freeform 7"/>
                <p:cNvSpPr>
                  <a:spLocks/>
                </p:cNvSpPr>
                <p:nvPr/>
              </p:nvSpPr>
              <p:spPr bwMode="auto">
                <a:xfrm>
                  <a:off x="119" y="427"/>
                  <a:ext cx="620" cy="473"/>
                </a:xfrm>
                <a:custGeom>
                  <a:avLst/>
                  <a:gdLst/>
                  <a:ahLst/>
                  <a:cxnLst>
                    <a:cxn ang="0">
                      <a:pos x="0" y="472"/>
                    </a:cxn>
                    <a:cxn ang="0">
                      <a:pos x="15" y="445"/>
                    </a:cxn>
                    <a:cxn ang="0">
                      <a:pos x="61" y="411"/>
                    </a:cxn>
                    <a:cxn ang="0">
                      <a:pos x="619" y="0"/>
                    </a:cxn>
                    <a:cxn ang="0">
                      <a:pos x="466" y="153"/>
                    </a:cxn>
                    <a:cxn ang="0">
                      <a:pos x="366" y="315"/>
                    </a:cxn>
                    <a:cxn ang="0">
                      <a:pos x="301" y="467"/>
                    </a:cxn>
                    <a:cxn ang="0">
                      <a:pos x="222" y="435"/>
                    </a:cxn>
                    <a:cxn ang="0">
                      <a:pos x="132" y="413"/>
                    </a:cxn>
                    <a:cxn ang="0">
                      <a:pos x="76" y="420"/>
                    </a:cxn>
                    <a:cxn ang="0">
                      <a:pos x="30" y="432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620" h="473">
                      <a:moveTo>
                        <a:pt x="0" y="472"/>
                      </a:moveTo>
                      <a:lnTo>
                        <a:pt x="15" y="445"/>
                      </a:lnTo>
                      <a:lnTo>
                        <a:pt x="61" y="411"/>
                      </a:lnTo>
                      <a:lnTo>
                        <a:pt x="619" y="0"/>
                      </a:lnTo>
                      <a:lnTo>
                        <a:pt x="466" y="153"/>
                      </a:lnTo>
                      <a:lnTo>
                        <a:pt x="366" y="315"/>
                      </a:lnTo>
                      <a:lnTo>
                        <a:pt x="301" y="467"/>
                      </a:lnTo>
                      <a:lnTo>
                        <a:pt x="222" y="435"/>
                      </a:lnTo>
                      <a:lnTo>
                        <a:pt x="132" y="413"/>
                      </a:lnTo>
                      <a:lnTo>
                        <a:pt x="76" y="420"/>
                      </a:lnTo>
                      <a:lnTo>
                        <a:pt x="30" y="432"/>
                      </a:lnTo>
                      <a:lnTo>
                        <a:pt x="0" y="472"/>
                      </a:lnTo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6024" name="Group 8"/>
            <p:cNvGrpSpPr>
              <a:grpSpLocks/>
            </p:cNvGrpSpPr>
            <p:nvPr/>
          </p:nvGrpSpPr>
          <p:grpSpPr bwMode="auto">
            <a:xfrm>
              <a:off x="2050" y="0"/>
              <a:ext cx="1640" cy="623"/>
              <a:chOff x="2050" y="0"/>
              <a:chExt cx="1640" cy="623"/>
            </a:xfrm>
          </p:grpSpPr>
          <p:sp>
            <p:nvSpPr>
              <p:cNvPr id="86025" name="Rectangle 9"/>
              <p:cNvSpPr>
                <a:spLocks noChangeArrowheads="1"/>
              </p:cNvSpPr>
              <p:nvPr/>
            </p:nvSpPr>
            <p:spPr bwMode="auto">
              <a:xfrm>
                <a:off x="2050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6" name="Rectangle 10"/>
              <p:cNvSpPr>
                <a:spLocks noChangeArrowheads="1"/>
              </p:cNvSpPr>
              <p:nvPr/>
            </p:nvSpPr>
            <p:spPr bwMode="auto">
              <a:xfrm>
                <a:off x="2354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7" name="Rectangle 11"/>
              <p:cNvSpPr>
                <a:spLocks noChangeArrowheads="1"/>
              </p:cNvSpPr>
              <p:nvPr/>
            </p:nvSpPr>
            <p:spPr bwMode="auto">
              <a:xfrm>
                <a:off x="3113" y="306"/>
                <a:ext cx="232" cy="36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8" name="Oval 12"/>
              <p:cNvSpPr>
                <a:spLocks noChangeArrowheads="1"/>
              </p:cNvSpPr>
              <p:nvPr/>
            </p:nvSpPr>
            <p:spPr bwMode="auto">
              <a:xfrm>
                <a:off x="2664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9" name="Oval 13"/>
              <p:cNvSpPr>
                <a:spLocks noChangeArrowheads="1"/>
              </p:cNvSpPr>
              <p:nvPr/>
            </p:nvSpPr>
            <p:spPr bwMode="auto">
              <a:xfrm>
                <a:off x="2682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0" name="Freeform 14"/>
              <p:cNvSpPr>
                <a:spLocks/>
              </p:cNvSpPr>
              <p:nvPr/>
            </p:nvSpPr>
            <p:spPr bwMode="auto">
              <a:xfrm>
                <a:off x="2708" y="10"/>
                <a:ext cx="279" cy="82"/>
              </a:xfrm>
              <a:custGeom>
                <a:avLst/>
                <a:gdLst/>
                <a:ahLst/>
                <a:cxnLst>
                  <a:cxn ang="0">
                    <a:pos x="278" y="65"/>
                  </a:cxn>
                  <a:cxn ang="0">
                    <a:pos x="271" y="49"/>
                  </a:cxn>
                  <a:cxn ang="0">
                    <a:pos x="254" y="32"/>
                  </a:cxn>
                  <a:cxn ang="0">
                    <a:pos x="232" y="20"/>
                  </a:cxn>
                  <a:cxn ang="0">
                    <a:pos x="203" y="7"/>
                  </a:cxn>
                  <a:cxn ang="0">
                    <a:pos x="168" y="0"/>
                  </a:cxn>
                  <a:cxn ang="0">
                    <a:pos x="127" y="0"/>
                  </a:cxn>
                  <a:cxn ang="0">
                    <a:pos x="95" y="3"/>
                  </a:cxn>
                  <a:cxn ang="0">
                    <a:pos x="63" y="14"/>
                  </a:cxn>
                  <a:cxn ang="0">
                    <a:pos x="41" y="29"/>
                  </a:cxn>
                  <a:cxn ang="0">
                    <a:pos x="21" y="43"/>
                  </a:cxn>
                  <a:cxn ang="0">
                    <a:pos x="5" y="62"/>
                  </a:cxn>
                  <a:cxn ang="0">
                    <a:pos x="0" y="71"/>
                  </a:cxn>
                  <a:cxn ang="0">
                    <a:pos x="1" y="81"/>
                  </a:cxn>
                  <a:cxn ang="0">
                    <a:pos x="14" y="62"/>
                  </a:cxn>
                  <a:cxn ang="0">
                    <a:pos x="28" y="51"/>
                  </a:cxn>
                  <a:cxn ang="0">
                    <a:pos x="55" y="33"/>
                  </a:cxn>
                  <a:cxn ang="0">
                    <a:pos x="78" y="23"/>
                  </a:cxn>
                  <a:cxn ang="0">
                    <a:pos x="105" y="14"/>
                  </a:cxn>
                  <a:cxn ang="0">
                    <a:pos x="131" y="11"/>
                  </a:cxn>
                  <a:cxn ang="0">
                    <a:pos x="147" y="11"/>
                  </a:cxn>
                  <a:cxn ang="0">
                    <a:pos x="167" y="13"/>
                  </a:cxn>
                  <a:cxn ang="0">
                    <a:pos x="186" y="14"/>
                  </a:cxn>
                  <a:cxn ang="0">
                    <a:pos x="206" y="20"/>
                  </a:cxn>
                  <a:cxn ang="0">
                    <a:pos x="239" y="35"/>
                  </a:cxn>
                  <a:cxn ang="0">
                    <a:pos x="255" y="49"/>
                  </a:cxn>
                  <a:cxn ang="0">
                    <a:pos x="278" y="65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1" name="Oval 15"/>
              <p:cNvSpPr>
                <a:spLocks noChangeArrowheads="1"/>
              </p:cNvSpPr>
              <p:nvPr/>
            </p:nvSpPr>
            <p:spPr bwMode="auto">
              <a:xfrm>
                <a:off x="2709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2" name="Oval 16" descr="Walnut"/>
              <p:cNvSpPr>
                <a:spLocks noChangeArrowheads="1"/>
              </p:cNvSpPr>
              <p:nvPr/>
            </p:nvSpPr>
            <p:spPr bwMode="auto">
              <a:xfrm>
                <a:off x="2729" y="60"/>
                <a:ext cx="247" cy="238"/>
              </a:xfrm>
              <a:prstGeom prst="ellipse">
                <a:avLst/>
              </a:prstGeom>
              <a:blipFill dpi="0" rotWithShape="0">
                <a:blip r:embed="rId14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3" name="Freeform 17"/>
              <p:cNvSpPr>
                <a:spLocks/>
              </p:cNvSpPr>
              <p:nvPr/>
            </p:nvSpPr>
            <p:spPr bwMode="auto">
              <a:xfrm>
                <a:off x="2182" y="267"/>
                <a:ext cx="1358" cy="356"/>
              </a:xfrm>
              <a:custGeom>
                <a:avLst/>
                <a:gdLst/>
                <a:ahLst/>
                <a:cxnLst>
                  <a:cxn ang="0">
                    <a:pos x="10" y="345"/>
                  </a:cxn>
                  <a:cxn ang="0">
                    <a:pos x="28" y="351"/>
                  </a:cxn>
                  <a:cxn ang="0">
                    <a:pos x="1357" y="355"/>
                  </a:cxn>
                  <a:cxn ang="0">
                    <a:pos x="1357" y="279"/>
                  </a:cxn>
                  <a:cxn ang="0">
                    <a:pos x="1351" y="248"/>
                  </a:cxn>
                  <a:cxn ang="0">
                    <a:pos x="1338" y="220"/>
                  </a:cxn>
                  <a:cxn ang="0">
                    <a:pos x="1324" y="192"/>
                  </a:cxn>
                  <a:cxn ang="0">
                    <a:pos x="1282" y="147"/>
                  </a:cxn>
                  <a:cxn ang="0">
                    <a:pos x="1214" y="119"/>
                  </a:cxn>
                  <a:cxn ang="0">
                    <a:pos x="1141" y="106"/>
                  </a:cxn>
                  <a:cxn ang="0">
                    <a:pos x="1073" y="96"/>
                  </a:cxn>
                  <a:cxn ang="0">
                    <a:pos x="996" y="87"/>
                  </a:cxn>
                  <a:cxn ang="0">
                    <a:pos x="906" y="81"/>
                  </a:cxn>
                  <a:cxn ang="0">
                    <a:pos x="782" y="69"/>
                  </a:cxn>
                  <a:cxn ang="0">
                    <a:pos x="817" y="22"/>
                  </a:cxn>
                  <a:cxn ang="0">
                    <a:pos x="823" y="2"/>
                  </a:cxn>
                  <a:cxn ang="0">
                    <a:pos x="795" y="28"/>
                  </a:cxn>
                  <a:cxn ang="0">
                    <a:pos x="779" y="41"/>
                  </a:cxn>
                  <a:cxn ang="0">
                    <a:pos x="762" y="57"/>
                  </a:cxn>
                  <a:cxn ang="0">
                    <a:pos x="746" y="62"/>
                  </a:cxn>
                  <a:cxn ang="0">
                    <a:pos x="714" y="71"/>
                  </a:cxn>
                  <a:cxn ang="0">
                    <a:pos x="661" y="72"/>
                  </a:cxn>
                  <a:cxn ang="0">
                    <a:pos x="612" y="70"/>
                  </a:cxn>
                  <a:cxn ang="0">
                    <a:pos x="587" y="57"/>
                  </a:cxn>
                  <a:cxn ang="0">
                    <a:pos x="571" y="46"/>
                  </a:cxn>
                  <a:cxn ang="0">
                    <a:pos x="548" y="28"/>
                  </a:cxn>
                  <a:cxn ang="0">
                    <a:pos x="519" y="0"/>
                  </a:cxn>
                  <a:cxn ang="0">
                    <a:pos x="527" y="24"/>
                  </a:cxn>
                  <a:cxn ang="0">
                    <a:pos x="539" y="64"/>
                  </a:cxn>
                  <a:cxn ang="0">
                    <a:pos x="525" y="72"/>
                  </a:cxn>
                  <a:cxn ang="0">
                    <a:pos x="379" y="80"/>
                  </a:cxn>
                  <a:cxn ang="0">
                    <a:pos x="259" y="96"/>
                  </a:cxn>
                  <a:cxn ang="0">
                    <a:pos x="190" y="106"/>
                  </a:cxn>
                  <a:cxn ang="0">
                    <a:pos x="123" y="119"/>
                  </a:cxn>
                  <a:cxn ang="0">
                    <a:pos x="94" y="129"/>
                  </a:cxn>
                  <a:cxn ang="0">
                    <a:pos x="72" y="144"/>
                  </a:cxn>
                  <a:cxn ang="0">
                    <a:pos x="43" y="171"/>
                  </a:cxn>
                  <a:cxn ang="0">
                    <a:pos x="24" y="202"/>
                  </a:cxn>
                  <a:cxn ang="0">
                    <a:pos x="11" y="239"/>
                  </a:cxn>
                  <a:cxn ang="0">
                    <a:pos x="4" y="267"/>
                  </a:cxn>
                  <a:cxn ang="0">
                    <a:pos x="1" y="299"/>
                  </a:cxn>
                  <a:cxn ang="0">
                    <a:pos x="0" y="320"/>
                  </a:cxn>
                  <a:cxn ang="0">
                    <a:pos x="10" y="34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4" name="Freeform 18"/>
              <p:cNvSpPr>
                <a:spLocks/>
              </p:cNvSpPr>
              <p:nvPr/>
            </p:nvSpPr>
            <p:spPr bwMode="auto">
              <a:xfrm>
                <a:off x="2213" y="308"/>
                <a:ext cx="536" cy="184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7" y="153"/>
                  </a:cxn>
                  <a:cxn ang="0">
                    <a:pos x="17" y="133"/>
                  </a:cxn>
                  <a:cxn ang="0">
                    <a:pos x="49" y="110"/>
                  </a:cxn>
                  <a:cxn ang="0">
                    <a:pos x="105" y="88"/>
                  </a:cxn>
                  <a:cxn ang="0">
                    <a:pos x="147" y="82"/>
                  </a:cxn>
                  <a:cxn ang="0">
                    <a:pos x="182" y="74"/>
                  </a:cxn>
                  <a:cxn ang="0">
                    <a:pos x="237" y="69"/>
                  </a:cxn>
                  <a:cxn ang="0">
                    <a:pos x="279" y="61"/>
                  </a:cxn>
                  <a:cxn ang="0">
                    <a:pos x="320" y="54"/>
                  </a:cxn>
                  <a:cxn ang="0">
                    <a:pos x="359" y="49"/>
                  </a:cxn>
                  <a:cxn ang="0">
                    <a:pos x="405" y="43"/>
                  </a:cxn>
                  <a:cxn ang="0">
                    <a:pos x="473" y="42"/>
                  </a:cxn>
                  <a:cxn ang="0">
                    <a:pos x="470" y="44"/>
                  </a:cxn>
                  <a:cxn ang="0">
                    <a:pos x="506" y="41"/>
                  </a:cxn>
                  <a:cxn ang="0">
                    <a:pos x="518" y="27"/>
                  </a:cxn>
                  <a:cxn ang="0">
                    <a:pos x="513" y="0"/>
                  </a:cxn>
                  <a:cxn ang="0">
                    <a:pos x="533" y="23"/>
                  </a:cxn>
                  <a:cxn ang="0">
                    <a:pos x="535" y="39"/>
                  </a:cxn>
                  <a:cxn ang="0">
                    <a:pos x="513" y="52"/>
                  </a:cxn>
                  <a:cxn ang="0">
                    <a:pos x="470" y="57"/>
                  </a:cxn>
                  <a:cxn ang="0">
                    <a:pos x="399" y="61"/>
                  </a:cxn>
                  <a:cxn ang="0">
                    <a:pos x="323" y="70"/>
                  </a:cxn>
                  <a:cxn ang="0">
                    <a:pos x="263" y="80"/>
                  </a:cxn>
                  <a:cxn ang="0">
                    <a:pos x="193" y="90"/>
                  </a:cxn>
                  <a:cxn ang="0">
                    <a:pos x="135" y="99"/>
                  </a:cxn>
                  <a:cxn ang="0">
                    <a:pos x="92" y="109"/>
                  </a:cxn>
                  <a:cxn ang="0">
                    <a:pos x="56" y="128"/>
                  </a:cxn>
                  <a:cxn ang="0">
                    <a:pos x="30" y="140"/>
                  </a:cxn>
                  <a:cxn ang="0">
                    <a:pos x="15" y="164"/>
                  </a:cxn>
                  <a:cxn ang="0">
                    <a:pos x="0" y="183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5" name="Freeform 19"/>
              <p:cNvSpPr>
                <a:spLocks/>
              </p:cNvSpPr>
              <p:nvPr/>
            </p:nvSpPr>
            <p:spPr bwMode="auto">
              <a:xfrm>
                <a:off x="2197" y="574"/>
                <a:ext cx="1326" cy="4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30"/>
                  </a:cxn>
                  <a:cxn ang="0">
                    <a:pos x="114" y="37"/>
                  </a:cxn>
                  <a:cxn ang="0">
                    <a:pos x="381" y="36"/>
                  </a:cxn>
                  <a:cxn ang="0">
                    <a:pos x="438" y="37"/>
                  </a:cxn>
                  <a:cxn ang="0">
                    <a:pos x="480" y="38"/>
                  </a:cxn>
                  <a:cxn ang="0">
                    <a:pos x="578" y="38"/>
                  </a:cxn>
                  <a:cxn ang="0">
                    <a:pos x="686" y="36"/>
                  </a:cxn>
                  <a:cxn ang="0">
                    <a:pos x="724" y="36"/>
                  </a:cxn>
                  <a:cxn ang="0">
                    <a:pos x="819" y="38"/>
                  </a:cxn>
                  <a:cxn ang="0">
                    <a:pos x="859" y="39"/>
                  </a:cxn>
                  <a:cxn ang="0">
                    <a:pos x="888" y="38"/>
                  </a:cxn>
                  <a:cxn ang="0">
                    <a:pos x="962" y="36"/>
                  </a:cxn>
                  <a:cxn ang="0">
                    <a:pos x="1004" y="38"/>
                  </a:cxn>
                  <a:cxn ang="0">
                    <a:pos x="1045" y="37"/>
                  </a:cxn>
                  <a:cxn ang="0">
                    <a:pos x="1072" y="36"/>
                  </a:cxn>
                  <a:cxn ang="0">
                    <a:pos x="1119" y="36"/>
                  </a:cxn>
                  <a:cxn ang="0">
                    <a:pos x="1145" y="37"/>
                  </a:cxn>
                  <a:cxn ang="0">
                    <a:pos x="1171" y="38"/>
                  </a:cxn>
                  <a:cxn ang="0">
                    <a:pos x="1233" y="37"/>
                  </a:cxn>
                  <a:cxn ang="0">
                    <a:pos x="1257" y="37"/>
                  </a:cxn>
                  <a:cxn ang="0">
                    <a:pos x="1325" y="32"/>
                  </a:cxn>
                  <a:cxn ang="0">
                    <a:pos x="1291" y="22"/>
                  </a:cxn>
                  <a:cxn ang="0">
                    <a:pos x="1271" y="22"/>
                  </a:cxn>
                  <a:cxn ang="0">
                    <a:pos x="1249" y="23"/>
                  </a:cxn>
                  <a:cxn ang="0">
                    <a:pos x="1081" y="15"/>
                  </a:cxn>
                  <a:cxn ang="0">
                    <a:pos x="1015" y="17"/>
                  </a:cxn>
                  <a:cxn ang="0">
                    <a:pos x="943" y="21"/>
                  </a:cxn>
                  <a:cxn ang="0">
                    <a:pos x="874" y="20"/>
                  </a:cxn>
                  <a:cxn ang="0">
                    <a:pos x="819" y="18"/>
                  </a:cxn>
                  <a:cxn ang="0">
                    <a:pos x="732" y="19"/>
                  </a:cxn>
                  <a:cxn ang="0">
                    <a:pos x="683" y="20"/>
                  </a:cxn>
                  <a:cxn ang="0">
                    <a:pos x="655" y="21"/>
                  </a:cxn>
                  <a:cxn ang="0">
                    <a:pos x="605" y="22"/>
                  </a:cxn>
                  <a:cxn ang="0">
                    <a:pos x="553" y="20"/>
                  </a:cxn>
                  <a:cxn ang="0">
                    <a:pos x="524" y="19"/>
                  </a:cxn>
                  <a:cxn ang="0">
                    <a:pos x="462" y="17"/>
                  </a:cxn>
                  <a:cxn ang="0">
                    <a:pos x="436" y="18"/>
                  </a:cxn>
                  <a:cxn ang="0">
                    <a:pos x="378" y="21"/>
                  </a:cxn>
                  <a:cxn ang="0">
                    <a:pos x="340" y="23"/>
                  </a:cxn>
                  <a:cxn ang="0">
                    <a:pos x="302" y="24"/>
                  </a:cxn>
                  <a:cxn ang="0">
                    <a:pos x="258" y="22"/>
                  </a:cxn>
                  <a:cxn ang="0">
                    <a:pos x="205" y="20"/>
                  </a:cxn>
                  <a:cxn ang="0">
                    <a:pos x="147" y="23"/>
                  </a:cxn>
                  <a:cxn ang="0">
                    <a:pos x="133" y="23"/>
                  </a:cxn>
                  <a:cxn ang="0">
                    <a:pos x="82" y="20"/>
                  </a:cxn>
                  <a:cxn ang="0">
                    <a:pos x="53" y="19"/>
                  </a:cxn>
                  <a:cxn ang="0">
                    <a:pos x="38" y="20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6" name="Freeform 20"/>
              <p:cNvSpPr>
                <a:spLocks/>
              </p:cNvSpPr>
              <p:nvPr/>
            </p:nvSpPr>
            <p:spPr bwMode="auto">
              <a:xfrm>
                <a:off x="2212" y="307"/>
                <a:ext cx="1300" cy="224"/>
              </a:xfrm>
              <a:custGeom>
                <a:avLst/>
                <a:gdLst/>
                <a:ahLst/>
                <a:cxnLst>
                  <a:cxn ang="0">
                    <a:pos x="73" y="142"/>
                  </a:cxn>
                  <a:cxn ang="0">
                    <a:pos x="40" y="164"/>
                  </a:cxn>
                  <a:cxn ang="0">
                    <a:pos x="5" y="178"/>
                  </a:cxn>
                  <a:cxn ang="0">
                    <a:pos x="11" y="203"/>
                  </a:cxn>
                  <a:cxn ang="0">
                    <a:pos x="54" y="212"/>
                  </a:cxn>
                  <a:cxn ang="0">
                    <a:pos x="172" y="215"/>
                  </a:cxn>
                  <a:cxn ang="0">
                    <a:pos x="420" y="210"/>
                  </a:cxn>
                  <a:cxn ang="0">
                    <a:pos x="473" y="213"/>
                  </a:cxn>
                  <a:cxn ang="0">
                    <a:pos x="512" y="218"/>
                  </a:cxn>
                  <a:cxn ang="0">
                    <a:pos x="603" y="218"/>
                  </a:cxn>
                  <a:cxn ang="0">
                    <a:pos x="703" y="210"/>
                  </a:cxn>
                  <a:cxn ang="0">
                    <a:pos x="738" y="210"/>
                  </a:cxn>
                  <a:cxn ang="0">
                    <a:pos x="827" y="219"/>
                  </a:cxn>
                  <a:cxn ang="0">
                    <a:pos x="864" y="223"/>
                  </a:cxn>
                  <a:cxn ang="0">
                    <a:pos x="891" y="218"/>
                  </a:cxn>
                  <a:cxn ang="0">
                    <a:pos x="960" y="210"/>
                  </a:cxn>
                  <a:cxn ang="0">
                    <a:pos x="999" y="218"/>
                  </a:cxn>
                  <a:cxn ang="0">
                    <a:pos x="1037" y="213"/>
                  </a:cxn>
                  <a:cxn ang="0">
                    <a:pos x="1062" y="210"/>
                  </a:cxn>
                  <a:cxn ang="0">
                    <a:pos x="1105" y="210"/>
                  </a:cxn>
                  <a:cxn ang="0">
                    <a:pos x="1129" y="215"/>
                  </a:cxn>
                  <a:cxn ang="0">
                    <a:pos x="1154" y="219"/>
                  </a:cxn>
                  <a:cxn ang="0">
                    <a:pos x="1211" y="213"/>
                  </a:cxn>
                  <a:cxn ang="0">
                    <a:pos x="1233" y="215"/>
                  </a:cxn>
                  <a:cxn ang="0">
                    <a:pos x="1299" y="212"/>
                  </a:cxn>
                  <a:cxn ang="0">
                    <a:pos x="1283" y="169"/>
                  </a:cxn>
                  <a:cxn ang="0">
                    <a:pos x="1246" y="140"/>
                  </a:cxn>
                  <a:cxn ang="0">
                    <a:pos x="1226" y="145"/>
                  </a:cxn>
                  <a:cxn ang="0">
                    <a:pos x="1119" y="117"/>
                  </a:cxn>
                  <a:cxn ang="0">
                    <a:pos x="1070" y="103"/>
                  </a:cxn>
                  <a:cxn ang="0">
                    <a:pos x="1008" y="113"/>
                  </a:cxn>
                  <a:cxn ang="0">
                    <a:pos x="942" y="132"/>
                  </a:cxn>
                  <a:cxn ang="0">
                    <a:pos x="878" y="126"/>
                  </a:cxn>
                  <a:cxn ang="0">
                    <a:pos x="827" y="117"/>
                  </a:cxn>
                  <a:cxn ang="0">
                    <a:pos x="761" y="99"/>
                  </a:cxn>
                  <a:cxn ang="0">
                    <a:pos x="721" y="80"/>
                  </a:cxn>
                  <a:cxn ang="0">
                    <a:pos x="695" y="38"/>
                  </a:cxn>
                  <a:cxn ang="0">
                    <a:pos x="687" y="25"/>
                  </a:cxn>
                  <a:cxn ang="0">
                    <a:pos x="614" y="25"/>
                  </a:cxn>
                  <a:cxn ang="0">
                    <a:pos x="537" y="0"/>
                  </a:cxn>
                  <a:cxn ang="0">
                    <a:pos x="575" y="51"/>
                  </a:cxn>
                  <a:cxn ang="0">
                    <a:pos x="560" y="87"/>
                  </a:cxn>
                  <a:cxn ang="0">
                    <a:pos x="503" y="96"/>
                  </a:cxn>
                  <a:cxn ang="0">
                    <a:pos x="451" y="106"/>
                  </a:cxn>
                  <a:cxn ang="0">
                    <a:pos x="389" y="129"/>
                  </a:cxn>
                  <a:cxn ang="0">
                    <a:pos x="331" y="122"/>
                  </a:cxn>
                  <a:cxn ang="0">
                    <a:pos x="288" y="128"/>
                  </a:cxn>
                  <a:cxn ang="0">
                    <a:pos x="233" y="131"/>
                  </a:cxn>
                  <a:cxn ang="0">
                    <a:pos x="197" y="142"/>
                  </a:cxn>
                  <a:cxn ang="0">
                    <a:pos x="158" y="132"/>
                  </a:cxn>
                  <a:cxn ang="0">
                    <a:pos x="118" y="134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7" name="Freeform 21"/>
              <p:cNvSpPr>
                <a:spLocks/>
              </p:cNvSpPr>
              <p:nvPr/>
            </p:nvSpPr>
            <p:spPr bwMode="auto">
              <a:xfrm>
                <a:off x="2931" y="310"/>
                <a:ext cx="559" cy="184"/>
              </a:xfrm>
              <a:custGeom>
                <a:avLst/>
                <a:gdLst/>
                <a:ahLst/>
                <a:cxnLst>
                  <a:cxn ang="0">
                    <a:pos x="558" y="183"/>
                  </a:cxn>
                  <a:cxn ang="0">
                    <a:pos x="550" y="153"/>
                  </a:cxn>
                  <a:cxn ang="0">
                    <a:pos x="539" y="133"/>
                  </a:cxn>
                  <a:cxn ang="0">
                    <a:pos x="505" y="111"/>
                  </a:cxn>
                  <a:cxn ang="0">
                    <a:pos x="447" y="88"/>
                  </a:cxn>
                  <a:cxn ang="0">
                    <a:pos x="404" y="81"/>
                  </a:cxn>
                  <a:cxn ang="0">
                    <a:pos x="367" y="74"/>
                  </a:cxn>
                  <a:cxn ang="0">
                    <a:pos x="310" y="69"/>
                  </a:cxn>
                  <a:cxn ang="0">
                    <a:pos x="265" y="60"/>
                  </a:cxn>
                  <a:cxn ang="0">
                    <a:pos x="224" y="54"/>
                  </a:cxn>
                  <a:cxn ang="0">
                    <a:pos x="182" y="49"/>
                  </a:cxn>
                  <a:cxn ang="0">
                    <a:pos x="134" y="43"/>
                  </a:cxn>
                  <a:cxn ang="0">
                    <a:pos x="64" y="42"/>
                  </a:cxn>
                  <a:cxn ang="0">
                    <a:pos x="66" y="44"/>
                  </a:cxn>
                  <a:cxn ang="0">
                    <a:pos x="29" y="41"/>
                  </a:cxn>
                  <a:cxn ang="0">
                    <a:pos x="17" y="27"/>
                  </a:cxn>
                  <a:cxn ang="0">
                    <a:pos x="21" y="0"/>
                  </a:cxn>
                  <a:cxn ang="0">
                    <a:pos x="1" y="24"/>
                  </a:cxn>
                  <a:cxn ang="0">
                    <a:pos x="0" y="40"/>
                  </a:cxn>
                  <a:cxn ang="0">
                    <a:pos x="21" y="52"/>
                  </a:cxn>
                  <a:cxn ang="0">
                    <a:pos x="66" y="57"/>
                  </a:cxn>
                  <a:cxn ang="0">
                    <a:pos x="140" y="60"/>
                  </a:cxn>
                  <a:cxn ang="0">
                    <a:pos x="220" y="70"/>
                  </a:cxn>
                  <a:cxn ang="0">
                    <a:pos x="283" y="80"/>
                  </a:cxn>
                  <a:cxn ang="0">
                    <a:pos x="356" y="90"/>
                  </a:cxn>
                  <a:cxn ang="0">
                    <a:pos x="417" y="100"/>
                  </a:cxn>
                  <a:cxn ang="0">
                    <a:pos x="461" y="109"/>
                  </a:cxn>
                  <a:cxn ang="0">
                    <a:pos x="498" y="128"/>
                  </a:cxn>
                  <a:cxn ang="0">
                    <a:pos x="525" y="140"/>
                  </a:cxn>
                  <a:cxn ang="0">
                    <a:pos x="541" y="164"/>
                  </a:cxn>
                  <a:cxn ang="0">
                    <a:pos x="558" y="183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60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1216025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3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441575"/>
            <a:ext cx="80645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067425"/>
            <a:ext cx="2387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60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067425"/>
            <a:ext cx="3225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60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13500" y="6067425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6043" name="Freeform 27"/>
          <p:cNvSpPr>
            <a:spLocks/>
          </p:cNvSpPr>
          <p:nvPr/>
        </p:nvSpPr>
        <p:spPr bwMode="auto">
          <a:xfrm>
            <a:off x="3654425" y="2257425"/>
            <a:ext cx="2047875" cy="90488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9"/>
              </a:cxn>
              <a:cxn ang="0">
                <a:pos x="2" y="40"/>
              </a:cxn>
              <a:cxn ang="0">
                <a:pos x="28" y="50"/>
              </a:cxn>
              <a:cxn ang="0">
                <a:pos x="148" y="53"/>
              </a:cxn>
              <a:cxn ang="0">
                <a:pos x="297" y="53"/>
              </a:cxn>
              <a:cxn ang="0">
                <a:pos x="468" y="53"/>
              </a:cxn>
              <a:cxn ang="0">
                <a:pos x="667" y="53"/>
              </a:cxn>
              <a:cxn ang="0">
                <a:pos x="830" y="53"/>
              </a:cxn>
              <a:cxn ang="0">
                <a:pos x="993" y="55"/>
              </a:cxn>
              <a:cxn ang="0">
                <a:pos x="1139" y="53"/>
              </a:cxn>
              <a:cxn ang="0">
                <a:pos x="1226" y="56"/>
              </a:cxn>
              <a:cxn ang="0">
                <a:pos x="1279" y="47"/>
              </a:cxn>
              <a:cxn ang="0">
                <a:pos x="1289" y="25"/>
              </a:cxn>
              <a:cxn ang="0">
                <a:pos x="1275" y="14"/>
              </a:cxn>
              <a:cxn ang="0">
                <a:pos x="1274" y="27"/>
              </a:cxn>
              <a:cxn ang="0">
                <a:pos x="1261" y="35"/>
              </a:cxn>
              <a:cxn ang="0">
                <a:pos x="1236" y="38"/>
              </a:cxn>
              <a:cxn ang="0">
                <a:pos x="1196" y="40"/>
              </a:cxn>
              <a:cxn ang="0">
                <a:pos x="1121" y="40"/>
              </a:cxn>
              <a:cxn ang="0">
                <a:pos x="973" y="40"/>
              </a:cxn>
              <a:cxn ang="0">
                <a:pos x="844" y="40"/>
              </a:cxn>
              <a:cxn ang="0">
                <a:pos x="712" y="38"/>
              </a:cxn>
              <a:cxn ang="0">
                <a:pos x="584" y="40"/>
              </a:cxn>
              <a:cxn ang="0">
                <a:pos x="432" y="42"/>
              </a:cxn>
              <a:cxn ang="0">
                <a:pos x="315" y="43"/>
              </a:cxn>
              <a:cxn ang="0">
                <a:pos x="226" y="40"/>
              </a:cxn>
              <a:cxn ang="0">
                <a:pos x="141" y="42"/>
              </a:cxn>
              <a:cxn ang="0">
                <a:pos x="78" y="40"/>
              </a:cxn>
              <a:cxn ang="0">
                <a:pos x="41" y="40"/>
              </a:cxn>
              <a:cxn ang="0">
                <a:pos x="20" y="35"/>
              </a:cxn>
              <a:cxn ang="0">
                <a:pos x="14" y="22"/>
              </a:cxn>
              <a:cxn ang="0">
                <a:pos x="10" y="4"/>
              </a:cxn>
              <a:cxn ang="0">
                <a:pos x="5" y="5"/>
              </a:cxn>
              <a:cxn ang="0">
                <a:pos x="7" y="6"/>
              </a:cxn>
              <a:cxn ang="0">
                <a:pos x="10" y="0"/>
              </a:cxn>
              <a:cxn ang="0">
                <a:pos x="10" y="4"/>
              </a:cxn>
              <a:cxn ang="0">
                <a:pos x="9" y="6"/>
              </a:cxn>
              <a:cxn ang="0">
                <a:pos x="10" y="0"/>
              </a:cxn>
              <a:cxn ang="0">
                <a:pos x="10" y="4"/>
              </a:cxn>
              <a:cxn ang="0">
                <a:pos x="9" y="7"/>
              </a:cxn>
            </a:cxnLst>
            <a:rect l="0" t="0" r="r" b="b"/>
            <a:pathLst>
              <a:path w="1290" h="57">
                <a:moveTo>
                  <a:pt x="10" y="0"/>
                </a:moveTo>
                <a:lnTo>
                  <a:pt x="0" y="19"/>
                </a:lnTo>
                <a:lnTo>
                  <a:pt x="2" y="40"/>
                </a:lnTo>
                <a:lnTo>
                  <a:pt x="28" y="50"/>
                </a:lnTo>
                <a:lnTo>
                  <a:pt x="148" y="53"/>
                </a:lnTo>
                <a:lnTo>
                  <a:pt x="297" y="53"/>
                </a:lnTo>
                <a:lnTo>
                  <a:pt x="468" y="53"/>
                </a:lnTo>
                <a:lnTo>
                  <a:pt x="667" y="53"/>
                </a:lnTo>
                <a:lnTo>
                  <a:pt x="830" y="53"/>
                </a:lnTo>
                <a:lnTo>
                  <a:pt x="993" y="55"/>
                </a:lnTo>
                <a:lnTo>
                  <a:pt x="1139" y="53"/>
                </a:lnTo>
                <a:lnTo>
                  <a:pt x="1226" y="56"/>
                </a:lnTo>
                <a:lnTo>
                  <a:pt x="1279" y="47"/>
                </a:lnTo>
                <a:lnTo>
                  <a:pt x="1289" y="25"/>
                </a:lnTo>
                <a:lnTo>
                  <a:pt x="1275" y="14"/>
                </a:lnTo>
                <a:lnTo>
                  <a:pt x="1274" y="27"/>
                </a:lnTo>
                <a:lnTo>
                  <a:pt x="1261" y="35"/>
                </a:lnTo>
                <a:lnTo>
                  <a:pt x="1236" y="38"/>
                </a:lnTo>
                <a:lnTo>
                  <a:pt x="1196" y="40"/>
                </a:lnTo>
                <a:lnTo>
                  <a:pt x="1121" y="40"/>
                </a:lnTo>
                <a:lnTo>
                  <a:pt x="973" y="40"/>
                </a:lnTo>
                <a:lnTo>
                  <a:pt x="844" y="40"/>
                </a:lnTo>
                <a:lnTo>
                  <a:pt x="712" y="38"/>
                </a:lnTo>
                <a:lnTo>
                  <a:pt x="584" y="40"/>
                </a:lnTo>
                <a:lnTo>
                  <a:pt x="432" y="42"/>
                </a:lnTo>
                <a:lnTo>
                  <a:pt x="315" y="43"/>
                </a:lnTo>
                <a:lnTo>
                  <a:pt x="226" y="40"/>
                </a:lnTo>
                <a:lnTo>
                  <a:pt x="141" y="42"/>
                </a:lnTo>
                <a:lnTo>
                  <a:pt x="78" y="40"/>
                </a:lnTo>
                <a:lnTo>
                  <a:pt x="41" y="40"/>
                </a:lnTo>
                <a:lnTo>
                  <a:pt x="20" y="35"/>
                </a:lnTo>
                <a:lnTo>
                  <a:pt x="14" y="22"/>
                </a:lnTo>
                <a:lnTo>
                  <a:pt x="10" y="4"/>
                </a:lnTo>
                <a:lnTo>
                  <a:pt x="5" y="5"/>
                </a:lnTo>
                <a:lnTo>
                  <a:pt x="7" y="6"/>
                </a:lnTo>
                <a:lnTo>
                  <a:pt x="10" y="0"/>
                </a:lnTo>
                <a:lnTo>
                  <a:pt x="10" y="4"/>
                </a:lnTo>
                <a:lnTo>
                  <a:pt x="9" y="6"/>
                </a:lnTo>
                <a:lnTo>
                  <a:pt x="10" y="0"/>
                </a:lnTo>
                <a:lnTo>
                  <a:pt x="10" y="4"/>
                </a:lnTo>
                <a:lnTo>
                  <a:pt x="9" y="7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B89FE62C-1121-4748-A53D-F1AE5B4598C4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539DFA97-B9F8-41A8-83F7-A0B628A2CA4E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01600" y="152400"/>
            <a:ext cx="8940800" cy="6362700"/>
            <a:chOff x="64" y="96"/>
            <a:chExt cx="5632" cy="4008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ltGray">
            <a:xfrm>
              <a:off x="64" y="96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ltGray">
            <a:xfrm>
              <a:off x="160" y="348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7" name="Rectangle 5"/>
            <p:cNvSpPr>
              <a:spLocks noChangeArrowheads="1"/>
            </p:cNvSpPr>
            <p:nvPr/>
          </p:nvSpPr>
          <p:spPr bwMode="ltGray">
            <a:xfrm>
              <a:off x="64" y="4044"/>
              <a:ext cx="5632" cy="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ltGray">
            <a:xfrm>
              <a:off x="229" y="3972"/>
              <a:ext cx="5302" cy="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239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0B237742-0691-4366-8BA1-22A57D25881D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D0DC9B5-AAB2-4FE9-BA11-506558659E1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50179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50180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1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2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3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4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5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6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7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8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9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0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1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2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3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4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5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6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7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0198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50199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00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01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02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03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04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05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06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07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08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09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10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11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12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13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14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15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16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0217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50218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19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0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1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2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3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4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5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6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7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8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29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0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1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2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3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34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0235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236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5963"/>
            <a:ext cx="77724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237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5E1F7B1C-2929-4629-9683-A23C6B43F9CA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0238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50239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79B15A6-42E9-49B2-81A1-F308AB29942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1539875" cy="6856413"/>
            <a:chOff x="0" y="0"/>
            <a:chExt cx="970" cy="4319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68" cy="4319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>
              <a:off x="768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192" y="240"/>
              <a:ext cx="576" cy="206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0" y="960"/>
              <a:ext cx="768" cy="52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480" y="432"/>
              <a:ext cx="144" cy="379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04" name="Oval 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0" y="3024"/>
              <a:ext cx="528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0" y="3216"/>
              <a:ext cx="528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528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5308" name="Arc 12"/>
            <p:cNvSpPr>
              <a:spLocks/>
            </p:cNvSpPr>
            <p:nvPr/>
          </p:nvSpPr>
          <p:spPr bwMode="auto">
            <a:xfrm>
              <a:off x="768" y="2259"/>
              <a:ext cx="202" cy="1154"/>
            </a:xfrm>
            <a:custGeom>
              <a:avLst/>
              <a:gdLst>
                <a:gd name="G0" fmla="+- 754 0 0"/>
                <a:gd name="G1" fmla="+- 21600 0 0"/>
                <a:gd name="G2" fmla="+- 21600 0 0"/>
                <a:gd name="T0" fmla="*/ 0 w 22354"/>
                <a:gd name="T1" fmla="*/ 13 h 43200"/>
                <a:gd name="T2" fmla="*/ 754 w 22354"/>
                <a:gd name="T3" fmla="*/ 43200 h 43200"/>
                <a:gd name="T4" fmla="*/ 754 w 2235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4" h="43200" fill="none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</a:path>
                <a:path w="22354" h="43200" stroke="0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  <a:lnTo>
                    <a:pt x="754" y="2160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0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1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529B1A5C-E7CC-41A8-B829-1DC8A8D787F6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531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531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3C9C8A23-CB14-4907-AA6E-BB3B3B49F42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203200" y="276225"/>
            <a:ext cx="1260475" cy="1601788"/>
            <a:chOff x="128" y="174"/>
            <a:chExt cx="794" cy="1009"/>
          </a:xfrm>
        </p:grpSpPr>
        <p:grpSp>
          <p:nvGrpSpPr>
            <p:cNvPr id="58371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58372" name="Freeform 4"/>
              <p:cNvSpPr>
                <a:spLocks/>
              </p:cNvSpPr>
              <p:nvPr/>
            </p:nvSpPr>
            <p:spPr bwMode="auto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8373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58374" name="Freeform 6"/>
                <p:cNvSpPr>
                  <a:spLocks/>
                </p:cNvSpPr>
                <p:nvPr/>
              </p:nvSpPr>
              <p:spPr bwMode="auto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375" name="Freeform 7"/>
                <p:cNvSpPr>
                  <a:spLocks/>
                </p:cNvSpPr>
                <p:nvPr/>
              </p:nvSpPr>
              <p:spPr bwMode="auto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8376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58377" name="Freeform 9"/>
                <p:cNvSpPr>
                  <a:spLocks/>
                </p:cNvSpPr>
                <p:nvPr/>
              </p:nvSpPr>
              <p:spPr bwMode="auto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378" name="Freeform 10"/>
                <p:cNvSpPr>
                  <a:spLocks/>
                </p:cNvSpPr>
                <p:nvPr/>
              </p:nvSpPr>
              <p:spPr bwMode="auto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8379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58380" name="Freeform 12"/>
              <p:cNvSpPr>
                <a:spLocks/>
              </p:cNvSpPr>
              <p:nvPr/>
            </p:nvSpPr>
            <p:spPr bwMode="auto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1" name="Freeform 13"/>
              <p:cNvSpPr>
                <a:spLocks/>
              </p:cNvSpPr>
              <p:nvPr/>
            </p:nvSpPr>
            <p:spPr bwMode="auto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2" name="Freeform 14"/>
              <p:cNvSpPr>
                <a:spLocks/>
              </p:cNvSpPr>
              <p:nvPr/>
            </p:nvSpPr>
            <p:spPr bwMode="auto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3" name="Freeform 15"/>
              <p:cNvSpPr>
                <a:spLocks/>
              </p:cNvSpPr>
              <p:nvPr/>
            </p:nvSpPr>
            <p:spPr bwMode="auto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838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85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86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Times New Roman" pitchFamily="18" charset="0"/>
              </a:defRPr>
            </a:lvl1pPr>
          </a:lstStyle>
          <a:p>
            <a:fld id="{4D115125-DB8F-4EB3-B347-FD90832D6556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58387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58388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Times New Roman" pitchFamily="18" charset="0"/>
              </a:defRPr>
            </a:lvl1pPr>
          </a:lstStyle>
          <a:p>
            <a:fld id="{2340F4E4-EF3E-49C1-89AE-41D14A68E9F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144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6144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614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6144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144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6145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45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145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5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5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5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5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45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6145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5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6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6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6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6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6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6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6146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6146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6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6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7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7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7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7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7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7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7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7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7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7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8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8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8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8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8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148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6148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8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8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8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9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9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9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9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9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149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9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6149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C123F833-F1DD-4FA7-A56E-30246A1F849C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150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6150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1B621AE-3BFD-41DC-9C71-23D4AEF6015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folHlink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284163" y="358775"/>
            <a:ext cx="8577262" cy="6067425"/>
            <a:chOff x="179" y="226"/>
            <a:chExt cx="5403" cy="3822"/>
          </a:xfrm>
        </p:grpSpPr>
        <p:grpSp>
          <p:nvGrpSpPr>
            <p:cNvPr id="68611" name="Group 3"/>
            <p:cNvGrpSpPr>
              <a:grpSpLocks/>
            </p:cNvGrpSpPr>
            <p:nvPr/>
          </p:nvGrpSpPr>
          <p:grpSpPr bwMode="auto">
            <a:xfrm>
              <a:off x="179" y="226"/>
              <a:ext cx="5403" cy="3822"/>
              <a:chOff x="179" y="226"/>
              <a:chExt cx="5403" cy="3822"/>
            </a:xfrm>
          </p:grpSpPr>
          <p:sp>
            <p:nvSpPr>
              <p:cNvPr id="68612" name="Rectangle 4"/>
              <p:cNvSpPr>
                <a:spLocks noChangeArrowheads="1"/>
              </p:cNvSpPr>
              <p:nvPr/>
            </p:nvSpPr>
            <p:spPr bwMode="hidden">
              <a:xfrm>
                <a:off x="179" y="22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3" name="Rectangle 5"/>
              <p:cNvSpPr>
                <a:spLocks noChangeArrowheads="1"/>
              </p:cNvSpPr>
              <p:nvPr/>
            </p:nvSpPr>
            <p:spPr bwMode="hidden">
              <a:xfrm>
                <a:off x="179" y="37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4" name="Rectangle 6"/>
              <p:cNvSpPr>
                <a:spLocks noChangeArrowheads="1"/>
              </p:cNvSpPr>
              <p:nvPr/>
            </p:nvSpPr>
            <p:spPr bwMode="hidden">
              <a:xfrm>
                <a:off x="179" y="51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5" name="Rectangle 7"/>
              <p:cNvSpPr>
                <a:spLocks noChangeArrowheads="1"/>
              </p:cNvSpPr>
              <p:nvPr/>
            </p:nvSpPr>
            <p:spPr bwMode="hidden">
              <a:xfrm>
                <a:off x="179" y="65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6" name="Rectangle 8"/>
              <p:cNvSpPr>
                <a:spLocks noChangeArrowheads="1"/>
              </p:cNvSpPr>
              <p:nvPr/>
            </p:nvSpPr>
            <p:spPr bwMode="hidden">
              <a:xfrm>
                <a:off x="179" y="80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7" name="Rectangle 9"/>
              <p:cNvSpPr>
                <a:spLocks noChangeArrowheads="1"/>
              </p:cNvSpPr>
              <p:nvPr/>
            </p:nvSpPr>
            <p:spPr bwMode="hidden">
              <a:xfrm>
                <a:off x="179" y="94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8" name="Rectangle 10"/>
              <p:cNvSpPr>
                <a:spLocks noChangeArrowheads="1"/>
              </p:cNvSpPr>
              <p:nvPr/>
            </p:nvSpPr>
            <p:spPr bwMode="hidden">
              <a:xfrm>
                <a:off x="179" y="109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9" name="Rectangle 11"/>
              <p:cNvSpPr>
                <a:spLocks noChangeArrowheads="1"/>
              </p:cNvSpPr>
              <p:nvPr/>
            </p:nvSpPr>
            <p:spPr bwMode="hidden">
              <a:xfrm>
                <a:off x="179" y="123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0" name="Rectangle 12"/>
              <p:cNvSpPr>
                <a:spLocks noChangeArrowheads="1"/>
              </p:cNvSpPr>
              <p:nvPr/>
            </p:nvSpPr>
            <p:spPr bwMode="hidden">
              <a:xfrm>
                <a:off x="179" y="137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1" name="Rectangle 13"/>
              <p:cNvSpPr>
                <a:spLocks noChangeArrowheads="1"/>
              </p:cNvSpPr>
              <p:nvPr/>
            </p:nvSpPr>
            <p:spPr bwMode="hidden">
              <a:xfrm>
                <a:off x="179" y="152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2" name="Rectangle 14"/>
              <p:cNvSpPr>
                <a:spLocks noChangeArrowheads="1"/>
              </p:cNvSpPr>
              <p:nvPr/>
            </p:nvSpPr>
            <p:spPr bwMode="hidden">
              <a:xfrm>
                <a:off x="179" y="166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3" name="Rectangle 15"/>
              <p:cNvSpPr>
                <a:spLocks noChangeArrowheads="1"/>
              </p:cNvSpPr>
              <p:nvPr/>
            </p:nvSpPr>
            <p:spPr bwMode="hidden">
              <a:xfrm>
                <a:off x="179" y="181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4" name="Rectangle 16"/>
              <p:cNvSpPr>
                <a:spLocks noChangeArrowheads="1"/>
              </p:cNvSpPr>
              <p:nvPr/>
            </p:nvSpPr>
            <p:spPr bwMode="hidden">
              <a:xfrm>
                <a:off x="179" y="195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5" name="Rectangle 17"/>
              <p:cNvSpPr>
                <a:spLocks noChangeArrowheads="1"/>
              </p:cNvSpPr>
              <p:nvPr/>
            </p:nvSpPr>
            <p:spPr bwMode="hidden">
              <a:xfrm>
                <a:off x="179" y="209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6" name="Rectangle 18"/>
              <p:cNvSpPr>
                <a:spLocks noChangeArrowheads="1"/>
              </p:cNvSpPr>
              <p:nvPr/>
            </p:nvSpPr>
            <p:spPr bwMode="hidden">
              <a:xfrm>
                <a:off x="179" y="224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7" name="Rectangle 19"/>
              <p:cNvSpPr>
                <a:spLocks noChangeArrowheads="1"/>
              </p:cNvSpPr>
              <p:nvPr/>
            </p:nvSpPr>
            <p:spPr bwMode="hidden">
              <a:xfrm>
                <a:off x="179" y="238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8" name="Rectangle 20"/>
              <p:cNvSpPr>
                <a:spLocks noChangeArrowheads="1"/>
              </p:cNvSpPr>
              <p:nvPr/>
            </p:nvSpPr>
            <p:spPr bwMode="hidden">
              <a:xfrm>
                <a:off x="179" y="253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9" name="Rectangle 21"/>
              <p:cNvSpPr>
                <a:spLocks noChangeArrowheads="1"/>
              </p:cNvSpPr>
              <p:nvPr/>
            </p:nvSpPr>
            <p:spPr bwMode="hidden">
              <a:xfrm>
                <a:off x="179" y="267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0" name="Rectangle 22"/>
              <p:cNvSpPr>
                <a:spLocks noChangeArrowheads="1"/>
              </p:cNvSpPr>
              <p:nvPr/>
            </p:nvSpPr>
            <p:spPr bwMode="hidden">
              <a:xfrm>
                <a:off x="179" y="281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1" name="Rectangle 23"/>
              <p:cNvSpPr>
                <a:spLocks noChangeArrowheads="1"/>
              </p:cNvSpPr>
              <p:nvPr/>
            </p:nvSpPr>
            <p:spPr bwMode="hidden">
              <a:xfrm>
                <a:off x="179" y="296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2" name="Rectangle 24"/>
              <p:cNvSpPr>
                <a:spLocks noChangeArrowheads="1"/>
              </p:cNvSpPr>
              <p:nvPr/>
            </p:nvSpPr>
            <p:spPr bwMode="hidden">
              <a:xfrm>
                <a:off x="179" y="310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3" name="Rectangle 25"/>
              <p:cNvSpPr>
                <a:spLocks noChangeArrowheads="1"/>
              </p:cNvSpPr>
              <p:nvPr/>
            </p:nvSpPr>
            <p:spPr bwMode="hidden">
              <a:xfrm>
                <a:off x="179" y="325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4" name="Rectangle 26"/>
              <p:cNvSpPr>
                <a:spLocks noChangeArrowheads="1"/>
              </p:cNvSpPr>
              <p:nvPr/>
            </p:nvSpPr>
            <p:spPr bwMode="hidden">
              <a:xfrm>
                <a:off x="179" y="339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5" name="Rectangle 27"/>
              <p:cNvSpPr>
                <a:spLocks noChangeArrowheads="1"/>
              </p:cNvSpPr>
              <p:nvPr/>
            </p:nvSpPr>
            <p:spPr bwMode="hidden">
              <a:xfrm>
                <a:off x="179" y="353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6" name="Rectangle 28"/>
              <p:cNvSpPr>
                <a:spLocks noChangeArrowheads="1"/>
              </p:cNvSpPr>
              <p:nvPr/>
            </p:nvSpPr>
            <p:spPr bwMode="hidden">
              <a:xfrm>
                <a:off x="179" y="368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7" name="Rectangle 29"/>
              <p:cNvSpPr>
                <a:spLocks noChangeArrowheads="1"/>
              </p:cNvSpPr>
              <p:nvPr/>
            </p:nvSpPr>
            <p:spPr bwMode="hidden">
              <a:xfrm>
                <a:off x="179" y="382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8" name="Rectangle 30"/>
              <p:cNvSpPr>
                <a:spLocks noChangeArrowheads="1"/>
              </p:cNvSpPr>
              <p:nvPr/>
            </p:nvSpPr>
            <p:spPr bwMode="hidden">
              <a:xfrm>
                <a:off x="179" y="397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8639" name="Rectangle 31"/>
            <p:cNvSpPr>
              <a:spLocks noChangeArrowheads="1"/>
            </p:cNvSpPr>
            <p:nvPr/>
          </p:nvSpPr>
          <p:spPr bwMode="grayWhite">
            <a:xfrm>
              <a:off x="292" y="1012"/>
              <a:ext cx="5176" cy="29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64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4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4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A2152914-7F23-4E06-8ADA-AD62881F4DA8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6864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864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DD180F5A-00C5-4C73-B6BC-2D71838184A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81923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1924" name="Picture 4" descr="minispir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  <p:sp>
          <p:nvSpPr>
            <p:cNvPr id="81925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8ED3A895-3BF9-4F68-9729-CCA761CDE139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819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19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8722164A-C07B-4C02-8247-318D40AD742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4100" cap="none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136525"/>
            <a:endParaRPr lang="ru-RU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219200" y="1524000"/>
            <a:ext cx="853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700" dirty="0">
                <a:effectLst>
                  <a:outerShdw blurRad="38100" dist="38100" dir="2700000" algn="tl">
                    <a:srgbClr val="69676D"/>
                  </a:outerShdw>
                </a:effectLst>
              </a:rPr>
              <a:t>	 </a:t>
            </a:r>
            <a:r>
              <a:rPr lang="ru-RU" sz="4500" dirty="0"/>
              <a:t>Финансовое право: </a:t>
            </a:r>
            <a:br>
              <a:rPr lang="ru-RU" sz="4500" dirty="0"/>
            </a:br>
            <a:r>
              <a:rPr lang="ru-RU" sz="4500" dirty="0"/>
              <a:t> бюджетная и налоговая </a:t>
            </a:r>
            <a:br>
              <a:rPr lang="ru-RU" sz="4500" dirty="0"/>
            </a:br>
            <a:r>
              <a:rPr lang="ru-RU" sz="4500" dirty="0"/>
              <a:t>системы.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5250" y="4293097"/>
            <a:ext cx="172355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7581" t="32625" r="35448" b="42281"/>
          <a:stretch>
            <a:fillRect/>
          </a:stretch>
        </p:blipFill>
        <p:spPr bwMode="auto">
          <a:xfrm>
            <a:off x="4605830" y="0"/>
            <a:ext cx="453817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3560" y="479715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Подготовили ученицы 10-А класса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ЗОШ №90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Усманова Екатерина      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Колесник Елизавета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188640"/>
            <a:ext cx="68407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Стадии бюджетного процесса: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908720"/>
          <a:ext cx="75608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1145069"/>
            <a:ext cx="842493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	Совокупность финансовых ресурсов, которая сосредоточена в бюджетах всех уровней, образует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бюджетные ресурсы Украины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Источники бюджетных ресурсов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- платежи хозяйственных организаций и налоги с физических  и  юридических  лиц и т.д.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sz="2800" cap="small" dirty="0" smtClean="0">
                <a:latin typeface="Georgia" pitchFamily="18" charset="0"/>
              </a:rPr>
              <a:t>	</a:t>
            </a:r>
            <a:r>
              <a:rPr lang="ru-RU" sz="2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Счетная палата от имени Верховной Рады Украины осуществляет контроль за использованием средств Государственного бюджета Украины. </a:t>
            </a:r>
          </a:p>
          <a:p>
            <a:endParaRPr lang="ru-RU" sz="2000" dirty="0" smtClean="0"/>
          </a:p>
          <a:p>
            <a:r>
              <a:rPr lang="ru-RU" sz="2000" cap="small" dirty="0" smtClean="0"/>
              <a:t> </a:t>
            </a:r>
            <a:endParaRPr lang="ru-RU" sz="2000" dirty="0" smtClean="0"/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-324544" y="908720"/>
          <a:ext cx="77768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188640"/>
            <a:ext cx="6724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small" dirty="0" smtClean="0"/>
              <a:t>Государственный и местный бюджеты состоять из общего и специального фондов.</a:t>
            </a:r>
            <a:endParaRPr lang="ru-RU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-324544" y="476672"/>
          <a:ext cx="77768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260648"/>
            <a:ext cx="2146548" cy="14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91440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Налоговая система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и ее правовое регулирование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548680"/>
            <a:ext cx="6048672" cy="309634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Налоговое право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— это совокупность финансово-правовых норм, которые регулируют отношения в области налогов (устанавливают порядок их изъятия, регулируют отношения, связанные с возникновением, изменением и прекращением налоговых обязательств).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77072"/>
            <a:ext cx="7358114" cy="24300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</a:rPr>
              <a:t>Предметом налогового права </a:t>
            </a:r>
            <a:r>
              <a:rPr lang="ru-RU" b="1" dirty="0">
                <a:solidFill>
                  <a:srgbClr val="7030A0"/>
                </a:solidFill>
              </a:rPr>
              <a:t>являются налоговые отношения государственных налоговых органов, налогоплательщиков и налоговых представителей (налоговых агентов) по установлению, изменению и изъятию у налогоплательщиков (юридических и физических лиц) части их доходов в соответствующий бюджет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14278"/>
          <a:stretch>
            <a:fillRect/>
          </a:stretch>
        </p:blipFill>
        <p:spPr bwMode="auto">
          <a:xfrm>
            <a:off x="6516216" y="620688"/>
            <a:ext cx="2357083" cy="288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428875"/>
            <a:ext cx="8186737" cy="3983038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/>
              <a:t>     </a:t>
            </a:r>
            <a:r>
              <a:rPr lang="ru-RU" sz="3400" u="sng" dirty="0" smtClean="0"/>
              <a:t>Существует несколько юридических признаков метода правового регулирования налоговых отношений: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sz="3400" i="1" dirty="0" smtClean="0"/>
              <a:t>Наличие юридического факта, порождающего налоговые</a:t>
            </a:r>
            <a:br>
              <a:rPr lang="ru-RU" sz="3400" i="1" dirty="0" smtClean="0"/>
            </a:br>
            <a:r>
              <a:rPr lang="ru-RU" sz="3400" i="1" dirty="0" smtClean="0"/>
              <a:t>правоотношения.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sz="3400" i="1" dirty="0" smtClean="0"/>
              <a:t>Юридическое положение участников правоотношений.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sz="3400" i="1" dirty="0" smtClean="0"/>
              <a:t>Содержание и распределение прав и обязанностей между</a:t>
            </a:r>
            <a:br>
              <a:rPr lang="ru-RU" sz="3400" i="1" dirty="0" smtClean="0"/>
            </a:br>
            <a:r>
              <a:rPr lang="ru-RU" sz="3400" i="1" dirty="0" smtClean="0"/>
              <a:t>участниками правоотношений.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sz="3400" i="1" dirty="0" smtClean="0"/>
              <a:t>Характер и особенности государственно-принудительных мер</a:t>
            </a:r>
            <a:br>
              <a:rPr lang="ru-RU" sz="3400" i="1" dirty="0" smtClean="0"/>
            </a:br>
            <a:r>
              <a:rPr lang="ru-RU" sz="3400" i="1" dirty="0" smtClean="0"/>
              <a:t>за нарушение норм налогового права.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357166"/>
            <a:ext cx="7786742" cy="1714512"/>
          </a:xfrm>
          <a:prstGeom prst="roundRect">
            <a:avLst/>
          </a:prstGeom>
          <a:scene3d>
            <a:camera prst="perspectiveBelow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7030A0"/>
                </a:solidFill>
              </a:rPr>
              <a:t>МЕТОДОМ ПРАВОВОГО РЕГУЛИРОВАНИЯ является система способов воздействия права на определенную отрасль общественных отношений.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25"/>
            <a:ext cx="8401050" cy="3983038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u="sng" dirty="0" smtClean="0"/>
              <a:t>     </a:t>
            </a:r>
            <a:r>
              <a:rPr lang="ru-RU" sz="3400" u="sng" dirty="0" smtClean="0"/>
              <a:t>Основные принципы налогового права :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i="1" dirty="0" smtClean="0"/>
              <a:t>1. Каждое лицо должно уплачивать законно установленные налоги и сборы.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i="1" dirty="0" smtClean="0"/>
              <a:t>2. Налоги и сборы не могут иметь дискриминационный характер и различно применяться исходя из социальных, расовых, национальных, религиозных и иных подобных критериев.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i="1" dirty="0" smtClean="0"/>
              <a:t>3. Налоги и сборы должны иметь экономическое основание и не могут быть произвольными.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i="1" dirty="0" smtClean="0"/>
              <a:t>4. Не допускается устанавливать налоги и сборы, нарушающие единое экономическое пространство и, в частности, прямо или косвенно ограничивающие свободное перемещение в пределах территории товаров или финансовых средств.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285728"/>
            <a:ext cx="7715304" cy="1500198"/>
          </a:xfrm>
          <a:prstGeom prst="roundRect">
            <a:avLst/>
          </a:prstGeom>
          <a:scene3d>
            <a:camera prst="perspectiveBelow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7030A0"/>
                </a:solidFill>
              </a:rPr>
              <a:t>Принципы налогового права </a:t>
            </a:r>
            <a:r>
              <a:rPr lang="ru-RU" dirty="0">
                <a:solidFill>
                  <a:srgbClr val="7030A0"/>
                </a:solidFill>
              </a:rPr>
              <a:t>—</a:t>
            </a:r>
            <a:r>
              <a:rPr lang="ru-RU" sz="2000" dirty="0">
                <a:solidFill>
                  <a:srgbClr val="7030A0"/>
                </a:solidFill>
              </a:rPr>
              <a:t> это основные исходные положения в системе финансово-правовых норм, развивающие конституционные начала и реализуемые в процессе установления налогов.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8215338" y="5857892"/>
            <a:ext cx="571504" cy="7858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u="sng" dirty="0" smtClean="0"/>
              <a:t>Продолжение:</a:t>
            </a:r>
            <a:endParaRPr lang="ru-RU" sz="28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7643813" cy="3954463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i="1" dirty="0" smtClean="0"/>
              <a:t>6. При установлении налогов должны быть определены все элементы налогообложения. Акты законодательства о налогах и сборах должны быть сформулированы таким образом, чтобы каждый точно знал, какие налоги (сборы), когда и в каком порядке он должен платить.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i="1" dirty="0" smtClean="0"/>
              <a:t>7. Все неустранимые сомнения, противоречия и неясности актов законодательства о налогах и сборах толкуются в пользу налогоплательщика (плательщика сборов).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543956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500166" y="0"/>
            <a:ext cx="6500858" cy="785794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Налоговая система включает: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0033CC">
                <a:gamma/>
                <a:shade val="6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6" descr="фон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3534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062912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Финансовое право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- это отрасль права, регулирующая общественные отношения в области мобилизации, распределения и использования государственных финансовых средств.</a:t>
            </a: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FFFF00"/>
                </a:solidFill>
              </a:rPr>
              <a:t>Финансовое право</a:t>
            </a:r>
            <a:r>
              <a:rPr lang="ru-RU" sz="2400" i="1" dirty="0">
                <a:solidFill>
                  <a:srgbClr val="FFFF00"/>
                </a:solidFill>
              </a:rPr>
              <a:t> регулирует </a:t>
            </a:r>
            <a:r>
              <a:rPr lang="ru-RU" sz="2400" dirty="0">
                <a:solidFill>
                  <a:schemeClr val="bg1"/>
                </a:solidFill>
              </a:rPr>
              <a:t>исключительно отношения, возникающие в финансовой деятельности государства: составление, утверждение, исполнение бюджета, сбор платежей и налогов, государственное финансирование и кредитование, регулирование денежной и валютной систем и др.</a:t>
            </a: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Субъектами финансового права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являются юридические и физические лица, наделенные финансовой правосубъективностью (правоспособность и дееспособность).</a:t>
            </a:r>
          </a:p>
        </p:txBody>
      </p:sp>
      <p:pic>
        <p:nvPicPr>
          <p:cNvPr id="26628" name="Picture 5" descr="skrep3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0075" y="0"/>
            <a:ext cx="923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57224" y="142852"/>
            <a:ext cx="6929486" cy="1143008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Налогоплательщики  несут следующие основные обязанности: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28728" y="357166"/>
            <a:ext cx="6929486" cy="928694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налогоплательщиков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847978" y="1399197"/>
          <a:ext cx="7651121" cy="545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48" y="1714488"/>
          <a:ext cx="7543824" cy="412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214414" y="285728"/>
            <a:ext cx="6429420" cy="100013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за нарушение обязанностей: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392" y="1454332"/>
          <a:ext cx="8809529" cy="499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285852" y="357166"/>
            <a:ext cx="6357982" cy="928694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Финансовые санкции: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77686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2788" y="188640"/>
            <a:ext cx="3339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Вопросы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9144000" cy="424731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Финансовое право – это?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Финансовое право делится на 2 системы, какие?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Какие лица являются субъектами финансового права?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Финансовая система Украины включает криминальную ответственность?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Кем утверждается Государственный бюджет Украины?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Какая первая стадия бюджетного  процесса?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a typeface="Times New Roman" pitchFamily="18" charset="0"/>
                <a:cs typeface="Arial" pitchFamily="34" charset="0"/>
              </a:rPr>
              <a:t>Совокупность финансовых ресурсов, которая сосредоточена в бюджетах всех уровней, что образует?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cs typeface="Arial" pitchFamily="34" charset="0"/>
              </a:rPr>
              <a:t>Что такое налоговое право?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Основные исходные положения в системе финансово-правовых норм – это?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cs typeface="Arial" pitchFamily="34" charset="0"/>
              </a:rPr>
              <a:t>Что включает в себя налоговая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cs typeface="Arial" pitchFamily="34" charset="0"/>
              </a:rPr>
              <a:t>систама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cs typeface="Arial" pitchFamily="34" charset="0"/>
              </a:rPr>
              <a:t>?              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</a:t>
            </a:r>
          </a:p>
          <a:p>
            <a:pPr marL="342900" indent="-342900">
              <a:buFont typeface="+mj-lt"/>
              <a:buAutoNum type="arabicPeriod"/>
            </a:pP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342900" indent="-342900"/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244600" y="1066800"/>
            <a:ext cx="74136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FFFF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ru-RU" sz="106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  </a:t>
            </a:r>
          </a:p>
          <a:p>
            <a:pPr algn="ctr" eaLnBrk="0" hangingPunct="0">
              <a:defRPr/>
            </a:pPr>
            <a:r>
              <a:rPr lang="ru-RU" sz="106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 </a:t>
            </a:r>
          </a:p>
          <a:p>
            <a:pPr algn="ctr" eaLnBrk="0" hangingPunct="0">
              <a:defRPr/>
            </a:pPr>
            <a:r>
              <a:rPr lang="ru-RU" sz="106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внимание!!!</a:t>
            </a:r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3352800" y="6627813"/>
            <a:ext cx="277031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 b="1" dirty="0" smtClean="0">
                <a:latin typeface="Tahoma" pitchFamily="34" charset="0"/>
              </a:rPr>
              <a:t>Усманова. К, Колесник. Л., ЗОШ№90, 2012</a:t>
            </a:r>
            <a:endParaRPr lang="ru-RU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772400" cy="51228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Финансовое законодательство Украины</a:t>
            </a:r>
            <a:r>
              <a:rPr lang="ru-RU" sz="2400" dirty="0">
                <a:solidFill>
                  <a:srgbClr val="FFFFFF"/>
                </a:solidFill>
              </a:rPr>
              <a:t> - это совокупность нормативно-правовых актов, содержащих нормы финансового права.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rgbClr val="FFFFFF"/>
                </a:solidFill>
              </a:rPr>
              <a:t>К их числу относятся: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0000"/>
              <a:buFont typeface="Wingdings" pitchFamily="2" charset="2"/>
              <a:buChar char="q"/>
            </a:pPr>
            <a:r>
              <a:rPr lang="ru-RU" sz="2400" dirty="0">
                <a:solidFill>
                  <a:srgbClr val="FFFFFF"/>
                </a:solidFill>
              </a:rPr>
              <a:t>Бюджетный кодекс Украины (22 июня 2001), 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0000"/>
              <a:buFont typeface="Wingdings" pitchFamily="2" charset="2"/>
              <a:buChar char="q"/>
            </a:pPr>
            <a:r>
              <a:rPr lang="ru-RU" sz="2400" dirty="0">
                <a:solidFill>
                  <a:srgbClr val="FFFFFF"/>
                </a:solidFill>
              </a:rPr>
              <a:t>Закон Украины «О системе налогообложения» (18 февраля 1997), 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0000"/>
              <a:buFont typeface="Wingdings" pitchFamily="2" charset="2"/>
              <a:buChar char="q"/>
            </a:pPr>
            <a:r>
              <a:rPr lang="ru-RU" sz="2400" dirty="0">
                <a:solidFill>
                  <a:srgbClr val="FFFFFF"/>
                </a:solidFill>
              </a:rPr>
              <a:t>Декрет Кабинета Министров Украины «О подоходном налоге с граждан» (26 декабря 1992, с последующими изменениями), 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0000"/>
              <a:buFont typeface="Wingdings" pitchFamily="2" charset="2"/>
              <a:buChar char="q"/>
            </a:pPr>
            <a:r>
              <a:rPr lang="ru-RU" sz="2400" dirty="0">
                <a:solidFill>
                  <a:srgbClr val="FFFFFF"/>
                </a:solidFill>
              </a:rPr>
              <a:t>Декрет Кабинета Министров Украины «Об акцизном сборе» (1993 г.) и другие нормативно-правовые акты.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5" y="836711"/>
            <a:ext cx="1115616" cy="83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" y="533400"/>
          <a:ext cx="8991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89314" y="54429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b="1" dirty="0" smtClean="0"/>
              <a:t>Финансовая система Украины включает: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5536" y="1124744"/>
            <a:ext cx="892797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Бюджет   и   бюджетная  система</a:t>
            </a:r>
            <a:endParaRPr lang="ru-RU" sz="7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3933056" cy="314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1811103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429000"/>
            <a:ext cx="211455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8820472" cy="5400599"/>
          </a:xfrm>
        </p:spPr>
        <p:txBody>
          <a:bodyPr/>
          <a:lstStyle/>
          <a:p>
            <a:pPr>
              <a:buNone/>
            </a:pPr>
            <a:r>
              <a:rPr lang="ru-RU" sz="2800" b="1" cap="small" dirty="0" smtClean="0"/>
              <a:t>		</a:t>
            </a:r>
            <a:r>
              <a:rPr lang="ru-RU" sz="2400" b="1" u="sng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r>
              <a:rPr lang="ru-RU" sz="2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план формирования и использования финансовых ресурсов, необходимых для функционирования государства в течение бюджетного периода.</a:t>
            </a:r>
            <a:endParaRPr lang="ru-RU" sz="18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50" cap="small" dirty="0" smtClean="0"/>
          </a:p>
          <a:p>
            <a:pPr>
              <a:buNone/>
            </a:pPr>
            <a:r>
              <a:rPr lang="ru-RU" sz="1800" dirty="0" smtClean="0"/>
              <a:t>		</a:t>
            </a:r>
            <a:r>
              <a:rPr lang="ru-RU" sz="1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своей сути бюджет - это роспись доходов и расходов государства на один бюджетный период. Он утверждается Верховной Радой и приобретает силу закона, в денежной форме возлагает на государственные органы обязанности по мобилизации средств и предоставляет полномочия на их расходования. </a:t>
            </a:r>
          </a:p>
          <a:p>
            <a:endParaRPr lang="ru-RU" sz="80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Бюджетные отношения в Украине регламентированы              </a:t>
            </a:r>
            <a:r>
              <a:rPr lang="ru-RU" sz="1800" b="1" u="sng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Бюджетным   кодексом  Украины</a:t>
            </a:r>
            <a:r>
              <a:rPr lang="ru-RU" sz="1800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21 июня 2001 г.  Этот                           кодекс дает определение основных терминов,  используемых                             в сфере бюджетных отношений, определяет структуру бюджет-                         ной системы и ее принципы, состав  доходов и расходов бюджета,                 стадии и процедуру бюджетного  процесса, его участников,                                    субъектов  контроля за соблюдением бюджетного законодательства               и их полномочия, ответственность за бюджетные правонарушения и т.п.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005064"/>
            <a:ext cx="1619672" cy="208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6" descr="0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5733256"/>
            <a:ext cx="915828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935088" y="1385392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3608" y="404664"/>
            <a:ext cx="72933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Бюджетная система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Украины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022" y="72571"/>
            <a:ext cx="8892480" cy="7496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</a:t>
            </a:r>
            <a:r>
              <a:rPr lang="ru-RU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бюджетной системы Украины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836712"/>
          <a:ext cx="8136904" cy="587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84378" y="151559"/>
          <a:ext cx="8964488" cy="6664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LIPBORD">
  <a:themeElements>
    <a:clrScheme name="CLIPBORD 5">
      <a:dk1>
        <a:srgbClr val="000000"/>
      </a:dk1>
      <a:lt1>
        <a:srgbClr val="FFFFFF"/>
      </a:lt1>
      <a:dk2>
        <a:srgbClr val="000000"/>
      </a:dk2>
      <a:lt2>
        <a:srgbClr val="66330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CLIPBOR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PBORD 1">
        <a:dk1>
          <a:srgbClr val="000000"/>
        </a:dk1>
        <a:lt1>
          <a:srgbClr val="FFFFCC"/>
        </a:lt1>
        <a:dk2>
          <a:srgbClr val="000000"/>
        </a:dk2>
        <a:lt2>
          <a:srgbClr val="66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66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2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BCBCB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C8AE7"/>
        </a:accent6>
        <a:hlink>
          <a:srgbClr val="FF0033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5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HADEBAR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HADEBA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DEBAR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EBAR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EBAR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UEWEAV">
  <a:themeElements>
    <a:clrScheme name="BLUEWEAV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BLUEWEA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WEAV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EAV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EAV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EAEAEA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EAV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CC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EAV 5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319C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EAV 6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WINKLE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NKLE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WINKLES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S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S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S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S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S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REDLINES">
  <a:themeElements>
    <a:clrScheme name="REDLINES 1">
      <a:dk1>
        <a:srgbClr val="000000"/>
      </a:dk1>
      <a:lt1>
        <a:srgbClr val="FFFFFF"/>
      </a:lt1>
      <a:dk2>
        <a:srgbClr val="800000"/>
      </a:dk2>
      <a:lt2>
        <a:srgbClr val="FF7C80"/>
      </a:lt2>
      <a:accent1>
        <a:srgbClr val="FF9933"/>
      </a:accent1>
      <a:accent2>
        <a:srgbClr val="999933"/>
      </a:accent2>
      <a:accent3>
        <a:srgbClr val="C0AAAA"/>
      </a:accent3>
      <a:accent4>
        <a:srgbClr val="DADADA"/>
      </a:accent4>
      <a:accent5>
        <a:srgbClr val="FFCAAD"/>
      </a:accent5>
      <a:accent6>
        <a:srgbClr val="8A8A2D"/>
      </a:accent6>
      <a:hlink>
        <a:srgbClr val="FF0066"/>
      </a:hlink>
      <a:folHlink>
        <a:srgbClr val="CC0000"/>
      </a:folHlink>
    </a:clrScheme>
    <a:fontScheme name="REDLIN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LINES 1">
        <a:dk1>
          <a:srgbClr val="000000"/>
        </a:dk1>
        <a:lt1>
          <a:srgbClr val="FFFFFF"/>
        </a:lt1>
        <a:dk2>
          <a:srgbClr val="800000"/>
        </a:dk2>
        <a:lt2>
          <a:srgbClr val="FF7C80"/>
        </a:lt2>
        <a:accent1>
          <a:srgbClr val="FF9933"/>
        </a:accent1>
        <a:accent2>
          <a:srgbClr val="999933"/>
        </a:accent2>
        <a:accent3>
          <a:srgbClr val="C0AAAA"/>
        </a:accent3>
        <a:accent4>
          <a:srgbClr val="DADADA"/>
        </a:accent4>
        <a:accent5>
          <a:srgbClr val="FFCAAD"/>
        </a:accent5>
        <a:accent6>
          <a:srgbClr val="8A8A2D"/>
        </a:accent6>
        <a:hlink>
          <a:srgbClr val="FF0066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LINES 2">
        <a:dk1>
          <a:srgbClr val="000000"/>
        </a:dk1>
        <a:lt1>
          <a:srgbClr val="CCECFF"/>
        </a:lt1>
        <a:dk2>
          <a:srgbClr val="008080"/>
        </a:dk2>
        <a:lt2>
          <a:srgbClr val="99CCFF"/>
        </a:lt2>
        <a:accent1>
          <a:srgbClr val="00FFFF"/>
        </a:accent1>
        <a:accent2>
          <a:srgbClr val="3399FF"/>
        </a:accent2>
        <a:accent3>
          <a:srgbClr val="E2F4FF"/>
        </a:accent3>
        <a:accent4>
          <a:srgbClr val="000000"/>
        </a:accent4>
        <a:accent5>
          <a:srgbClr val="AAFFFF"/>
        </a:accent5>
        <a:accent6>
          <a:srgbClr val="2D8AE7"/>
        </a:accent6>
        <a:hlink>
          <a:srgbClr val="9966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LINES 3">
        <a:dk1>
          <a:srgbClr val="000000"/>
        </a:dk1>
        <a:lt1>
          <a:srgbClr val="EAEAEA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969696"/>
        </a:accent2>
        <a:accent3>
          <a:srgbClr val="F3F3F3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LINES 4">
        <a:dk1>
          <a:srgbClr val="4B004B"/>
        </a:dk1>
        <a:lt1>
          <a:srgbClr val="EAEAEA"/>
        </a:lt1>
        <a:dk2>
          <a:srgbClr val="660066"/>
        </a:dk2>
        <a:lt2>
          <a:srgbClr val="00FFFF"/>
        </a:lt2>
        <a:accent1>
          <a:srgbClr val="FF9933"/>
        </a:accent1>
        <a:accent2>
          <a:srgbClr val="999933"/>
        </a:accent2>
        <a:accent3>
          <a:srgbClr val="B8AAB8"/>
        </a:accent3>
        <a:accent4>
          <a:srgbClr val="C8C8C8"/>
        </a:accent4>
        <a:accent5>
          <a:srgbClr val="FFCAAD"/>
        </a:accent5>
        <a:accent6>
          <a:srgbClr val="8A8A2D"/>
        </a:accent6>
        <a:hlink>
          <a:srgbClr val="CC33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LINES 5">
        <a:dk1>
          <a:srgbClr val="066969"/>
        </a:dk1>
        <a:lt1>
          <a:srgbClr val="EAEAEA"/>
        </a:lt1>
        <a:dk2>
          <a:srgbClr val="009999"/>
        </a:dk2>
        <a:lt2>
          <a:srgbClr val="00CCCC"/>
        </a:lt2>
        <a:accent1>
          <a:srgbClr val="999933"/>
        </a:accent1>
        <a:accent2>
          <a:srgbClr val="663300"/>
        </a:accent2>
        <a:accent3>
          <a:srgbClr val="AACACA"/>
        </a:accent3>
        <a:accent4>
          <a:srgbClr val="C8C8C8"/>
        </a:accent4>
        <a:accent5>
          <a:srgbClr val="CACAAD"/>
        </a:accent5>
        <a:accent6>
          <a:srgbClr val="5C2D00"/>
        </a:accent6>
        <a:hlink>
          <a:srgbClr val="6600CC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LINES 6">
        <a:dk1>
          <a:srgbClr val="000000"/>
        </a:dk1>
        <a:lt1>
          <a:srgbClr val="CBCBCB"/>
        </a:lt1>
        <a:dk2>
          <a:srgbClr val="006699"/>
        </a:dk2>
        <a:lt2>
          <a:srgbClr val="00CCCC"/>
        </a:lt2>
        <a:accent1>
          <a:srgbClr val="FF9933"/>
        </a:accent1>
        <a:accent2>
          <a:srgbClr val="999933"/>
        </a:accent2>
        <a:accent3>
          <a:srgbClr val="AAB8CA"/>
        </a:accent3>
        <a:accent4>
          <a:srgbClr val="ADADAD"/>
        </a:accent4>
        <a:accent5>
          <a:srgbClr val="FFCAAD"/>
        </a:accent5>
        <a:accent6>
          <a:srgbClr val="8A8A2D"/>
        </a:accent6>
        <a:hlink>
          <a:srgbClr val="FF0066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NOTEBOOK">
  <a:themeElements>
    <a:clrScheme name="NOTEBOOK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elling a Product or Service 2">
    <a:dk1>
      <a:srgbClr val="000066"/>
    </a:dk1>
    <a:lt1>
      <a:srgbClr val="FFFFFF"/>
    </a:lt1>
    <a:dk2>
      <a:srgbClr val="3333FF"/>
    </a:dk2>
    <a:lt2>
      <a:srgbClr val="3399FF"/>
    </a:lt2>
    <a:accent1>
      <a:srgbClr val="66CCFF"/>
    </a:accent1>
    <a:accent2>
      <a:srgbClr val="FF66FF"/>
    </a:accent2>
    <a:accent3>
      <a:srgbClr val="FFFFFF"/>
    </a:accent3>
    <a:accent4>
      <a:srgbClr val="000056"/>
    </a:accent4>
    <a:accent5>
      <a:srgbClr val="B8E2FF"/>
    </a:accent5>
    <a:accent6>
      <a:srgbClr val="E75CE7"/>
    </a:accent6>
    <a:hlink>
      <a:srgbClr val="CC00CC"/>
    </a:hlink>
    <a:folHlink>
      <a:srgbClr val="CC99FF"/>
    </a:folHlink>
  </a:clrScheme>
</a:themeOverride>
</file>

<file path=ppt/theme/themeOverride2.xml><?xml version="1.0" encoding="utf-8"?>
<a:themeOverride xmlns:a="http://schemas.openxmlformats.org/drawingml/2006/main">
  <a:clrScheme name="Кимоно 3">
    <a:dk1>
      <a:srgbClr val="00002E"/>
    </a:dk1>
    <a:lt1>
      <a:srgbClr val="FFFFFF"/>
    </a:lt1>
    <a:dk2>
      <a:srgbClr val="003399"/>
    </a:dk2>
    <a:lt2>
      <a:srgbClr val="F4BC40"/>
    </a:lt2>
    <a:accent1>
      <a:srgbClr val="9280CC"/>
    </a:accent1>
    <a:accent2>
      <a:srgbClr val="BD51A1"/>
    </a:accent2>
    <a:accent3>
      <a:srgbClr val="AAADCA"/>
    </a:accent3>
    <a:accent4>
      <a:srgbClr val="DADADA"/>
    </a:accent4>
    <a:accent5>
      <a:srgbClr val="C7C0E2"/>
    </a:accent5>
    <a:accent6>
      <a:srgbClr val="AB4991"/>
    </a:accent6>
    <a:hlink>
      <a:srgbClr val="CC66FF"/>
    </a:hlink>
    <a:folHlink>
      <a:srgbClr val="824F99"/>
    </a:folHlink>
  </a:clrScheme>
</a:themeOverride>
</file>

<file path=ppt/theme/themeOverride3.xml><?xml version="1.0" encoding="utf-8"?>
<a:themeOverride xmlns:a="http://schemas.openxmlformats.org/drawingml/2006/main">
  <a:clrScheme name="Кимоно 3">
    <a:dk1>
      <a:srgbClr val="00002E"/>
    </a:dk1>
    <a:lt1>
      <a:srgbClr val="FFFFFF"/>
    </a:lt1>
    <a:dk2>
      <a:srgbClr val="003399"/>
    </a:dk2>
    <a:lt2>
      <a:srgbClr val="F4BC40"/>
    </a:lt2>
    <a:accent1>
      <a:srgbClr val="9280CC"/>
    </a:accent1>
    <a:accent2>
      <a:srgbClr val="BD51A1"/>
    </a:accent2>
    <a:accent3>
      <a:srgbClr val="AAADCA"/>
    </a:accent3>
    <a:accent4>
      <a:srgbClr val="DADADA"/>
    </a:accent4>
    <a:accent5>
      <a:srgbClr val="C7C0E2"/>
    </a:accent5>
    <a:accent6>
      <a:srgbClr val="AB4991"/>
    </a:accent6>
    <a:hlink>
      <a:srgbClr val="CC66FF"/>
    </a:hlink>
    <a:folHlink>
      <a:srgbClr val="824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332</TotalTime>
  <Words>1470</Words>
  <Application>Microsoft Office PowerPoint</Application>
  <PresentationFormat>Экран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Апекс</vt:lpstr>
      <vt:lpstr>Selling a Product or Service</vt:lpstr>
      <vt:lpstr>SHADEBAR</vt:lpstr>
      <vt:lpstr>NEONLIT</vt:lpstr>
      <vt:lpstr>BLUEWEAV</vt:lpstr>
      <vt:lpstr>TWINKLES</vt:lpstr>
      <vt:lpstr>Кимоно</vt:lpstr>
      <vt:lpstr>REDLINES</vt:lpstr>
      <vt:lpstr>NOTEBOOK</vt:lpstr>
      <vt:lpstr>CLIPBORD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Продолжение: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Основы финансового права</dc:subject>
  <dc:creator>Квитко Светлана, МЭО 2-1</dc:creator>
  <cp:lastModifiedBy>ALISA</cp:lastModifiedBy>
  <cp:revision>54</cp:revision>
  <dcterms:modified xsi:type="dcterms:W3CDTF">2012-12-09T18:43:09Z</dcterms:modified>
</cp:coreProperties>
</file>