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sldIdLst>
    <p:sldId id="256" r:id="rId3"/>
    <p:sldId id="265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AB0043"/>
    <a:srgbClr val="FFCCFF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7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60648"/>
            <a:ext cx="8429684" cy="1368152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9684" cy="1261095"/>
          </a:xfrm>
        </p:spPr>
        <p:txBody>
          <a:bodyPr/>
          <a:lstStyle/>
          <a:p>
            <a:r>
              <a:rPr lang="uk-UA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 тему: </a:t>
            </a:r>
            <a:br>
              <a:rPr lang="uk-UA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«В'язання гачком»</a:t>
            </a:r>
            <a:endParaRPr lang="ru-RU" sz="4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2200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55" y="6534150"/>
            <a:ext cx="1695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24014"/>
            <a:ext cx="2347541" cy="14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2376265" cy="15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4567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Технологічна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карта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6" y="836712"/>
            <a:ext cx="83529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11"/>
            <a:ext cx="3888432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84784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Виготовляючи</a:t>
            </a:r>
            <a:r>
              <a:rPr lang="ru-RU" dirty="0"/>
              <a:t> </a:t>
            </a:r>
            <a:r>
              <a:rPr lang="uk-UA" dirty="0" smtClean="0"/>
              <a:t>свій </a:t>
            </a:r>
            <a:r>
              <a:rPr lang="ru-RU" dirty="0" err="1" smtClean="0"/>
              <a:t>виріб</a:t>
            </a:r>
            <a:r>
              <a:rPr lang="ru-RU" dirty="0" smtClean="0"/>
              <a:t> я </a:t>
            </a:r>
            <a:r>
              <a:rPr lang="ru-RU" dirty="0" err="1" smtClean="0"/>
              <a:t>удосконалила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 </a:t>
            </a:r>
            <a:r>
              <a:rPr lang="ru-RU" dirty="0" err="1" smtClean="0"/>
              <a:t>в'язання</a:t>
            </a:r>
            <a:r>
              <a:rPr lang="ru-RU" dirty="0" smtClean="0"/>
              <a:t>. </a:t>
            </a:r>
            <a:r>
              <a:rPr lang="ru-RU" dirty="0" err="1"/>
              <a:t>Спочатку</a:t>
            </a:r>
            <a:r>
              <a:rPr lang="ru-RU" dirty="0"/>
              <a:t> у мене не все </a:t>
            </a:r>
            <a:r>
              <a:rPr lang="ru-RU" dirty="0" err="1"/>
              <a:t>виходило</a:t>
            </a:r>
            <a:r>
              <a:rPr lang="ru-RU" dirty="0"/>
              <a:t>, але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бажанню</a:t>
            </a:r>
            <a:r>
              <a:rPr lang="ru-RU" dirty="0"/>
              <a:t>, </a:t>
            </a:r>
            <a:r>
              <a:rPr lang="ru-RU" dirty="0" err="1"/>
              <a:t>старанню</a:t>
            </a:r>
            <a:r>
              <a:rPr lang="ru-RU" dirty="0"/>
              <a:t> й </a:t>
            </a:r>
            <a:r>
              <a:rPr lang="ru-RU" dirty="0" err="1"/>
              <a:t>терпінню</a:t>
            </a:r>
            <a:r>
              <a:rPr lang="ru-RU" dirty="0"/>
              <a:t> я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 результату. </a:t>
            </a:r>
          </a:p>
          <a:p>
            <a:r>
              <a:rPr lang="ru-RU" dirty="0" err="1" smtClean="0"/>
              <a:t>Виконана</a:t>
            </a:r>
            <a:r>
              <a:rPr lang="ru-RU" dirty="0" smtClean="0"/>
              <a:t> </a:t>
            </a:r>
            <a:r>
              <a:rPr lang="ru-RU" dirty="0"/>
              <a:t>робота принесла </a:t>
            </a:r>
            <a:r>
              <a:rPr lang="ru-RU" dirty="0" err="1"/>
              <a:t>радість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, але і </a:t>
            </a:r>
            <a:r>
              <a:rPr lang="ru-RU" dirty="0" err="1"/>
              <a:t>моїм</a:t>
            </a:r>
            <a:r>
              <a:rPr lang="ru-RU" dirty="0"/>
              <a:t> </a:t>
            </a:r>
            <a:r>
              <a:rPr lang="ru-RU" dirty="0" err="1"/>
              <a:t>рідним</a:t>
            </a:r>
            <a:r>
              <a:rPr lang="ru-RU" dirty="0"/>
              <a:t>. </a:t>
            </a:r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бактус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. При </a:t>
            </a:r>
            <a:r>
              <a:rPr lang="ru-RU" dirty="0" err="1" smtClean="0"/>
              <a:t>виготовленні</a:t>
            </a:r>
            <a:r>
              <a:rPr lang="ru-RU" dirty="0" smtClean="0"/>
              <a:t> </a:t>
            </a:r>
            <a:r>
              <a:rPr lang="ru-RU" dirty="0" err="1" smtClean="0"/>
              <a:t>досягнуто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/>
              <a:t>зовнішнього</a:t>
            </a:r>
            <a:endParaRPr lang="ru-RU" dirty="0"/>
          </a:p>
          <a:p>
            <a:r>
              <a:rPr lang="ru-RU" dirty="0" err="1" smtClean="0"/>
              <a:t>вигляду.Надалі</a:t>
            </a:r>
            <a:r>
              <a:rPr lang="ru-RU" dirty="0" smtClean="0"/>
              <a:t> я </a:t>
            </a:r>
            <a:r>
              <a:rPr lang="ru-RU" dirty="0" err="1" smtClean="0"/>
              <a:t>планую</a:t>
            </a:r>
            <a:r>
              <a:rPr lang="ru-RU" dirty="0" smtClean="0"/>
              <a:t> </a:t>
            </a:r>
            <a:r>
              <a:rPr lang="ru-RU" dirty="0" err="1" smtClean="0"/>
              <a:t>зв'язати</a:t>
            </a:r>
            <a:r>
              <a:rPr lang="ru-RU" dirty="0" smtClean="0"/>
              <a:t> шаль </a:t>
            </a:r>
            <a:r>
              <a:rPr lang="ru-RU" dirty="0" err="1" smtClean="0"/>
              <a:t>гачком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7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3081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Реклама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1">
                    <a:lumMod val="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958" y="1268760"/>
            <a:ext cx="6336704" cy="2308324"/>
          </a:xfrm>
          <a:prstGeom prst="rect">
            <a:avLst/>
          </a:prstGeom>
          <a:gradFill>
            <a:gsLst>
              <a:gs pos="0">
                <a:srgbClr val="FF3399"/>
              </a:gs>
              <a:gs pos="31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ru-RU" dirty="0" err="1"/>
              <a:t>Бажаєте</a:t>
            </a:r>
            <a:r>
              <a:rPr lang="ru-RU" dirty="0"/>
              <a:t> </a:t>
            </a:r>
            <a:r>
              <a:rPr lang="ru-RU" dirty="0" err="1"/>
              <a:t>оригінальну</a:t>
            </a:r>
            <a:r>
              <a:rPr lang="ru-RU" dirty="0"/>
              <a:t> та </a:t>
            </a:r>
            <a:r>
              <a:rPr lang="ru-RU" dirty="0" err="1"/>
              <a:t>неповторну</a:t>
            </a:r>
            <a:r>
              <a:rPr lang="ru-RU" dirty="0"/>
              <a:t> </a:t>
            </a:r>
            <a:r>
              <a:rPr lang="ru-RU" dirty="0" err="1"/>
              <a:t>в’язану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 </a:t>
            </a:r>
            <a:r>
              <a:rPr lang="ru-RU" dirty="0" err="1"/>
              <a:t>ручної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? </a:t>
            </a:r>
            <a:r>
              <a:rPr lang="ru-RU" dirty="0" smtClean="0"/>
              <a:t>Я вам </a:t>
            </a:r>
            <a:r>
              <a:rPr lang="ru-RU" dirty="0" err="1" smtClean="0"/>
              <a:t>можу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. Ви можете </a:t>
            </a:r>
            <a:r>
              <a:rPr lang="ru-RU" dirty="0" err="1"/>
              <a:t>замовити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іграшки</a:t>
            </a:r>
            <a:r>
              <a:rPr lang="ru-RU" dirty="0"/>
              <a:t>, </a:t>
            </a:r>
            <a:r>
              <a:rPr lang="ru-RU" dirty="0" err="1"/>
              <a:t>аксесуари</a:t>
            </a:r>
            <a:r>
              <a:rPr lang="ru-RU" dirty="0"/>
              <a:t> та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дрібнички</a:t>
            </a:r>
            <a:r>
              <a:rPr lang="ru-RU" dirty="0"/>
              <a:t> на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smtClean="0"/>
              <a:t>смак.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/>
              <a:t>лише</a:t>
            </a:r>
            <a:r>
              <a:rPr lang="ru-RU" dirty="0"/>
              <a:t> картинки </a:t>
            </a:r>
            <a:r>
              <a:rPr lang="ru-RU" dirty="0" err="1"/>
              <a:t>або</a:t>
            </a:r>
            <a:r>
              <a:rPr lang="ru-RU" dirty="0"/>
              <a:t> фото,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ескізу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просто детального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 smtClean="0"/>
              <a:t>виробу</a:t>
            </a:r>
            <a:r>
              <a:rPr lang="ru-RU" dirty="0"/>
              <a:t> </a:t>
            </a:r>
            <a:r>
              <a:rPr lang="ru-RU" dirty="0" smtClean="0"/>
              <a:t>та за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ru-RU" dirty="0" smtClean="0"/>
              <a:t> ваше </a:t>
            </a:r>
            <a:r>
              <a:rPr lang="ru-RU" dirty="0" err="1" smtClean="0"/>
              <a:t>замовлення</a:t>
            </a:r>
            <a:r>
              <a:rPr lang="ru-RU" dirty="0" smtClean="0"/>
              <a:t> буде готовим. </a:t>
            </a:r>
            <a:r>
              <a:rPr lang="ru-RU" dirty="0" err="1" smtClean="0"/>
              <a:t>Якщо</a:t>
            </a:r>
            <a:r>
              <a:rPr lang="ru-RU" dirty="0" smtClean="0"/>
              <a:t> Ви </a:t>
            </a:r>
            <a:r>
              <a:rPr lang="ru-RU" dirty="0" err="1" smtClean="0"/>
              <a:t>зацікавилися</a:t>
            </a:r>
            <a:r>
              <a:rPr lang="ru-RU" dirty="0" smtClean="0"/>
              <a:t> </a:t>
            </a:r>
            <a:r>
              <a:rPr lang="ru-RU" dirty="0" err="1" smtClean="0"/>
              <a:t>моєю</a:t>
            </a:r>
            <a:r>
              <a:rPr lang="ru-RU" dirty="0" smtClean="0"/>
              <a:t> </a:t>
            </a:r>
            <a:r>
              <a:rPr lang="ru-RU" dirty="0" err="1" smtClean="0"/>
              <a:t>попозіцією</a:t>
            </a:r>
            <a:r>
              <a:rPr lang="ru-RU" dirty="0" smtClean="0"/>
              <a:t> то </a:t>
            </a:r>
            <a:r>
              <a:rPr lang="ru-RU" dirty="0" err="1" smtClean="0"/>
              <a:t>дзвоніть</a:t>
            </a:r>
            <a:r>
              <a:rPr lang="ru-RU" dirty="0" smtClean="0"/>
              <a:t> на номером 5-69-74. </a:t>
            </a:r>
            <a:r>
              <a:rPr lang="ru-RU" dirty="0"/>
              <a:t>Б</a:t>
            </a:r>
            <a:r>
              <a:rPr lang="ru-RU" dirty="0" smtClean="0"/>
              <a:t>уду рада вам </a:t>
            </a:r>
            <a:r>
              <a:rPr lang="ru-RU" dirty="0" err="1" smtClean="0"/>
              <a:t>допомогти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1"/>
            <a:ext cx="2571750" cy="25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30" y="3789041"/>
            <a:ext cx="2320310" cy="25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1"/>
            <a:ext cx="2252489" cy="25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412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Література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5946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vse-sama.ru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2885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kruchcom.ru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4415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klubokdel.ru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2943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ball.ucoz.net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7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68666" cy="54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2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Тема:</a:t>
            </a:r>
            <a:r>
              <a:rPr lang="ru-RU" sz="1600" i="1" u="sng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u="sng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В'язання</a:t>
            </a:r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u="sng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бактусу</a:t>
            </a:r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u="sng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гачком</a:t>
            </a:r>
            <a:endParaRPr lang="ru-RU" sz="1600" i="1" u="sng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sz="1600" b="1" i="1" u="sng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Мета: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Розробити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і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виготовити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бактус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використовуючи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творчий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підхід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до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виконання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вироби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прагнучи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до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індивідуальності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в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одязі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витративши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мінімальну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кількість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грошових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коштів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endParaRPr lang="ru-RU" sz="1600" i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uk-UA" sz="1600" b="1" i="1" u="sng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Обгрунтування</a:t>
            </a:r>
            <a:r>
              <a:rPr lang="uk-UA" sz="1600" b="1" i="1" u="sng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:</a:t>
            </a:r>
            <a:r>
              <a:rPr lang="uk-UA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uk-UA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Модельєри </a:t>
            </a:r>
            <a:r>
              <a:rPr lang="uk-UA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і інші люди, пов’язані з модою, говорили і говорять: в’язання гачком завжди в моді! І це чиста правда. Адже в’язані гачком моделі можна зустріти всюди. Їх можна побачити: на сторінках провідних журналів мод, на полицях </a:t>
            </a:r>
            <a:r>
              <a:rPr lang="uk-UA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бутиків</a:t>
            </a:r>
            <a:r>
              <a:rPr lang="uk-UA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і магазинів.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Я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вибрала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в'язання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гачком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тому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що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це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дуже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трудомістка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робота, але,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тим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не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менш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дуже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цікава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і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захоплююча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 Я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знайшла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в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журналі</a:t>
            </a: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чудовий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ескіз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для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виконання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Мені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він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дуже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сподобався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і тому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               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я з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радістю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його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зробила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 Тим паче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’язання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гачком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допоможе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заспокоїти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endParaRPr lang="en-US" sz="1600" i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нерви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і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зняти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втому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подальшому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я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зможу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в’язати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собі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і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своїм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                                       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рідним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і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близьким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 Будь-яку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річ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можна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піти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і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купити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магазині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</a:t>
            </a:r>
            <a:endParaRPr lang="en-US" sz="1600" i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проте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набагато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цікавіше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і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оригінальніше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зв’язати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endParaRPr lang="en-US" sz="1600" i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її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своїми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руками для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себе</a:t>
            </a:r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або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для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когось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із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близьких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6"/>
            <a:ext cx="2376264" cy="146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5" y="3902284"/>
            <a:ext cx="2549799" cy="154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05601"/>
            <a:ext cx="2471936" cy="13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16632"/>
            <a:ext cx="8572560" cy="648072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366708" y="116632"/>
            <a:ext cx="8229600" cy="720080"/>
          </a:xfrm>
        </p:spPr>
        <p:txBody>
          <a:bodyPr/>
          <a:lstStyle/>
          <a:p>
            <a:pPr lvl="0"/>
            <a:r>
              <a:rPr lang="uk-U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</a:t>
            </a:r>
            <a:r>
              <a:rPr lang="uk-UA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бактуса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48197"/>
            <a:ext cx="8140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Свою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екзотичну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назву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шарф 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бактус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отримав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честь героя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улюбленого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норвежцями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мультфільму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знятого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казкою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Турбьерна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Егнера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такий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шарф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носив один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кумедних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гномиків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Але неправильно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б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обмежитися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цією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кумедною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історією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і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заглянути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більш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віддалене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минуле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шарфа 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косинки.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Насправді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бактус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продовження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давньої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норвезької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традиції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народного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костюма.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чоловічі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шийні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хустки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жіночі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вовняні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багатьох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століть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важливою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складовою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традиції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костюмів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бунад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сьогднішній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день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Норвегії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розгорнулося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справжнє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рух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відродження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стилю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бунад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хвилі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виник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шарф фасону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бактус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об'єднав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елементи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старовинних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стилів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чоловічої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жіночої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моди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Бактусоманія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несподівано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охопила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весь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світ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Прийшовши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Норвегії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елегантний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теплий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в'язаний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шарф-косинка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прикрашений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витонченими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візерунками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декоративною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тасьмою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багатим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квітковим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декором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розкішними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помпонами,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завоював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серця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любителів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стильного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одягу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624"/>
            <a:ext cx="3672408" cy="8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0" y="3789040"/>
            <a:ext cx="6237015" cy="26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97" y="881435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2571"/>
            <a:ext cx="3528392" cy="243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3700" y="3416466"/>
            <a:ext cx="145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Модель №1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7915" y="6429026"/>
            <a:ext cx="145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Модель №3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8452" y="3434459"/>
            <a:ext cx="145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Модель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Аналіз моделей аналогів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308" y="923330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Виріб представлений на малюнку є занадто великий за розміром та зовнішньо виглядає не дуже яскраво. Можливо якщо змінити колір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бактусу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 він би виглядав набагато краще. Ця річ в'яжеться  крючком та будь-якими нитками. Модель аналог є не складним для виготовлення. </a:t>
            </a:r>
          </a:p>
          <a:p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 модель в'яжеться спицями, а потім стягується та ми отримуємо такий незвичайний виріб.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є легким для в'язання. На мою думку, цей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бактус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виглядає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стильно та його можна надіти на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будь-який захід.</a:t>
            </a:r>
          </a:p>
          <a:p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№3. Цей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бактус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зв'язаний крючком, виглядає стильно,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модно, а головне нарядно. Такий виріб можна буде одягнути на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будь-який захід. Він виглядає дуже не звичайно. Цей виріб є складним за виготовленням. Спочатку в'яжеться сам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бактус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потім до нього прикріпляються інші деталі. Це подвоює складність цієї моделі.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Обираючи з усіх моделей аналогів, я би обрала саме цей виріб.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0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4609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Ескіз виробу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3330"/>
            <a:ext cx="8856984" cy="573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8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039551"/>
              </p:ext>
            </p:extLst>
          </p:nvPr>
        </p:nvGraphicFramePr>
        <p:xfrm>
          <a:off x="251520" y="878160"/>
          <a:ext cx="8540750" cy="3657600"/>
        </p:xfrm>
        <a:graphic>
          <a:graphicData uri="http://schemas.openxmlformats.org/drawingml/2006/table">
            <a:tbl>
              <a:tblPr/>
              <a:tblGrid>
                <a:gridCol w="549275"/>
                <a:gridCol w="2773363"/>
                <a:gridCol w="4232275"/>
                <a:gridCol w="985837"/>
              </a:tblGrid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 або інструмент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Його зовнішній вигляд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ціна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гачок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 грн.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пряжа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21 грн.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15" y="1772816"/>
            <a:ext cx="29686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15" y="3212976"/>
            <a:ext cx="2968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3429479" y="6381328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Всього </a:t>
            </a:r>
            <a:r>
              <a:rPr lang="uk-UA" b="1" kern="0" dirty="0" smtClean="0">
                <a:solidFill>
                  <a:sysClr val="windowText" lastClr="000000"/>
                </a:solidFill>
              </a:rPr>
              <a:t>35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грн.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98016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62" y="0"/>
            <a:ext cx="508476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79812"/>
              </p:ext>
            </p:extLst>
          </p:nvPr>
        </p:nvGraphicFramePr>
        <p:xfrm>
          <a:off x="251520" y="4581128"/>
          <a:ext cx="8562975" cy="1180306"/>
        </p:xfrm>
        <a:graphic>
          <a:graphicData uri="http://schemas.openxmlformats.org/drawingml/2006/table">
            <a:tbl>
              <a:tblPr/>
              <a:tblGrid>
                <a:gridCol w="548580"/>
                <a:gridCol w="2771775"/>
                <a:gridCol w="4229100"/>
                <a:gridCol w="1013520"/>
              </a:tblGrid>
              <a:tr h="1180306">
                <a:tc>
                  <a:txBody>
                    <a:bodyPr/>
                    <a:lstStyle/>
                    <a:p>
                      <a:r>
                        <a:rPr lang="uk-UA" dirty="0" smtClean="0"/>
                        <a:t>3)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Ножиці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 </a:t>
                      </a:r>
                      <a:r>
                        <a:rPr lang="uk-UA" dirty="0" err="1" smtClean="0"/>
                        <a:t>грн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15" y="4666084"/>
            <a:ext cx="2968625" cy="9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1662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633" y="1700808"/>
            <a:ext cx="8073775" cy="1200329"/>
          </a:xfrm>
          <a:prstGeom prst="rect">
            <a:avLst/>
          </a:prstGeom>
          <a:ln w="31750" cap="rnd">
            <a:solidFill>
              <a:schemeClr val="accent5">
                <a:lumMod val="40000"/>
                <a:lumOff val="60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мого виробу не велика, всього на всього 28 гривень. Я вважаю, що це цілком нормальна ціна для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</a:rPr>
              <a:t>бактусу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. В будь-якому випадку ця сума буде набагато меншою ніж я куплю подібну річ в магазині. Я можу с впевненістю сказати, що виготовляти  одяг власноруч – дуже економно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56167"/>
            <a:ext cx="2530970" cy="189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667783" cy="17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208</TotalTime>
  <Words>729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TS030005343</vt:lpstr>
      <vt:lpstr>Проект на тему:  «В'язання гачком»</vt:lpstr>
      <vt:lpstr>Презентация PowerPoint</vt:lpstr>
      <vt:lpstr>Презентация PowerPoint</vt:lpstr>
      <vt:lpstr>Історія бактуса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:</dc:title>
  <dc:creator>Admin</dc:creator>
  <cp:keywords/>
  <cp:lastModifiedBy>Admin</cp:lastModifiedBy>
  <cp:revision>23</cp:revision>
  <dcterms:created xsi:type="dcterms:W3CDTF">2014-01-13T12:55:31Z</dcterms:created>
  <dcterms:modified xsi:type="dcterms:W3CDTF">2014-02-19T16:02:56Z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TC300053439990</vt:lpwstr>
  </property>
</Properties>
</file>