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E012-7C9A-48BA-B3E4-1A97F7800D1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EA43-332C-43AD-AC8E-6EE03DDC4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470025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Ялинка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арианты украшения елки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99135"/>
            <a:ext cx="4104456" cy="60588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 звичаю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4320480" cy="5373216"/>
          </a:xfrm>
        </p:spPr>
        <p:txBody>
          <a:bodyPr>
            <a:normAutofit/>
          </a:bodyPr>
          <a:lstStyle/>
          <a:p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ставити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хатах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прийшов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Україну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західноєвропейських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Масового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розповсюдження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набуло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версія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традиція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встановлювати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ялинку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походить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племені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гунів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900" dirty="0"/>
          </a:p>
        </p:txBody>
      </p:sp>
      <p:pic>
        <p:nvPicPr>
          <p:cNvPr id="10242" name="Picture 2" descr="Новогодняя Елка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4286250" cy="514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520" y="188640"/>
            <a:ext cx="432048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Прикраси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2049091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Колись на деревце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чіпляли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горіхи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цукерки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тістечка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кольорові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паперові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прикраси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солому, 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пір'я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Зараз на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гілки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причіпляють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скляні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кольорові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бамбольки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іграшки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дощик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кольоровий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блискучий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порізаний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папір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солом'яні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прикраси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мерехтливі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електричні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гірлянди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6" name="Picture 6" descr="Владимирская барахолка Vladbb.RU * С новым, 2014 годом!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547260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Найбільші ялинки </a:t>
            </a:r>
            <a:b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157192"/>
            <a:ext cx="8229600" cy="1473027"/>
          </a:xfrm>
        </p:spPr>
        <p:txBody>
          <a:bodyPr>
            <a:noAutofit/>
          </a:bodyPr>
          <a:lstStyle/>
          <a:p>
            <a:r>
              <a:rPr lang="uk-UA" sz="19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Ялинка в Італії.</a:t>
            </a:r>
          </a:p>
          <a:p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Велетенська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ялинка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заввишки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950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метрів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завширшки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450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метрів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світловою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інсталяцією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південному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схилі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Інджино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створену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тисячі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неонових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вогнів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сполучених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електричним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кабелем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завдовжки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км. </a:t>
            </a:r>
          </a:p>
        </p:txBody>
      </p:sp>
      <p:pic>
        <p:nvPicPr>
          <p:cNvPr id="16386" name="Picture 2" descr="5 найбільших новорічних ялинок"/>
          <p:cNvPicPr>
            <a:picLocks noChangeAspect="1" noChangeArrowheads="1"/>
          </p:cNvPicPr>
          <p:nvPr/>
        </p:nvPicPr>
        <p:blipFill>
          <a:blip r:embed="rId2" cstate="print"/>
          <a:srcRect l="3529" r="7059"/>
          <a:stretch>
            <a:fillRect/>
          </a:stretch>
        </p:blipFill>
        <p:spPr bwMode="auto">
          <a:xfrm>
            <a:off x="323528" y="908720"/>
            <a:ext cx="5472608" cy="407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453136"/>
            <a:ext cx="8229600" cy="2404864"/>
          </a:xfrm>
        </p:spPr>
        <p:txBody>
          <a:bodyPr>
            <a:normAutofit/>
          </a:bodyPr>
          <a:lstStyle/>
          <a:p>
            <a:r>
              <a:rPr lang="ru-RU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Найбільша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"жива" </a:t>
            </a:r>
            <a:r>
              <a:rPr lang="ru-RU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ялинка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Таїланді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Найбільшу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"живу"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ялинку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спорудили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школярі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Таїланді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Рекорд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зафіксований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листопаді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 року 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Книзі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рекордів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Гіннесу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Перед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будівлею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торгового центру у Бангкоку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зібралися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852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вишикувалися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Достовірності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композиції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додали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зеленого,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червоного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коричневого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кольорів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одягнені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інсталяції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7410" name="Picture 2" descr="5 найбільших новорічних яли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715000" cy="413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80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Ялинка</vt:lpstr>
      <vt:lpstr>Походження звичаю</vt:lpstr>
      <vt:lpstr>Прикраси</vt:lpstr>
      <vt:lpstr>Найбільші ялинки  світу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Ялинка</dc:title>
  <dc:creator>Андрей</dc:creator>
  <cp:lastModifiedBy>Андрей</cp:lastModifiedBy>
  <cp:revision>8</cp:revision>
  <dcterms:created xsi:type="dcterms:W3CDTF">2014-12-20T19:07:24Z</dcterms:created>
  <dcterms:modified xsi:type="dcterms:W3CDTF">2014-12-28T14:21:11Z</dcterms:modified>
</cp:coreProperties>
</file>