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6CD76-84B2-4299-BCD4-2935EE4D1CE5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B5F14-A89D-4274-BE7B-75BE196FE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91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24AF6845-7E38-44C0-90CE-073C15413BBE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4B4F6C-3343-4077-925A-4C6A798A96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7569D-3D83-4E2F-A13A-86501A593E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F143E9B2-576D-41CB-A2C0-2C52E330635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19FCB1-7540-4F1E-995A-CABC2043CEE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655494-FA46-4A56-9DFD-F9AB845070C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DE572CB-4ED9-4E53-B476-8F1B6C5BF8B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C518779-BF66-4174-A9B5-3DFA24F5125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579564-5BE1-4615-9E38-8117BE0B41A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A70ED8-C0FB-4F67-8DE4-4296D36A3C3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8AC1A4-6DD1-41E6-982D-FE81967D419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9D2C047-A45A-4DEE-B3A3-A7BCF3553F8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3FEDE-8406-4009-9E0F-F7E085EE58D9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286644" cy="30003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архітектурні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 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споруди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монументальний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 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живопис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(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мозаїки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  та  фрески)</a:t>
            </a:r>
          </a:p>
        </p:txBody>
      </p:sp>
    </p:spTree>
    <p:extLst>
      <p:ext uri="{BB962C8B-B14F-4D97-AF65-F5344CB8AC3E}">
        <p14:creationId xmlns="" xmlns:p14="http://schemas.microsoft.com/office/powerpoint/2010/main" val="8525954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/>
          </p:cNvSpPr>
          <p:nvPr/>
        </p:nvSpPr>
        <p:spPr bwMode="auto">
          <a:xfrm>
            <a:off x="5000628" y="1142984"/>
            <a:ext cx="36718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u="sng" dirty="0">
                <a:solidFill>
                  <a:schemeClr val="accent2">
                    <a:lumMod val="75000"/>
                  </a:schemeClr>
                </a:solidFill>
                <a:latin typeface="SchoolBookCTT" pitchFamily="2" charset="0"/>
                <a:cs typeface="Arial" charset="0"/>
              </a:rPr>
              <a:t>Мозаїка «Богоматір Оранта». Собор Софії Київської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  <a:latin typeface="SchoolBookCTT" pitchFamily="2" charset="0"/>
              <a:cs typeface="Arial" charset="0"/>
            </a:endParaRPr>
          </a:p>
        </p:txBody>
      </p:sp>
      <p:pic>
        <p:nvPicPr>
          <p:cNvPr id="4" name="Рисунок 3" descr="оран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4"/>
            <a:ext cx="4025900" cy="607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42275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владелец\Desktop\искусск. причерноморья\kiev_pantokr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34025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3"/>
          <p:cNvSpPr>
            <a:spLocks noGrp="1"/>
          </p:cNvSpPr>
          <p:nvPr>
            <p:ph type="body" idx="2"/>
          </p:nvPr>
        </p:nvSpPr>
        <p:spPr>
          <a:xfrm>
            <a:off x="107950" y="260350"/>
            <a:ext cx="4176713" cy="519271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На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Русі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тривалий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час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домінувала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дерев’яна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архітектура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Для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неї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були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характерни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-</a:t>
            </a:r>
          </a:p>
          <a:p>
            <a:pPr eaLnBrk="1" hangingPunct="1">
              <a:spcBef>
                <a:spcPct val="0"/>
              </a:spcBef>
            </a:pP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ми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багатоярусність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будівель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,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завершення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їх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башточками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й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теремами,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наявність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різноманітних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прибудов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—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клітей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,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переходів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,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сіней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Вигадливе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художнє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різьблення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по дереву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було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традиційною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прикрасою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руських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дерев’яних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будівель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.</a:t>
            </a:r>
          </a:p>
        </p:txBody>
      </p:sp>
      <p:pic>
        <p:nvPicPr>
          <p:cNvPr id="4099" name="Picture 2" descr="C:\Users\владелец\Desktop\искусск. причерноморья\22841794_Kondo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2888"/>
            <a:ext cx="457200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54366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85225" cy="1208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Перша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кам’яна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будівля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на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Русі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з’явилася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наприкінці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X ст. —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це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легендарна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Десятинна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церква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в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Києві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, яка не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збереглася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.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Проте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досі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стоїть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знаменитий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собор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Софії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Київської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,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зведений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за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часів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правління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Ярослава Мудрого. </a:t>
            </a:r>
          </a:p>
        </p:txBody>
      </p:sp>
      <p:pic>
        <p:nvPicPr>
          <p:cNvPr id="4" name="Рисунок 3" descr="десятинна церк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643050"/>
            <a:ext cx="4600796" cy="5097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36986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75" y="214313"/>
            <a:ext cx="3322638" cy="59118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endParaRPr lang="ru-RU" sz="2400" i="1" dirty="0" smtClean="0">
              <a:solidFill>
                <a:schemeClr val="accent2">
                  <a:lumMod val="75000"/>
                </a:schemeClr>
              </a:solidFill>
              <a:effectLst/>
              <a:latin typeface="SchoolBookCTT" pitchFamily="2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Собор </a:t>
            </a:r>
            <a:r>
              <a:rPr lang="ru-RU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святої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Софії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— </a:t>
            </a:r>
            <a:r>
              <a:rPr lang="ru-RU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Премудрості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Божої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 </a:t>
            </a:r>
            <a:r>
              <a:rPr lang="ru-RU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Софія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Київська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Софійський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собор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— 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християнський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собор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центрі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Києва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пам'ятка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української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архітектури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 монументального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живопису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11—18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століть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одна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небагатьох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уцілілих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споруд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часів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Київської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Русі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endParaRPr lang="ru-RU" sz="240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SchoolBookCTT" pitchFamily="2" charset="0"/>
            </a:endParaRPr>
          </a:p>
        </p:txBody>
      </p:sp>
      <p:pic>
        <p:nvPicPr>
          <p:cNvPr id="5" name="Рисунок 4" descr="соб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57166"/>
            <a:ext cx="5758953" cy="5367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54761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75" y="415925"/>
            <a:ext cx="8453438" cy="636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Софія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Київська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—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це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повторення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хрестово-баневого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храму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Святої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Софії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в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Константинополі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,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що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uk-UA" sz="2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було зумовлено прийняттям християнства з Візантії.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effectLst/>
              <a:latin typeface="SchoolBookCTT" pitchFamily="2" charset="0"/>
            </a:endParaRPr>
          </a:p>
        </p:txBody>
      </p:sp>
      <p:pic>
        <p:nvPicPr>
          <p:cNvPr id="4" name="Рисунок 3" descr="констан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571612"/>
            <a:ext cx="7072362" cy="5304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49745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ладелец\Desktop\искусск. причерноморья\kievo_pecherska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075"/>
            <a:ext cx="9144000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35009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ладелец\Desktop\устройство\110316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34925" y="44450"/>
            <a:ext cx="9112250" cy="666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20897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Текст 3"/>
          <p:cNvSpPr>
            <a:spLocks noGrp="1"/>
          </p:cNvSpPr>
          <p:nvPr>
            <p:ph type="body" idx="2"/>
          </p:nvPr>
        </p:nvSpPr>
        <p:spPr>
          <a:xfrm>
            <a:off x="323850" y="981075"/>
            <a:ext cx="3033713" cy="511175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Уже в XI ст.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сувора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аскетична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візантійська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манера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живопису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завдяки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майстерності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руських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митців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перетворюється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на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живі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та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камерні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образи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,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хоча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вони </a:t>
            </a:r>
          </a:p>
          <a:p>
            <a:pPr eaLnBrk="1" hangingPunct="1">
              <a:spcBef>
                <a:spcPct val="0"/>
              </a:spcBef>
            </a:pP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й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продовжують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нести в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собі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риси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умовного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</a:t>
            </a:r>
            <a:r>
              <a:rPr lang="ru-RU" sz="2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іконописного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choolBookCTT" pitchFamily="2" charset="0"/>
              </a:rPr>
              <a:t> письма.</a:t>
            </a:r>
          </a:p>
        </p:txBody>
      </p:sp>
      <p:sp>
        <p:nvSpPr>
          <p:cNvPr id="12290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273050"/>
            <a:ext cx="8320087" cy="563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Монументальний живопис (мозаїки 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ф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рески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SchoolBookCTT" pitchFamily="2" charset="0"/>
              </a:rPr>
              <a:t>)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/>
              <a:latin typeface="SchoolBookCTT" pitchFamily="2" charset="0"/>
            </a:endParaRPr>
          </a:p>
        </p:txBody>
      </p:sp>
      <p:pic>
        <p:nvPicPr>
          <p:cNvPr id="5" name="Рисунок 4" descr="рус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714356"/>
            <a:ext cx="3810000" cy="591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97316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ладелец\Desktop\Новая папка\image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19075"/>
            <a:ext cx="6215062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фрес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28604"/>
            <a:ext cx="4357718" cy="5871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22023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</TotalTime>
  <Words>126</Words>
  <Application>Microsoft Office PowerPoint</Application>
  <PresentationFormat>Экран (4:3)</PresentationFormat>
  <Paragraphs>14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архітектурні  споруди, монументальний  живопис (мозаїки  та  фрески)</vt:lpstr>
      <vt:lpstr>Слайд 2</vt:lpstr>
      <vt:lpstr>Перша кам’яна будівля на Русі з’явилася наприкінці  X ст. — це легендарна Десятинна церква в Києві, яка не збереглася. Проте досі стоїть знаменитий собор Софії Київської, зведений за часів правління Ярослава Мудрого. </vt:lpstr>
      <vt:lpstr>Слайд 4</vt:lpstr>
      <vt:lpstr>Софія Київська — це повторення хрестово-баневого храму Святої Софії в Константинополі, що було зумовлено прийняттям християнства з Візантії.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Художня  культура   Київської  Русі: архітектурні  споруди, монументальний  живопис (мозаїки  та  фрески)</dc:title>
  <dc:creator>User</dc:creator>
  <cp:lastModifiedBy>User</cp:lastModifiedBy>
  <cp:revision>5</cp:revision>
  <dcterms:created xsi:type="dcterms:W3CDTF">2012-06-16T20:08:28Z</dcterms:created>
  <dcterms:modified xsi:type="dcterms:W3CDTF">2014-12-11T19:11:15Z</dcterms:modified>
</cp:coreProperties>
</file>