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6" autoAdjust="0"/>
    <p:restoredTop sz="94660"/>
  </p:normalViewPr>
  <p:slideViewPr>
    <p:cSldViewPr>
      <p:cViewPr>
        <p:scale>
          <a:sx n="76" d="100"/>
          <a:sy n="76" d="100"/>
        </p:scale>
        <p:origin x="-1188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7715" y="3140968"/>
            <a:ext cx="8458200" cy="1222375"/>
          </a:xfrm>
        </p:spPr>
        <p:txBody>
          <a:bodyPr>
            <a:noAutofit/>
          </a:bodyPr>
          <a:lstStyle/>
          <a:p>
            <a:r>
              <a:rPr lang="ru-RU" sz="8000" dirty="0" err="1" smtClean="0"/>
              <a:t>вплив</a:t>
            </a:r>
            <a:r>
              <a:rPr lang="ru-RU" sz="8000" dirty="0" smtClean="0"/>
              <a:t> </a:t>
            </a:r>
            <a:r>
              <a:rPr lang="ru-RU" sz="8000" dirty="0" err="1" smtClean="0"/>
              <a:t>кольорів</a:t>
            </a:r>
            <a:r>
              <a:rPr lang="ru-RU" sz="8000" dirty="0" smtClean="0"/>
              <a:t> на стан </a:t>
            </a:r>
            <a:r>
              <a:rPr lang="ru-RU" sz="8000" dirty="0" err="1" smtClean="0"/>
              <a:t>людини</a:t>
            </a:r>
            <a:endParaRPr lang="ru-RU" sz="8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320"/>
            <a:ext cx="9171267" cy="31186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980728"/>
            <a:ext cx="8686800" cy="5688632"/>
          </a:xfrm>
        </p:spPr>
        <p:txBody>
          <a:bodyPr>
            <a:noAutofit/>
          </a:bodyPr>
          <a:lstStyle/>
          <a:p>
            <a:r>
              <a:rPr lang="ru-RU" sz="1800" dirty="0" err="1" smtClean="0"/>
              <a:t>Оскільки</a:t>
            </a:r>
            <a:r>
              <a:rPr lang="ru-RU" sz="1800" dirty="0" smtClean="0"/>
              <a:t> до 90% </a:t>
            </a:r>
            <a:r>
              <a:rPr lang="ru-RU" sz="1800" dirty="0" err="1" smtClean="0"/>
              <a:t>інформації</a:t>
            </a:r>
            <a:r>
              <a:rPr lang="ru-RU" sz="1800" dirty="0" smtClean="0"/>
              <a:t> про </a:t>
            </a:r>
            <a:r>
              <a:rPr lang="ru-RU" sz="1800" dirty="0" err="1" smtClean="0"/>
              <a:t>зовнішній</a:t>
            </a:r>
            <a:r>
              <a:rPr lang="ru-RU" sz="1800" dirty="0" smtClean="0"/>
              <a:t> </a:t>
            </a:r>
            <a:r>
              <a:rPr lang="ru-RU" sz="1800" dirty="0" err="1" smtClean="0"/>
              <a:t>світ</a:t>
            </a:r>
            <a:r>
              <a:rPr lang="ru-RU" sz="1800" dirty="0" smtClean="0"/>
              <a:t> </a:t>
            </a:r>
            <a:r>
              <a:rPr lang="ru-RU" sz="1800" dirty="0" err="1" smtClean="0"/>
              <a:t>людина</a:t>
            </a:r>
            <a:r>
              <a:rPr lang="ru-RU" sz="1800" dirty="0" smtClean="0"/>
              <a:t> </a:t>
            </a:r>
            <a:r>
              <a:rPr lang="ru-RU" sz="1800" dirty="0" err="1" smtClean="0"/>
              <a:t>сприймає</a:t>
            </a:r>
            <a:r>
              <a:rPr lang="ru-RU" sz="1800" dirty="0" smtClean="0"/>
              <a:t> через орган </a:t>
            </a:r>
            <a:r>
              <a:rPr lang="ru-RU" sz="1800" dirty="0" err="1" smtClean="0"/>
              <a:t>зору</a:t>
            </a:r>
            <a:r>
              <a:rPr lang="ru-RU" sz="1800" dirty="0" smtClean="0"/>
              <a:t>, </a:t>
            </a:r>
            <a:r>
              <a:rPr lang="ru-RU" sz="1800" dirty="0" err="1" smtClean="0"/>
              <a:t>різноманіття</a:t>
            </a:r>
            <a:r>
              <a:rPr lang="ru-RU" sz="1800" dirty="0" smtClean="0"/>
              <a:t> </a:t>
            </a:r>
            <a:r>
              <a:rPr lang="ru-RU" sz="1800" dirty="0" err="1" smtClean="0"/>
              <a:t>кольорів</a:t>
            </a:r>
            <a:r>
              <a:rPr lang="ru-RU" sz="1800" dirty="0" smtClean="0"/>
              <a:t> </a:t>
            </a:r>
            <a:r>
              <a:rPr lang="ru-RU" sz="1800" dirty="0" err="1" smtClean="0"/>
              <a:t>має</a:t>
            </a:r>
            <a:r>
              <a:rPr lang="ru-RU" sz="1800" dirty="0" smtClean="0"/>
              <a:t> </a:t>
            </a:r>
            <a:r>
              <a:rPr lang="ru-RU" sz="1800" dirty="0" err="1" smtClean="0"/>
              <a:t>важливе</a:t>
            </a:r>
            <a:r>
              <a:rPr lang="ru-RU" sz="1800" dirty="0" smtClean="0"/>
              <a:t> </a:t>
            </a:r>
            <a:r>
              <a:rPr lang="ru-RU" sz="1800" dirty="0" err="1" smtClean="0"/>
              <a:t>значення</a:t>
            </a:r>
            <a:r>
              <a:rPr lang="ru-RU" sz="1800" dirty="0" smtClean="0"/>
              <a:t>. </a:t>
            </a:r>
            <a:r>
              <a:rPr lang="ru-RU" sz="1800" dirty="0" err="1" smtClean="0"/>
              <a:t>їх</a:t>
            </a:r>
            <a:r>
              <a:rPr lang="ru-RU" sz="1800" dirty="0" smtClean="0"/>
              <a:t> </a:t>
            </a:r>
            <a:r>
              <a:rPr lang="ru-RU" sz="1800" dirty="0" err="1" smtClean="0"/>
              <a:t>фізичні</a:t>
            </a:r>
            <a:r>
              <a:rPr lang="ru-RU" sz="1800" dirty="0" smtClean="0"/>
              <a:t> </a:t>
            </a:r>
            <a:r>
              <a:rPr lang="ru-RU" sz="1800" dirty="0" err="1" smtClean="0"/>
              <a:t>властивості</a:t>
            </a:r>
            <a:r>
              <a:rPr lang="ru-RU" sz="1800" dirty="0" smtClean="0"/>
              <a:t>, </a:t>
            </a:r>
            <a:r>
              <a:rPr lang="ru-RU" sz="1800" dirty="0" err="1" smtClean="0"/>
              <a:t>закономірності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співвідношень</a:t>
            </a:r>
            <a:r>
              <a:rPr lang="ru-RU" sz="1800" dirty="0" smtClean="0"/>
              <a:t>, </a:t>
            </a:r>
            <a:r>
              <a:rPr lang="ru-RU" sz="1800" dirty="0" err="1" smtClean="0"/>
              <a:t>фізіологічний</a:t>
            </a:r>
            <a:r>
              <a:rPr lang="ru-RU" sz="1800" dirty="0" smtClean="0"/>
              <a:t> та </a:t>
            </a:r>
            <a:r>
              <a:rPr lang="ru-RU" sz="1800" dirty="0" err="1" smtClean="0"/>
              <a:t>психічний</a:t>
            </a:r>
            <a:r>
              <a:rPr lang="ru-RU" sz="1800" dirty="0" smtClean="0"/>
              <a:t> </a:t>
            </a:r>
            <a:r>
              <a:rPr lang="ru-RU" sz="1800" dirty="0" err="1" smtClean="0"/>
              <a:t>вплив</a:t>
            </a:r>
            <a:r>
              <a:rPr lang="ru-RU" sz="1800" dirty="0" smtClean="0"/>
              <a:t> на </a:t>
            </a:r>
            <a:r>
              <a:rPr lang="ru-RU" sz="1800" dirty="0" err="1" smtClean="0"/>
              <a:t>людину</a:t>
            </a:r>
            <a:r>
              <a:rPr lang="ru-RU" sz="1800" dirty="0" smtClean="0"/>
              <a:t> </a:t>
            </a:r>
            <a:r>
              <a:rPr lang="ru-RU" sz="1800" dirty="0" err="1" smtClean="0"/>
              <a:t>вивчає</a:t>
            </a:r>
            <a:r>
              <a:rPr lang="ru-RU" sz="1800" dirty="0" smtClean="0"/>
              <a:t> </a:t>
            </a:r>
            <a:r>
              <a:rPr lang="ru-RU" sz="1800" dirty="0" err="1" smtClean="0"/>
              <a:t>кольорознавство</a:t>
            </a:r>
            <a:r>
              <a:rPr lang="ru-RU" sz="1800" dirty="0" smtClean="0"/>
              <a:t>.</a:t>
            </a:r>
          </a:p>
          <a:p>
            <a:r>
              <a:rPr lang="ru-RU" sz="1800" dirty="0" err="1" smtClean="0"/>
              <a:t>Кольори</a:t>
            </a:r>
            <a:r>
              <a:rPr lang="ru-RU" sz="1800" dirty="0" smtClean="0"/>
              <a:t> </a:t>
            </a:r>
            <a:r>
              <a:rPr lang="ru-RU" sz="1800" dirty="0" err="1" smtClean="0"/>
              <a:t>поділяють</a:t>
            </a:r>
            <a:r>
              <a:rPr lang="ru-RU" sz="1800" dirty="0" smtClean="0"/>
              <a:t> на </a:t>
            </a:r>
            <a:r>
              <a:rPr lang="ru-RU" sz="1800" dirty="0" err="1" smtClean="0"/>
              <a:t>хроматичні</a:t>
            </a:r>
            <a:r>
              <a:rPr lang="ru-RU" sz="1800" dirty="0" smtClean="0"/>
              <a:t> (</a:t>
            </a:r>
            <a:r>
              <a:rPr lang="ru-RU" sz="1800" dirty="0" err="1" smtClean="0"/>
              <a:t>кольори</a:t>
            </a:r>
            <a:r>
              <a:rPr lang="ru-RU" sz="1800" dirty="0" smtClean="0"/>
              <a:t> та </a:t>
            </a:r>
            <a:r>
              <a:rPr lang="ru-RU" sz="1800" dirty="0" err="1" smtClean="0"/>
              <a:t>їх</a:t>
            </a:r>
            <a:r>
              <a:rPr lang="ru-RU" sz="1800" dirty="0" smtClean="0"/>
              <a:t> </a:t>
            </a:r>
            <a:r>
              <a:rPr lang="ru-RU" sz="1800" dirty="0" err="1" smtClean="0"/>
              <a:t>відтінки</a:t>
            </a:r>
            <a:r>
              <a:rPr lang="ru-RU" sz="1800" dirty="0" smtClean="0"/>
              <a:t>, </a:t>
            </a:r>
            <a:r>
              <a:rPr lang="ru-RU" sz="1800" dirty="0" err="1" smtClean="0"/>
              <a:t>які</a:t>
            </a:r>
            <a:r>
              <a:rPr lang="ru-RU" sz="1800" dirty="0" smtClean="0"/>
              <a:t> </a:t>
            </a:r>
            <a:r>
              <a:rPr lang="ru-RU" sz="1800" dirty="0" err="1" smtClean="0"/>
              <a:t>людина</a:t>
            </a:r>
            <a:r>
              <a:rPr lang="ru-RU" sz="1800" dirty="0" smtClean="0"/>
              <a:t> </a:t>
            </a:r>
            <a:r>
              <a:rPr lang="ru-RU" sz="1800" dirty="0" err="1" smtClean="0"/>
              <a:t>розрізняє</a:t>
            </a:r>
            <a:r>
              <a:rPr lang="ru-RU" sz="1800" dirty="0" smtClean="0"/>
              <a:t> у </a:t>
            </a:r>
            <a:r>
              <a:rPr lang="ru-RU" sz="1800" dirty="0" err="1" smtClean="0"/>
              <a:t>спектрі</a:t>
            </a:r>
            <a:r>
              <a:rPr lang="ru-RU" sz="1800" dirty="0" smtClean="0"/>
              <a:t>, - </a:t>
            </a:r>
            <a:r>
              <a:rPr lang="ru-RU" sz="1800" dirty="0" err="1" smtClean="0"/>
              <a:t>червоний</a:t>
            </a:r>
            <a:r>
              <a:rPr lang="ru-RU" sz="1800" dirty="0" smtClean="0"/>
              <a:t>, </a:t>
            </a:r>
            <a:r>
              <a:rPr lang="ru-RU" sz="1800" dirty="0" err="1" smtClean="0"/>
              <a:t>оранжевий</a:t>
            </a:r>
            <a:r>
              <a:rPr lang="ru-RU" sz="1800" dirty="0" smtClean="0"/>
              <a:t>, </a:t>
            </a:r>
            <a:r>
              <a:rPr lang="ru-RU" sz="1800" dirty="0" err="1" smtClean="0"/>
              <a:t>жовтий</a:t>
            </a:r>
            <a:r>
              <a:rPr lang="ru-RU" sz="1800" dirty="0" smtClean="0"/>
              <a:t>, </a:t>
            </a:r>
            <a:r>
              <a:rPr lang="ru-RU" sz="1800" dirty="0" err="1" smtClean="0"/>
              <a:t>зелений</a:t>
            </a:r>
            <a:r>
              <a:rPr lang="ru-RU" sz="1800" dirty="0" smtClean="0"/>
              <a:t>, </a:t>
            </a:r>
            <a:r>
              <a:rPr lang="ru-RU" sz="1800" dirty="0" err="1" smtClean="0"/>
              <a:t>блакитний</a:t>
            </a:r>
            <a:r>
              <a:rPr lang="ru-RU" sz="1800" dirty="0" smtClean="0"/>
              <a:t>, </a:t>
            </a:r>
            <a:r>
              <a:rPr lang="ru-RU" sz="1800" dirty="0" err="1" smtClean="0"/>
              <a:t>синій</a:t>
            </a:r>
            <a:r>
              <a:rPr lang="ru-RU" sz="1800" dirty="0" smtClean="0"/>
              <a:t>, </a:t>
            </a:r>
            <a:r>
              <a:rPr lang="ru-RU" sz="1800" dirty="0" err="1" smtClean="0"/>
              <a:t>фіолетовий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визначаються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трьома</a:t>
            </a:r>
            <a:r>
              <a:rPr lang="ru-RU" sz="1800" dirty="0" smtClean="0"/>
              <a:t> параметрами: </a:t>
            </a:r>
            <a:r>
              <a:rPr lang="ru-RU" sz="1800" dirty="0" err="1" smtClean="0"/>
              <a:t>кольоровий</a:t>
            </a:r>
            <a:r>
              <a:rPr lang="ru-RU" sz="1800" dirty="0" smtClean="0"/>
              <a:t> тон, </a:t>
            </a:r>
            <a:r>
              <a:rPr lang="ru-RU" sz="1800" dirty="0" err="1" smtClean="0"/>
              <a:t>насиченість</a:t>
            </a:r>
            <a:r>
              <a:rPr lang="ru-RU" sz="1800" dirty="0" smtClean="0"/>
              <a:t> і </a:t>
            </a:r>
            <a:r>
              <a:rPr lang="ru-RU" sz="1800" dirty="0" err="1" smtClean="0"/>
              <a:t>яскравість</a:t>
            </a:r>
            <a:r>
              <a:rPr lang="ru-RU" sz="1800" dirty="0" smtClean="0"/>
              <a:t>) </a:t>
            </a:r>
            <a:r>
              <a:rPr lang="ru-RU" sz="1800" dirty="0" err="1" smtClean="0"/>
              <a:t>і</a:t>
            </a:r>
            <a:r>
              <a:rPr lang="ru-RU" sz="1800" dirty="0" smtClean="0"/>
              <a:t> </a:t>
            </a:r>
            <a:r>
              <a:rPr lang="ru-RU" sz="1800" b="1" i="1" dirty="0" err="1" smtClean="0"/>
              <a:t>ахроматичні</a:t>
            </a:r>
            <a:r>
              <a:rPr lang="ru-RU" sz="1800" b="1" i="1" dirty="0" smtClean="0"/>
              <a:t> </a:t>
            </a:r>
            <a:r>
              <a:rPr lang="ru-RU" sz="1800" dirty="0" smtClean="0"/>
              <a:t>(</a:t>
            </a:r>
            <a:r>
              <a:rPr lang="ru-RU" sz="1800" dirty="0" err="1" smtClean="0"/>
              <a:t>білий</a:t>
            </a:r>
            <a:r>
              <a:rPr lang="ru-RU" sz="1800" dirty="0" smtClean="0"/>
              <a:t>, </a:t>
            </a:r>
            <a:r>
              <a:rPr lang="ru-RU" sz="1800" dirty="0" err="1" smtClean="0"/>
              <a:t>відтінки</a:t>
            </a:r>
            <a:r>
              <a:rPr lang="ru-RU" sz="1800" dirty="0" smtClean="0"/>
              <a:t> </a:t>
            </a:r>
            <a:r>
              <a:rPr lang="ru-RU" sz="1800" dirty="0" err="1" smtClean="0"/>
              <a:t>сірого</a:t>
            </a:r>
            <a:r>
              <a:rPr lang="ru-RU" sz="1800" dirty="0" smtClean="0"/>
              <a:t>, </a:t>
            </a:r>
            <a:r>
              <a:rPr lang="ru-RU" sz="1800" dirty="0" err="1" smtClean="0"/>
              <a:t>чорний</a:t>
            </a:r>
            <a:r>
              <a:rPr lang="ru-RU" sz="1800" dirty="0" smtClean="0"/>
              <a:t>, </a:t>
            </a:r>
            <a:r>
              <a:rPr lang="ru-RU" sz="1800" dirty="0" err="1" smtClean="0"/>
              <a:t>які</a:t>
            </a:r>
            <a:r>
              <a:rPr lang="ru-RU" sz="1800" dirty="0" smtClean="0"/>
              <a:t> </a:t>
            </a:r>
            <a:r>
              <a:rPr lang="ru-RU" sz="1800" dirty="0" err="1" smtClean="0"/>
              <a:t>характеризуються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лише</a:t>
            </a:r>
            <a:r>
              <a:rPr lang="ru-RU" sz="1800" dirty="0" smtClean="0"/>
              <a:t> </a:t>
            </a:r>
            <a:r>
              <a:rPr lang="ru-RU" sz="1800" dirty="0" err="1" smtClean="0"/>
              <a:t>кількістю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відбитого</a:t>
            </a:r>
            <a:r>
              <a:rPr lang="ru-RU" sz="1800" dirty="0" smtClean="0"/>
              <a:t> </a:t>
            </a:r>
            <a:r>
              <a:rPr lang="ru-RU" sz="1800" dirty="0" err="1" smtClean="0"/>
              <a:t>світла</a:t>
            </a:r>
            <a:r>
              <a:rPr lang="ru-RU" sz="1800" dirty="0" smtClean="0"/>
              <a:t>).</a:t>
            </a:r>
          </a:p>
          <a:p>
            <a:r>
              <a:rPr lang="ru-RU" sz="1800" b="1" i="1" dirty="0" err="1" smtClean="0"/>
              <a:t>Кольоровий</a:t>
            </a:r>
            <a:r>
              <a:rPr lang="ru-RU" sz="1800" b="1" i="1" dirty="0" smtClean="0"/>
              <a:t> тон </a:t>
            </a:r>
            <a:r>
              <a:rPr lang="ru-RU" sz="1800" dirty="0" err="1" smtClean="0"/>
              <a:t>зумовлюється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тією</a:t>
            </a:r>
            <a:r>
              <a:rPr lang="ru-RU" sz="1800" dirty="0" smtClean="0"/>
              <a:t> </a:t>
            </a:r>
            <a:r>
              <a:rPr lang="ru-RU" sz="1800" dirty="0" err="1" smtClean="0"/>
              <a:t>довжиною</a:t>
            </a:r>
            <a:r>
              <a:rPr lang="ru-RU" sz="1800" dirty="0" smtClean="0"/>
              <a:t> </a:t>
            </a:r>
            <a:r>
              <a:rPr lang="ru-RU" sz="1800" dirty="0" err="1" smtClean="0"/>
              <a:t>хвилі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переважає</a:t>
            </a:r>
            <a:r>
              <a:rPr lang="ru-RU" sz="1800" dirty="0" smtClean="0"/>
              <a:t>, </a:t>
            </a:r>
            <a:r>
              <a:rPr lang="ru-RU" sz="1800" dirty="0" err="1" smtClean="0"/>
              <a:t>наприклад</a:t>
            </a:r>
            <a:r>
              <a:rPr lang="ru-RU" sz="1800" dirty="0" smtClean="0"/>
              <a:t>, </a:t>
            </a:r>
            <a:r>
              <a:rPr lang="ru-RU" sz="1800" dirty="0" err="1" smtClean="0"/>
              <a:t>довжина</a:t>
            </a:r>
            <a:r>
              <a:rPr lang="ru-RU" sz="1800" dirty="0" smtClean="0"/>
              <a:t> </a:t>
            </a:r>
            <a:r>
              <a:rPr lang="ru-RU" sz="1800" dirty="0" err="1" smtClean="0"/>
              <a:t>хвилі</a:t>
            </a:r>
            <a:r>
              <a:rPr lang="ru-RU" sz="1800" dirty="0" smtClean="0"/>
              <a:t> </a:t>
            </a:r>
            <a:r>
              <a:rPr lang="ru-RU" sz="1800" dirty="0" err="1" smtClean="0"/>
              <a:t>фіолетового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кольору</a:t>
            </a:r>
            <a:r>
              <a:rPr lang="ru-RU" sz="1800" dirty="0" smtClean="0"/>
              <a:t> становить 380-440 </a:t>
            </a:r>
            <a:r>
              <a:rPr lang="ru-RU" sz="1800" dirty="0" err="1" smtClean="0"/>
              <a:t>нанометрів</a:t>
            </a:r>
            <a:r>
              <a:rPr lang="ru-RU" sz="1800" dirty="0" smtClean="0"/>
              <a:t> (нм), </a:t>
            </a:r>
            <a:r>
              <a:rPr lang="ru-RU" sz="1800" dirty="0" err="1" smtClean="0"/>
              <a:t>синьо-фіолетового</a:t>
            </a:r>
            <a:r>
              <a:rPr lang="ru-RU" sz="1800" dirty="0" smtClean="0"/>
              <a:t> - 440-470 нм, </a:t>
            </a:r>
            <a:r>
              <a:rPr lang="ru-RU" sz="1800" dirty="0" err="1" smtClean="0"/>
              <a:t>синього</a:t>
            </a:r>
            <a:r>
              <a:rPr lang="ru-RU" sz="1800" dirty="0" smtClean="0"/>
              <a:t> - 470-485, </a:t>
            </a:r>
            <a:r>
              <a:rPr lang="ru-RU" sz="1800" dirty="0" err="1" smtClean="0"/>
              <a:t>блакитного</a:t>
            </a:r>
            <a:r>
              <a:rPr lang="ru-RU" sz="1800" dirty="0" smtClean="0"/>
              <a:t> - 485-500, зелено-</a:t>
            </a:r>
            <a:r>
              <a:rPr lang="ru-RU" sz="1800" dirty="0" err="1" smtClean="0"/>
              <a:t>блакитного</a:t>
            </a:r>
            <a:r>
              <a:rPr lang="ru-RU" sz="1800" dirty="0" smtClean="0"/>
              <a:t> - 500- 520, зеленого - 520-550, </a:t>
            </a:r>
            <a:r>
              <a:rPr lang="ru-RU" sz="1800" dirty="0" err="1" smtClean="0"/>
              <a:t>жовтого</a:t>
            </a:r>
            <a:r>
              <a:rPr lang="ru-RU" sz="1800" dirty="0" smtClean="0"/>
              <a:t> </a:t>
            </a:r>
            <a:r>
              <a:rPr lang="ru-RU" sz="1800" dirty="0" smtClean="0"/>
              <a:t>- 570-580, </a:t>
            </a:r>
            <a:r>
              <a:rPr lang="ru-RU" sz="1800" dirty="0" smtClean="0"/>
              <a:t>оранжевого </a:t>
            </a:r>
            <a:r>
              <a:rPr lang="ru-RU" sz="1800" dirty="0" smtClean="0"/>
              <a:t>- </a:t>
            </a:r>
            <a:r>
              <a:rPr lang="ru-RU" sz="1800" dirty="0" smtClean="0"/>
              <a:t>590-600, </a:t>
            </a:r>
            <a:r>
              <a:rPr lang="ru-RU" sz="1800" dirty="0" err="1" smtClean="0"/>
              <a:t>червоного</a:t>
            </a:r>
            <a:r>
              <a:rPr lang="ru-RU" sz="1800" dirty="0" smtClean="0"/>
              <a:t> - 620-760 нм. </a:t>
            </a:r>
            <a:r>
              <a:rPr lang="ru-RU" sz="1800" b="1" i="1" dirty="0" err="1" smtClean="0"/>
              <a:t>Насиченістю</a:t>
            </a:r>
            <a:r>
              <a:rPr lang="ru-RU" sz="1800" b="1" i="1" dirty="0" smtClean="0"/>
              <a:t> </a:t>
            </a:r>
            <a:r>
              <a:rPr lang="ru-RU" sz="1800" dirty="0" err="1" smtClean="0"/>
              <a:t>називають</a:t>
            </a:r>
            <a:r>
              <a:rPr lang="ru-RU" sz="1800" dirty="0" smtClean="0"/>
              <a:t> </a:t>
            </a:r>
            <a:r>
              <a:rPr lang="ru-RU" sz="1800" dirty="0" err="1" smtClean="0"/>
              <a:t>ступінь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розбавлення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певного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кольору</a:t>
            </a:r>
            <a:r>
              <a:rPr lang="ru-RU" sz="1800" dirty="0" smtClean="0"/>
              <a:t> </a:t>
            </a:r>
            <a:r>
              <a:rPr lang="ru-RU" sz="1800" dirty="0" err="1" smtClean="0"/>
              <a:t>білим</a:t>
            </a:r>
            <a:r>
              <a:rPr lang="ru-RU" sz="1800" dirty="0" smtClean="0"/>
              <a:t>. Чим </a:t>
            </a:r>
            <a:r>
              <a:rPr lang="ru-RU" sz="1800" dirty="0" err="1" smtClean="0"/>
              <a:t>більше</a:t>
            </a:r>
            <a:r>
              <a:rPr lang="ru-RU" sz="1800" dirty="0" smtClean="0"/>
              <a:t> </a:t>
            </a:r>
            <a:r>
              <a:rPr lang="ru-RU" sz="1800" dirty="0" err="1" smtClean="0"/>
              <a:t>колір</a:t>
            </a:r>
            <a:r>
              <a:rPr lang="ru-RU" sz="1800" dirty="0" smtClean="0"/>
              <a:t> </a:t>
            </a:r>
            <a:r>
              <a:rPr lang="ru-RU" sz="1800" dirty="0" err="1" smtClean="0"/>
              <a:t>містить</a:t>
            </a:r>
            <a:r>
              <a:rPr lang="ru-RU" sz="1800" dirty="0" smtClean="0"/>
              <a:t> </a:t>
            </a:r>
            <a:r>
              <a:rPr lang="ru-RU" sz="1800" dirty="0" err="1" smtClean="0"/>
              <a:t>білого</a:t>
            </a:r>
            <a:r>
              <a:rPr lang="ru-RU" sz="1800" dirty="0" smtClean="0"/>
              <a:t>, </a:t>
            </a:r>
            <a:r>
              <a:rPr lang="ru-RU" sz="1800" dirty="0" err="1" smtClean="0"/>
              <a:t>тим</a:t>
            </a:r>
            <a:r>
              <a:rPr lang="ru-RU" sz="1800" dirty="0" smtClean="0"/>
              <a:t> </a:t>
            </a:r>
            <a:r>
              <a:rPr lang="ru-RU" sz="1800" dirty="0" err="1" smtClean="0"/>
              <a:t>менше</a:t>
            </a:r>
            <a:r>
              <a:rPr lang="ru-RU" sz="1800" dirty="0" smtClean="0"/>
              <a:t> </a:t>
            </a:r>
            <a:r>
              <a:rPr lang="ru-RU" sz="1800" dirty="0" err="1" smtClean="0"/>
              <a:t>він</a:t>
            </a:r>
            <a:r>
              <a:rPr lang="ru-RU" sz="1800" dirty="0" smtClean="0"/>
              <a:t> </a:t>
            </a:r>
            <a:r>
              <a:rPr lang="ru-RU" sz="1800" dirty="0" err="1" smtClean="0"/>
              <a:t>насичений</a:t>
            </a:r>
            <a:r>
              <a:rPr lang="ru-RU" sz="1800" dirty="0" smtClean="0"/>
              <a:t>. </a:t>
            </a:r>
            <a:r>
              <a:rPr lang="ru-RU" sz="1800" dirty="0" err="1" smtClean="0"/>
              <a:t>Наприклад</a:t>
            </a:r>
            <a:r>
              <a:rPr lang="ru-RU" sz="1800" dirty="0" smtClean="0"/>
              <a:t>, </a:t>
            </a:r>
            <a:r>
              <a:rPr lang="ru-RU" sz="1800" dirty="0" err="1" smtClean="0"/>
              <a:t>якщо</a:t>
            </a:r>
            <a:r>
              <a:rPr lang="ru-RU" sz="1800" dirty="0" smtClean="0"/>
              <a:t> </a:t>
            </a:r>
            <a:r>
              <a:rPr lang="ru-RU" sz="1800" dirty="0" err="1" smtClean="0"/>
              <a:t>синій</a:t>
            </a:r>
            <a:r>
              <a:rPr lang="ru-RU" sz="1800" dirty="0" smtClean="0"/>
              <a:t> </a:t>
            </a:r>
            <a:r>
              <a:rPr lang="ru-RU" sz="1800" dirty="0" err="1" smtClean="0"/>
              <a:t>колір</a:t>
            </a:r>
            <a:r>
              <a:rPr lang="ru-RU" sz="1800" dirty="0" smtClean="0"/>
              <a:t> </a:t>
            </a:r>
            <a:r>
              <a:rPr lang="ru-RU" sz="1800" dirty="0" err="1" smtClean="0"/>
              <a:t>має</a:t>
            </a:r>
            <a:r>
              <a:rPr lang="ru-RU" sz="1800" dirty="0" smtClean="0"/>
              <a:t> </a:t>
            </a:r>
            <a:r>
              <a:rPr lang="ru-RU" sz="1800" dirty="0" err="1" smtClean="0"/>
              <a:t>насиченість</a:t>
            </a:r>
            <a:r>
              <a:rPr lang="ru-RU" sz="1800" dirty="0" smtClean="0"/>
              <a:t> 20%, </a:t>
            </a:r>
            <a:r>
              <a:rPr lang="ru-RU" sz="1800" dirty="0" err="1" smtClean="0"/>
              <a:t>це</a:t>
            </a:r>
            <a:r>
              <a:rPr lang="ru-RU" sz="1800" dirty="0" smtClean="0"/>
              <a:t> </a:t>
            </a:r>
            <a:r>
              <a:rPr lang="ru-RU" sz="1800" dirty="0" err="1" smtClean="0"/>
              <a:t>означає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він</a:t>
            </a:r>
            <a:r>
              <a:rPr lang="ru-RU" sz="1800" dirty="0" smtClean="0"/>
              <a:t> </a:t>
            </a:r>
            <a:r>
              <a:rPr lang="ru-RU" sz="1800" dirty="0" err="1" smtClean="0"/>
              <a:t>утворений</a:t>
            </a:r>
            <a:r>
              <a:rPr lang="ru-RU" sz="1800" dirty="0" smtClean="0"/>
              <a:t> </a:t>
            </a:r>
            <a:r>
              <a:rPr lang="ru-RU" sz="1800" dirty="0" err="1" smtClean="0"/>
              <a:t>із</a:t>
            </a:r>
            <a:r>
              <a:rPr lang="ru-RU" sz="1800" dirty="0" smtClean="0"/>
              <a:t> 20% </a:t>
            </a:r>
            <a:r>
              <a:rPr lang="ru-RU" sz="1800" dirty="0" err="1" smtClean="0"/>
              <a:t>синього</a:t>
            </a:r>
            <a:r>
              <a:rPr lang="ru-RU" sz="1800" dirty="0" smtClean="0"/>
              <a:t> і 80% </a:t>
            </a:r>
            <a:r>
              <a:rPr lang="ru-RU" sz="1800" dirty="0" err="1" smtClean="0"/>
              <a:t>білого</a:t>
            </a:r>
            <a:r>
              <a:rPr lang="ru-RU" sz="1800" dirty="0" smtClean="0"/>
              <a:t>. </a:t>
            </a:r>
            <a:r>
              <a:rPr lang="ru-RU" sz="1800" b="1" i="1" dirty="0" err="1" smtClean="0"/>
              <a:t>Яскравість</a:t>
            </a:r>
            <a:r>
              <a:rPr lang="ru-RU" sz="1800" b="1" i="1" dirty="0" smtClean="0"/>
              <a:t> </a:t>
            </a:r>
            <a:r>
              <a:rPr lang="ru-RU" sz="1800" dirty="0" err="1" smtClean="0"/>
              <a:t>залежить</a:t>
            </a:r>
            <a:r>
              <a:rPr lang="ru-RU" sz="1800" dirty="0" smtClean="0"/>
              <a:t>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</a:t>
            </a:r>
            <a:r>
              <a:rPr lang="ru-RU" sz="1800" dirty="0" err="1" smtClean="0"/>
              <a:t>інтенсивності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світлового</a:t>
            </a:r>
            <a:r>
              <a:rPr lang="ru-RU" sz="1800" dirty="0" smtClean="0"/>
              <a:t> потоку - </a:t>
            </a:r>
            <a:r>
              <a:rPr lang="ru-RU" sz="1800" dirty="0" err="1" smtClean="0"/>
              <a:t>відбитого</a:t>
            </a:r>
            <a:r>
              <a:rPr lang="ru-RU" sz="1800" dirty="0" smtClean="0"/>
              <a:t> </a:t>
            </a:r>
            <a:r>
              <a:rPr lang="ru-RU" sz="1800" dirty="0" err="1" smtClean="0"/>
              <a:t>чи</a:t>
            </a:r>
            <a:r>
              <a:rPr lang="ru-RU" sz="1800" dirty="0" smtClean="0"/>
              <a:t> прямого. </a:t>
            </a:r>
            <a:r>
              <a:rPr lang="ru-RU" sz="1800" dirty="0" err="1" smtClean="0"/>
              <a:t>Кольоровий</a:t>
            </a:r>
            <a:r>
              <a:rPr lang="ru-RU" sz="1800" dirty="0" smtClean="0"/>
              <a:t> тон і </a:t>
            </a:r>
            <a:r>
              <a:rPr lang="ru-RU" sz="1800" dirty="0" err="1" smtClean="0"/>
              <a:t>насиченість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є</a:t>
            </a:r>
            <a:r>
              <a:rPr lang="ru-RU" sz="1800" dirty="0" smtClean="0"/>
              <a:t> </a:t>
            </a:r>
            <a:r>
              <a:rPr lang="ru-RU" sz="1800" dirty="0" err="1" smtClean="0"/>
              <a:t>якісними</a:t>
            </a:r>
            <a:r>
              <a:rPr lang="ru-RU" sz="1800" dirty="0" smtClean="0"/>
              <a:t> параметрами </a:t>
            </a:r>
            <a:r>
              <a:rPr lang="ru-RU" sz="1800" dirty="0" err="1" smtClean="0"/>
              <a:t>кольору</a:t>
            </a:r>
            <a:r>
              <a:rPr lang="ru-RU" sz="1800" dirty="0" smtClean="0"/>
              <a:t>, </a:t>
            </a:r>
            <a:r>
              <a:rPr lang="ru-RU" sz="1800" dirty="0" err="1" smtClean="0"/>
              <a:t>яскравість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належить</a:t>
            </a:r>
            <a:r>
              <a:rPr lang="ru-RU" sz="1800" dirty="0" smtClean="0"/>
              <a:t> до </a:t>
            </a:r>
            <a:r>
              <a:rPr lang="ru-RU" sz="1800" dirty="0" err="1" smtClean="0"/>
              <a:t>кількісного</a:t>
            </a:r>
            <a:r>
              <a:rPr lang="ru-RU" sz="1800" dirty="0" smtClean="0"/>
              <a:t>.</a:t>
            </a:r>
          </a:p>
          <a:p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Вплив</a:t>
            </a:r>
            <a:r>
              <a:rPr lang="ru-RU" b="1" dirty="0" smtClean="0"/>
              <a:t> </a:t>
            </a:r>
            <a:r>
              <a:rPr lang="ru-RU" b="1" dirty="0" err="1" smtClean="0"/>
              <a:t>кольору</a:t>
            </a:r>
            <a:r>
              <a:rPr lang="ru-RU" b="1" dirty="0" smtClean="0"/>
              <a:t> на </a:t>
            </a:r>
            <a:r>
              <a:rPr lang="ru-RU" b="1" dirty="0" err="1" smtClean="0"/>
              <a:t>організм</a:t>
            </a:r>
            <a:r>
              <a:rPr lang="ru-RU" b="1" dirty="0" smtClean="0"/>
              <a:t> </a:t>
            </a:r>
            <a:r>
              <a:rPr lang="ru-RU" b="1" dirty="0" err="1" smtClean="0"/>
              <a:t>людини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Люди давно </a:t>
            </a:r>
            <a:r>
              <a:rPr lang="ru-RU" dirty="0" err="1" smtClean="0"/>
              <a:t>помітили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кольори</a:t>
            </a:r>
            <a:r>
              <a:rPr lang="ru-RU" dirty="0" smtClean="0"/>
              <a:t> </a:t>
            </a:r>
            <a:r>
              <a:rPr lang="ru-RU" dirty="0" err="1" smtClean="0"/>
              <a:t>впливають</a:t>
            </a:r>
            <a:r>
              <a:rPr lang="ru-RU" dirty="0" smtClean="0"/>
              <a:t> на них </a:t>
            </a:r>
            <a:r>
              <a:rPr lang="ru-RU" dirty="0" err="1" smtClean="0"/>
              <a:t>неоднаково</a:t>
            </a:r>
            <a:r>
              <a:rPr lang="ru-RU" dirty="0" smtClean="0"/>
              <a:t>.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кольорів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традицій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змінюватися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часом. </a:t>
            </a:r>
            <a:r>
              <a:rPr lang="ru-RU" dirty="0" err="1" smtClean="0"/>
              <a:t>Наприклад</a:t>
            </a:r>
            <a:r>
              <a:rPr lang="ru-RU" dirty="0" smtClean="0"/>
              <a:t>, медицина Сходу </a:t>
            </a:r>
            <a:r>
              <a:rPr lang="ru-RU" dirty="0" err="1" smtClean="0"/>
              <a:t>накопичила</a:t>
            </a:r>
            <a:r>
              <a:rPr lang="ru-RU" dirty="0" smtClean="0"/>
              <a:t> великий </a:t>
            </a:r>
            <a:r>
              <a:rPr lang="ru-RU" dirty="0" err="1" smtClean="0"/>
              <a:t>практичний</a:t>
            </a:r>
            <a:r>
              <a:rPr lang="ru-RU" dirty="0" smtClean="0"/>
              <a:t> </a:t>
            </a:r>
            <a:r>
              <a:rPr lang="ru-RU" dirty="0" err="1" smtClean="0"/>
              <a:t>досвід</a:t>
            </a:r>
            <a:r>
              <a:rPr lang="ru-RU" dirty="0" smtClean="0"/>
              <a:t> </a:t>
            </a:r>
            <a:r>
              <a:rPr lang="ru-RU" dirty="0" err="1" smtClean="0"/>
              <a:t>лікування</a:t>
            </a:r>
            <a:r>
              <a:rPr lang="ru-RU" dirty="0" smtClean="0"/>
              <a:t> </a:t>
            </a:r>
            <a:r>
              <a:rPr lang="ru-RU" dirty="0" err="1" smtClean="0"/>
              <a:t>кольором</a:t>
            </a:r>
            <a:r>
              <a:rPr lang="ru-RU" dirty="0" smtClean="0"/>
              <a:t>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захворювань</a:t>
            </a:r>
            <a:r>
              <a:rPr lang="ru-RU" dirty="0" smtClean="0"/>
              <a:t>, особливо </a:t>
            </a:r>
            <a:r>
              <a:rPr lang="ru-RU" dirty="0" err="1" smtClean="0"/>
              <a:t>порушень</a:t>
            </a:r>
            <a:r>
              <a:rPr lang="ru-RU" dirty="0" smtClean="0"/>
              <a:t> </a:t>
            </a:r>
            <a:r>
              <a:rPr lang="ru-RU" dirty="0" err="1" smtClean="0"/>
              <a:t>психічних</a:t>
            </a:r>
            <a:r>
              <a:rPr lang="ru-RU" dirty="0" smtClean="0"/>
              <a:t> </a:t>
            </a:r>
            <a:r>
              <a:rPr lang="ru-RU" dirty="0" err="1" smtClean="0"/>
              <a:t>функцій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Колір</a:t>
            </a:r>
            <a:r>
              <a:rPr lang="ru-RU" dirty="0" smtClean="0"/>
              <a:t> у </a:t>
            </a:r>
            <a:r>
              <a:rPr lang="ru-RU" dirty="0" err="1" smtClean="0"/>
              <a:t>трудовій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 в </a:t>
            </a:r>
            <a:r>
              <a:rPr lang="ru-RU" dirty="0" err="1" smtClean="0"/>
              <a:t>навчальному</a:t>
            </a:r>
            <a:r>
              <a:rPr lang="ru-RU" dirty="0" smtClean="0"/>
              <a:t> </a:t>
            </a:r>
            <a:r>
              <a:rPr lang="ru-RU" dirty="0" err="1" smtClean="0"/>
              <a:t>процесі</a:t>
            </a:r>
            <a:r>
              <a:rPr lang="ru-RU" dirty="0" smtClean="0"/>
              <a:t>, </a:t>
            </a:r>
            <a:r>
              <a:rPr lang="ru-RU" dirty="0" err="1" smtClean="0"/>
              <a:t>здійснює</a:t>
            </a:r>
            <a:r>
              <a:rPr lang="ru-RU" dirty="0" smtClean="0"/>
              <a:t> </a:t>
            </a:r>
            <a:r>
              <a:rPr lang="ru-RU" dirty="0" err="1" smtClean="0"/>
              <a:t>фізіологічний</a:t>
            </a:r>
            <a:r>
              <a:rPr lang="ru-RU" dirty="0" smtClean="0"/>
              <a:t>, </a:t>
            </a:r>
            <a:r>
              <a:rPr lang="ru-RU" dirty="0" err="1" smtClean="0"/>
              <a:t>оптичний</a:t>
            </a:r>
            <a:r>
              <a:rPr lang="ru-RU" dirty="0" smtClean="0"/>
              <a:t>, </a:t>
            </a:r>
            <a:r>
              <a:rPr lang="ru-RU" dirty="0" err="1" smtClean="0"/>
              <a:t>психологічний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. </a:t>
            </a:r>
            <a:r>
              <a:rPr lang="ru-RU" dirty="0" err="1" smtClean="0"/>
              <a:t>Однак</a:t>
            </a:r>
            <a:r>
              <a:rPr lang="ru-RU" dirty="0" smtClean="0"/>
              <a:t> люди </a:t>
            </a:r>
            <a:r>
              <a:rPr lang="ru-RU" dirty="0" err="1" smtClean="0"/>
              <a:t>неоднаково</a:t>
            </a:r>
            <a:r>
              <a:rPr lang="ru-RU" dirty="0" smtClean="0"/>
              <a:t> </a:t>
            </a:r>
            <a:r>
              <a:rPr lang="ru-RU" dirty="0" err="1" smtClean="0"/>
              <a:t>реагують</a:t>
            </a:r>
            <a:r>
              <a:rPr lang="ru-RU" dirty="0" smtClean="0"/>
              <a:t> на </a:t>
            </a:r>
            <a:r>
              <a:rPr lang="ru-RU" dirty="0" err="1" smtClean="0"/>
              <a:t>кольори</a:t>
            </a:r>
            <a:r>
              <a:rPr lang="ru-RU" dirty="0" smtClean="0"/>
              <a:t>. На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сприйнятті</a:t>
            </a:r>
            <a:r>
              <a:rPr lang="ru-RU" dirty="0" smtClean="0"/>
              <a:t> </a:t>
            </a:r>
            <a:r>
              <a:rPr lang="ru-RU" dirty="0" err="1" smtClean="0"/>
              <a:t>позначається</a:t>
            </a:r>
            <a:r>
              <a:rPr lang="ru-RU" dirty="0" smtClean="0"/>
              <a:t> тип темпераменту, </a:t>
            </a:r>
            <a:r>
              <a:rPr lang="ru-RU" dirty="0" err="1" smtClean="0"/>
              <a:t>вік</a:t>
            </a:r>
            <a:r>
              <a:rPr lang="ru-RU" dirty="0" smtClean="0"/>
              <a:t>, стать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7641" y="22520"/>
            <a:ext cx="8686800" cy="838200"/>
          </a:xfrm>
        </p:spPr>
        <p:txBody>
          <a:bodyPr>
            <a:normAutofit/>
          </a:bodyPr>
          <a:lstStyle/>
          <a:p>
            <a:r>
              <a:rPr lang="ru-RU" b="1" u="sng" dirty="0" err="1" smtClean="0"/>
              <a:t>Оптична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дія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кольору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08520" y="1196752"/>
            <a:ext cx="8435280" cy="5400599"/>
          </a:xfrm>
        </p:spPr>
        <p:txBody>
          <a:bodyPr>
            <a:noAutofit/>
          </a:bodyPr>
          <a:lstStyle/>
          <a:p>
            <a:r>
              <a:rPr lang="ru-RU" sz="1800" dirty="0" smtClean="0"/>
              <a:t>Вона </a:t>
            </a:r>
            <a:r>
              <a:rPr lang="ru-RU" sz="1800" dirty="0" err="1" smtClean="0"/>
              <a:t>може</a:t>
            </a:r>
            <a:r>
              <a:rPr lang="ru-RU" sz="1800" dirty="0" smtClean="0"/>
              <a:t> </a:t>
            </a:r>
            <a:r>
              <a:rPr lang="ru-RU" sz="1800" dirty="0" err="1" smtClean="0"/>
              <a:t>спричинити</a:t>
            </a:r>
            <a:r>
              <a:rPr lang="ru-RU" sz="1800" dirty="0" smtClean="0"/>
              <a:t> </a:t>
            </a:r>
            <a:r>
              <a:rPr lang="ru-RU" sz="1800" dirty="0" err="1" smtClean="0"/>
              <a:t>оптичні</a:t>
            </a:r>
            <a:r>
              <a:rPr lang="ru-RU" sz="1800" dirty="0" smtClean="0"/>
              <a:t> </a:t>
            </a:r>
            <a:r>
              <a:rPr lang="ru-RU" sz="1800" dirty="0" err="1" smtClean="0"/>
              <a:t>ілюзії</a:t>
            </a:r>
            <a:r>
              <a:rPr lang="ru-RU" sz="1800" dirty="0" smtClean="0"/>
              <a:t> та </a:t>
            </a:r>
            <a:r>
              <a:rPr lang="ru-RU" sz="1800" dirty="0" err="1" smtClean="0"/>
              <a:t>зміни</a:t>
            </a:r>
            <a:r>
              <a:rPr lang="ru-RU" sz="1800" dirty="0" smtClean="0"/>
              <a:t> </a:t>
            </a:r>
            <a:r>
              <a:rPr lang="ru-RU" sz="1800" dirty="0" err="1" smtClean="0"/>
              <a:t>зовнішнього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 </a:t>
            </a:r>
            <a:r>
              <a:rPr lang="ru-RU" sz="1800" dirty="0" err="1" smtClean="0"/>
              <a:t>вигляду</a:t>
            </a:r>
            <a:r>
              <a:rPr lang="ru-RU" sz="1800" dirty="0" smtClean="0"/>
              <a:t> </a:t>
            </a:r>
            <a:r>
              <a:rPr lang="ru-RU" sz="1800" dirty="0" err="1" smtClean="0"/>
              <a:t>предметів</a:t>
            </a:r>
            <a:r>
              <a:rPr lang="ru-RU" sz="1800" dirty="0" smtClean="0"/>
              <a:t>. </a:t>
            </a:r>
            <a:r>
              <a:rPr lang="ru-RU" sz="1800" dirty="0" err="1" smtClean="0"/>
              <a:t>Усі</a:t>
            </a:r>
            <a:r>
              <a:rPr lang="ru-RU" sz="1800" dirty="0" smtClean="0"/>
              <a:t> </a:t>
            </a:r>
            <a:r>
              <a:rPr lang="ru-RU" sz="1800" dirty="0" err="1" smtClean="0"/>
              <a:t>кольори</a:t>
            </a:r>
            <a:r>
              <a:rPr lang="ru-RU" sz="1800" dirty="0" smtClean="0"/>
              <a:t> </a:t>
            </a:r>
            <a:r>
              <a:rPr lang="ru-RU" sz="1800" dirty="0" err="1" smtClean="0"/>
              <a:t>умовно</a:t>
            </a:r>
            <a:r>
              <a:rPr lang="ru-RU" sz="1800" dirty="0" smtClean="0"/>
              <a:t> </a:t>
            </a:r>
            <a:r>
              <a:rPr lang="ru-RU" sz="1800" dirty="0" err="1" smtClean="0"/>
              <a:t>поділяють</a:t>
            </a:r>
            <a:r>
              <a:rPr lang="ru-RU" sz="1800" dirty="0" smtClean="0"/>
              <a:t> на </a:t>
            </a:r>
            <a:r>
              <a:rPr lang="ru-RU" sz="1800" dirty="0" err="1" smtClean="0"/>
              <a:t>дві</a:t>
            </a:r>
            <a:r>
              <a:rPr lang="ru-RU" sz="1800" dirty="0" smtClean="0"/>
              <a:t> </a:t>
            </a:r>
            <a:r>
              <a:rPr lang="ru-RU" sz="1800" dirty="0" err="1" smtClean="0"/>
              <a:t>групи</a:t>
            </a:r>
            <a:r>
              <a:rPr lang="ru-RU" sz="1800" dirty="0" smtClean="0"/>
              <a:t> </a:t>
            </a:r>
            <a:endParaRPr lang="ru-RU" sz="1800" dirty="0" smtClean="0"/>
          </a:p>
          <a:p>
            <a:pPr marL="0" indent="0">
              <a:buNone/>
            </a:pPr>
            <a:r>
              <a:rPr lang="ru-RU" sz="1800" dirty="0"/>
              <a:t> </a:t>
            </a:r>
            <a:r>
              <a:rPr lang="ru-RU" sz="1800" dirty="0" smtClean="0"/>
              <a:t>      </a:t>
            </a:r>
            <a:r>
              <a:rPr lang="ru-RU" sz="1800" dirty="0" smtClean="0"/>
              <a:t>-</a:t>
            </a:r>
            <a:r>
              <a:rPr lang="ru-RU" sz="1800" dirty="0" err="1" smtClean="0"/>
              <a:t>червоні</a:t>
            </a:r>
            <a:r>
              <a:rPr lang="ru-RU" sz="1800" dirty="0" smtClean="0"/>
              <a:t> </a:t>
            </a:r>
            <a:r>
              <a:rPr lang="ru-RU" sz="1800" dirty="0" smtClean="0"/>
              <a:t>і </a:t>
            </a:r>
            <a:r>
              <a:rPr lang="ru-RU" sz="1800" dirty="0" err="1" smtClean="0"/>
              <a:t>сині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викликають</a:t>
            </a:r>
            <a:r>
              <a:rPr lang="ru-RU" sz="1800" dirty="0" smtClean="0"/>
              <a:t> у </a:t>
            </a:r>
            <a:r>
              <a:rPr lang="ru-RU" sz="1800" dirty="0" err="1" smtClean="0"/>
              <a:t>людини</a:t>
            </a:r>
            <a:r>
              <a:rPr lang="ru-RU" sz="1800" dirty="0" smtClean="0"/>
              <a:t> </a:t>
            </a:r>
            <a:r>
              <a:rPr lang="ru-RU" sz="1800" dirty="0" err="1" smtClean="0"/>
              <a:t>протилежні</a:t>
            </a:r>
            <a:r>
              <a:rPr lang="ru-RU" sz="1800" dirty="0" smtClean="0"/>
              <a:t> </a:t>
            </a:r>
            <a:r>
              <a:rPr lang="ru-RU" sz="1800" dirty="0" err="1" smtClean="0"/>
              <a:t>відчуття</a:t>
            </a:r>
            <a:r>
              <a:rPr lang="ru-RU" sz="1800" dirty="0" smtClean="0"/>
              <a:t>.</a:t>
            </a:r>
          </a:p>
          <a:p>
            <a:r>
              <a:rPr lang="ru-RU" sz="2400" b="1" i="1" u="sng" dirty="0" err="1" smtClean="0">
                <a:solidFill>
                  <a:srgbClr val="FF0000"/>
                </a:solidFill>
              </a:rPr>
              <a:t>Кольори</a:t>
            </a:r>
            <a:r>
              <a:rPr lang="ru-RU" sz="2400" b="1" i="1" u="sng" dirty="0" smtClean="0">
                <a:solidFill>
                  <a:srgbClr val="FF0000"/>
                </a:solidFill>
              </a:rPr>
              <a:t> </a:t>
            </a:r>
            <a:r>
              <a:rPr lang="ru-RU" sz="2400" b="1" i="1" u="sng" dirty="0" err="1" smtClean="0">
                <a:solidFill>
                  <a:srgbClr val="FF0000"/>
                </a:solidFill>
              </a:rPr>
              <a:t>червоної</a:t>
            </a:r>
            <a:r>
              <a:rPr lang="ru-RU" sz="2400" b="1" i="1" u="sng" dirty="0" smtClean="0">
                <a:solidFill>
                  <a:srgbClr val="FF0000"/>
                </a:solidFill>
              </a:rPr>
              <a:t> </a:t>
            </a:r>
            <a:r>
              <a:rPr lang="ru-RU" sz="2400" b="1" i="1" u="sng" dirty="0" err="1" smtClean="0">
                <a:solidFill>
                  <a:srgbClr val="FF0000"/>
                </a:solidFill>
              </a:rPr>
              <a:t>групи</a:t>
            </a:r>
            <a:r>
              <a:rPr lang="ru-RU" sz="1800" b="1" i="1" dirty="0" smtClean="0"/>
              <a:t> </a:t>
            </a:r>
            <a:r>
              <a:rPr lang="ru-RU" sz="1800" dirty="0" err="1" smtClean="0"/>
              <a:t>сприймаються</a:t>
            </a:r>
            <a:r>
              <a:rPr lang="ru-RU" sz="1800" dirty="0" smtClean="0"/>
              <a:t> як </a:t>
            </a:r>
            <a:r>
              <a:rPr lang="ru-RU" sz="1800" dirty="0" err="1" smtClean="0"/>
              <a:t>матеріальні</a:t>
            </a:r>
            <a:r>
              <a:rPr lang="ru-RU" sz="1800" dirty="0" smtClean="0"/>
              <a:t>, </a:t>
            </a:r>
            <a:r>
              <a:rPr lang="ru-RU" sz="1800" dirty="0" err="1" smtClean="0"/>
              <a:t>теплі</a:t>
            </a:r>
            <a:r>
              <a:rPr lang="ru-RU" sz="1800" dirty="0" smtClean="0"/>
              <a:t>, </a:t>
            </a: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       </a:t>
            </a:r>
            <a:r>
              <a:rPr lang="ru-RU" sz="1800" dirty="0" err="1" smtClean="0"/>
              <a:t>важкі</a:t>
            </a:r>
            <a:r>
              <a:rPr lang="ru-RU" sz="1800" dirty="0" smtClean="0"/>
              <a:t>, </a:t>
            </a:r>
            <a:r>
              <a:rPr lang="ru-RU" sz="1800" dirty="0" err="1" smtClean="0"/>
              <a:t>непроникні</a:t>
            </a:r>
            <a:r>
              <a:rPr lang="ru-RU" sz="1800" dirty="0" smtClean="0"/>
              <a:t>, </a:t>
            </a:r>
            <a:r>
              <a:rPr lang="ru-RU" sz="1800" dirty="0" err="1" smtClean="0"/>
              <a:t>плоскі</a:t>
            </a:r>
            <a:r>
              <a:rPr lang="ru-RU" sz="1800" dirty="0" smtClean="0"/>
              <a:t>, </a:t>
            </a:r>
            <a:r>
              <a:rPr lang="ru-RU" sz="1800" dirty="0" err="1" smtClean="0"/>
              <a:t>шорсткі</a:t>
            </a:r>
            <a:r>
              <a:rPr lang="ru-RU" sz="1800" dirty="0" smtClean="0"/>
              <a:t>, </a:t>
            </a:r>
            <a:r>
              <a:rPr lang="ru-RU" sz="1800" dirty="0" err="1" smtClean="0"/>
              <a:t>матові</a:t>
            </a:r>
            <a:r>
              <a:rPr lang="ru-RU" sz="1800" dirty="0" smtClean="0"/>
              <a:t>, </a:t>
            </a:r>
            <a:r>
              <a:rPr lang="ru-RU" sz="1800" dirty="0" err="1" smtClean="0"/>
              <a:t>горизонтальні</a:t>
            </a:r>
            <a:r>
              <a:rPr lang="ru-RU" sz="1800" dirty="0" smtClean="0"/>
              <a:t> </a:t>
            </a:r>
            <a:r>
              <a:rPr lang="ru-RU" sz="1800" dirty="0" smtClean="0"/>
              <a:t>за</a:t>
            </a:r>
          </a:p>
          <a:p>
            <a:pPr marL="0" indent="0">
              <a:buNone/>
            </a:pPr>
            <a:r>
              <a:rPr lang="ru-RU" sz="1800" dirty="0"/>
              <a:t> </a:t>
            </a:r>
            <a:r>
              <a:rPr lang="ru-RU" sz="1800" dirty="0" smtClean="0"/>
              <a:t>     </a:t>
            </a:r>
            <a:r>
              <a:rPr lang="ru-RU" sz="1800" dirty="0" smtClean="0"/>
              <a:t> </a:t>
            </a:r>
            <a:r>
              <a:rPr lang="ru-RU" sz="1800" dirty="0" smtClean="0"/>
              <a:t>формою, </a:t>
            </a:r>
            <a:r>
              <a:rPr lang="ru-RU" sz="1800" dirty="0" err="1" smtClean="0"/>
              <a:t>округлені</a:t>
            </a:r>
            <a:r>
              <a:rPr lang="ru-RU" sz="1800" dirty="0" smtClean="0"/>
              <a:t>, </a:t>
            </a:r>
            <a:r>
              <a:rPr lang="ru-RU" sz="1800" dirty="0" err="1" smtClean="0"/>
              <a:t>такі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нагадують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низькі</a:t>
            </a:r>
            <a:r>
              <a:rPr lang="ru-RU" sz="1800" dirty="0" smtClean="0"/>
              <a:t>, </a:t>
            </a:r>
            <a:r>
              <a:rPr lang="ru-RU" sz="1800" dirty="0" err="1" smtClean="0"/>
              <a:t>глухі</a:t>
            </a:r>
            <a:r>
              <a:rPr lang="ru-RU" sz="1800" dirty="0" smtClean="0"/>
              <a:t> та </a:t>
            </a:r>
            <a:r>
              <a:rPr lang="ru-RU" sz="1800" dirty="0" err="1" smtClean="0"/>
              <a:t>голосні</a:t>
            </a:r>
            <a:r>
              <a:rPr lang="ru-RU" sz="1800" dirty="0" smtClean="0"/>
              <a:t> </a:t>
            </a:r>
            <a:endParaRPr lang="ru-RU" sz="1800" dirty="0" smtClean="0"/>
          </a:p>
          <a:p>
            <a:pPr marL="0" indent="0">
              <a:buNone/>
            </a:pPr>
            <a:r>
              <a:rPr lang="ru-RU" sz="1800" dirty="0"/>
              <a:t> </a:t>
            </a:r>
            <a:r>
              <a:rPr lang="ru-RU" sz="1800" dirty="0" smtClean="0"/>
              <a:t>      </a:t>
            </a:r>
            <a:r>
              <a:rPr lang="ru-RU" sz="1800" dirty="0" smtClean="0"/>
              <a:t>звуки.</a:t>
            </a:r>
          </a:p>
          <a:p>
            <a:r>
              <a:rPr lang="ru-RU" sz="2400" b="1" i="1" u="sng" dirty="0" err="1" smtClean="0">
                <a:solidFill>
                  <a:srgbClr val="0070C0"/>
                </a:solidFill>
              </a:rPr>
              <a:t>Кольори</a:t>
            </a:r>
            <a:r>
              <a:rPr lang="ru-RU" sz="2400" b="1" i="1" u="sng" dirty="0" smtClean="0">
                <a:solidFill>
                  <a:srgbClr val="0070C0"/>
                </a:solidFill>
              </a:rPr>
              <a:t> </a:t>
            </a:r>
            <a:r>
              <a:rPr lang="ru-RU" sz="2400" b="1" i="1" u="sng" dirty="0" err="1" smtClean="0">
                <a:solidFill>
                  <a:srgbClr val="0070C0"/>
                </a:solidFill>
              </a:rPr>
              <a:t>синьої</a:t>
            </a:r>
            <a:r>
              <a:rPr lang="ru-RU" sz="2400" b="1" i="1" u="sng" dirty="0" smtClean="0">
                <a:solidFill>
                  <a:srgbClr val="0070C0"/>
                </a:solidFill>
              </a:rPr>
              <a:t> </a:t>
            </a:r>
            <a:r>
              <a:rPr lang="ru-RU" sz="2400" b="1" i="1" u="sng" dirty="0" err="1" smtClean="0">
                <a:solidFill>
                  <a:srgbClr val="0070C0"/>
                </a:solidFill>
              </a:rPr>
              <a:t>групи</a:t>
            </a:r>
            <a:r>
              <a:rPr lang="ru-RU" sz="2400" b="1" i="1" u="sng" dirty="0" smtClean="0">
                <a:solidFill>
                  <a:srgbClr val="0070C0"/>
                </a:solidFill>
              </a:rPr>
              <a:t> </a:t>
            </a:r>
            <a:r>
              <a:rPr lang="ru-RU" sz="1800" dirty="0" smtClean="0"/>
              <a:t>- </a:t>
            </a:r>
            <a:r>
              <a:rPr lang="ru-RU" sz="1800" dirty="0" err="1" smtClean="0"/>
              <a:t>нематеріальні</a:t>
            </a:r>
            <a:r>
              <a:rPr lang="ru-RU" sz="1800" dirty="0" smtClean="0"/>
              <a:t>, </a:t>
            </a:r>
            <a:r>
              <a:rPr lang="ru-RU" sz="1800" dirty="0" err="1" smtClean="0"/>
              <a:t>холодні</a:t>
            </a:r>
            <a:r>
              <a:rPr lang="ru-RU" sz="1800" dirty="0" smtClean="0"/>
              <a:t>, </a:t>
            </a:r>
            <a:r>
              <a:rPr lang="ru-RU" sz="1800" dirty="0" err="1" smtClean="0"/>
              <a:t>легкі</a:t>
            </a:r>
            <a:r>
              <a:rPr lang="ru-RU" sz="1800" dirty="0" smtClean="0"/>
              <a:t>, </a:t>
            </a:r>
            <a:r>
              <a:rPr lang="ru-RU" sz="1800" dirty="0" err="1" smtClean="0"/>
              <a:t>проникні</a:t>
            </a:r>
            <a:r>
              <a:rPr lang="ru-RU" sz="1800" dirty="0" smtClean="0"/>
              <a:t>, </a:t>
            </a:r>
            <a:r>
              <a:rPr lang="ru-RU" sz="1800" dirty="0" err="1" smtClean="0"/>
              <a:t>об'ємні</a:t>
            </a:r>
            <a:r>
              <a:rPr lang="ru-RU" sz="1800" dirty="0" smtClean="0"/>
              <a:t>, </a:t>
            </a:r>
            <a:r>
              <a:rPr lang="ru-RU" sz="1800" dirty="0" err="1" smtClean="0"/>
              <a:t>гладенькі</a:t>
            </a:r>
            <a:r>
              <a:rPr lang="ru-RU" sz="1800" dirty="0" smtClean="0"/>
              <a:t>, </a:t>
            </a:r>
            <a:r>
              <a:rPr lang="ru-RU" sz="1800" dirty="0" err="1" smtClean="0"/>
              <a:t>блискучі</a:t>
            </a:r>
            <a:r>
              <a:rPr lang="ru-RU" sz="1800" dirty="0" smtClean="0"/>
              <a:t>, </a:t>
            </a:r>
            <a:r>
              <a:rPr lang="ru-RU" sz="1800" dirty="0" err="1" smtClean="0"/>
              <a:t>вертикальні</a:t>
            </a:r>
            <a:r>
              <a:rPr lang="ru-RU" sz="1800" dirty="0" smtClean="0"/>
              <a:t> за формою, </a:t>
            </a:r>
            <a:r>
              <a:rPr lang="ru-RU" sz="1800" dirty="0" err="1" smtClean="0"/>
              <a:t>гострі</a:t>
            </a:r>
            <a:r>
              <a:rPr lang="ru-RU" sz="1800" dirty="0" smtClean="0"/>
              <a:t>, </a:t>
            </a:r>
            <a:r>
              <a:rPr lang="ru-RU" sz="1800" dirty="0" err="1" smtClean="0"/>
              <a:t>нагадують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високі</a:t>
            </a:r>
            <a:r>
              <a:rPr lang="ru-RU" sz="1800" dirty="0" smtClean="0"/>
              <a:t>, </a:t>
            </a:r>
            <a:r>
              <a:rPr lang="ru-RU" sz="1800" dirty="0" err="1" smtClean="0"/>
              <a:t>дзвінкі</a:t>
            </a:r>
            <a:r>
              <a:rPr lang="ru-RU" sz="1800" dirty="0" smtClean="0"/>
              <a:t> та </a:t>
            </a:r>
            <a:r>
              <a:rPr lang="ru-RU" sz="1800" dirty="0" err="1" smtClean="0"/>
              <a:t>тихі</a:t>
            </a:r>
            <a:r>
              <a:rPr lang="ru-RU" sz="1800" dirty="0" smtClean="0"/>
              <a:t> звуки. </a:t>
            </a:r>
            <a:r>
              <a:rPr lang="ru-RU" sz="1800" dirty="0" err="1" smtClean="0"/>
              <a:t>Винятком</a:t>
            </a:r>
            <a:r>
              <a:rPr lang="ru-RU" sz="1800" dirty="0" smtClean="0"/>
              <a:t> </a:t>
            </a:r>
            <a:r>
              <a:rPr lang="ru-RU" sz="1800" dirty="0" err="1" smtClean="0"/>
              <a:t>вважають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зелений</a:t>
            </a:r>
            <a:r>
              <a:rPr lang="ru-RU" sz="1800" dirty="0" smtClean="0"/>
              <a:t> </a:t>
            </a:r>
            <a:r>
              <a:rPr lang="ru-RU" sz="1800" dirty="0" err="1" smtClean="0"/>
              <a:t>колір</a:t>
            </a:r>
            <a:r>
              <a:rPr lang="ru-RU" sz="1800" dirty="0" smtClean="0"/>
              <a:t>, </a:t>
            </a:r>
            <a:r>
              <a:rPr lang="ru-RU" sz="1800" dirty="0" err="1" smtClean="0"/>
              <a:t>оскільки</a:t>
            </a:r>
            <a:r>
              <a:rPr lang="ru-RU" sz="1800" dirty="0" smtClean="0"/>
              <a:t> </a:t>
            </a:r>
            <a:r>
              <a:rPr lang="ru-RU" sz="1800" dirty="0" err="1" smtClean="0"/>
              <a:t>він</a:t>
            </a:r>
            <a:r>
              <a:rPr lang="ru-RU" sz="1800" dirty="0" smtClean="0"/>
              <a:t> </a:t>
            </a:r>
            <a:r>
              <a:rPr lang="ru-RU" sz="1800" dirty="0" err="1" smtClean="0"/>
              <a:t>є</a:t>
            </a:r>
            <a:r>
              <a:rPr lang="ru-RU" sz="1800" dirty="0" smtClean="0"/>
              <a:t> </a:t>
            </a:r>
            <a:r>
              <a:rPr lang="ru-RU" sz="1800" dirty="0" err="1" smtClean="0"/>
              <a:t>комбінацією</a:t>
            </a:r>
            <a:r>
              <a:rPr lang="ru-RU" sz="1800" dirty="0" smtClean="0"/>
              <a:t> </a:t>
            </a:r>
            <a:r>
              <a:rPr lang="ru-RU" sz="1800" dirty="0" err="1" smtClean="0"/>
              <a:t>жовтого</a:t>
            </a:r>
            <a:r>
              <a:rPr lang="ru-RU" sz="1800" dirty="0" smtClean="0"/>
              <a:t> і </a:t>
            </a:r>
            <a:r>
              <a:rPr lang="ru-RU" sz="1800" dirty="0" err="1" smtClean="0"/>
              <a:t>синього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належать до </a:t>
            </a:r>
            <a:r>
              <a:rPr lang="ru-RU" sz="1800" dirty="0" err="1" smtClean="0"/>
              <a:t>різних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груп</a:t>
            </a:r>
            <a:r>
              <a:rPr lang="ru-RU" sz="1800" dirty="0" smtClean="0"/>
              <a:t> </a:t>
            </a:r>
            <a:r>
              <a:rPr lang="ru-RU" sz="1800" dirty="0" err="1" smtClean="0"/>
              <a:t>кольорів</a:t>
            </a:r>
            <a:r>
              <a:rPr lang="ru-RU" sz="1800" dirty="0" smtClean="0"/>
              <a:t>.</a:t>
            </a:r>
          </a:p>
          <a:p>
            <a:r>
              <a:rPr lang="ru-RU" sz="1800" dirty="0" err="1" smtClean="0"/>
              <a:t>Світлі</a:t>
            </a:r>
            <a:r>
              <a:rPr lang="ru-RU" sz="1800" dirty="0" smtClean="0"/>
              <a:t> </a:t>
            </a:r>
            <a:r>
              <a:rPr lang="ru-RU" sz="1800" dirty="0" err="1" smtClean="0"/>
              <a:t>кольори</a:t>
            </a:r>
            <a:r>
              <a:rPr lang="ru-RU" sz="1800" dirty="0" smtClean="0"/>
              <a:t> </a:t>
            </a:r>
            <a:r>
              <a:rPr lang="ru-RU" sz="1800" dirty="0" err="1" smtClean="0"/>
              <a:t>немовби</a:t>
            </a:r>
            <a:r>
              <a:rPr lang="ru-RU" sz="1800" dirty="0" smtClean="0"/>
              <a:t> </a:t>
            </a:r>
            <a:r>
              <a:rPr lang="ru-RU" sz="1800" dirty="0" err="1" smtClean="0"/>
              <a:t>поширюються</a:t>
            </a:r>
            <a:r>
              <a:rPr lang="ru-RU" sz="1800" dirty="0" smtClean="0"/>
              <a:t> на </a:t>
            </a:r>
            <a:r>
              <a:rPr lang="ru-RU" sz="1800" dirty="0" err="1" smtClean="0"/>
              <a:t>розташовані</a:t>
            </a:r>
            <a:r>
              <a:rPr lang="ru-RU" sz="1800" dirty="0" smtClean="0"/>
              <a:t> </a:t>
            </a:r>
            <a:r>
              <a:rPr lang="ru-RU" sz="1800" dirty="0" err="1" smtClean="0"/>
              <a:t>поряд</a:t>
            </a:r>
            <a:r>
              <a:rPr lang="ru-RU" sz="1800" dirty="0" smtClean="0"/>
              <a:t> </a:t>
            </a:r>
            <a:r>
              <a:rPr lang="ru-RU" sz="1800" dirty="0" err="1" smtClean="0"/>
              <a:t>темні</a:t>
            </a:r>
            <a:r>
              <a:rPr lang="ru-RU" sz="1800" dirty="0" smtClean="0"/>
              <a:t> і </a:t>
            </a:r>
            <a:r>
              <a:rPr lang="ru-RU" sz="1800" dirty="0" err="1" smtClean="0"/>
              <a:t>зменшують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забарвлені</a:t>
            </a:r>
            <a:r>
              <a:rPr lang="ru-RU" sz="1800" dirty="0" smtClean="0"/>
              <a:t> в </a:t>
            </a:r>
            <a:r>
              <a:rPr lang="ru-RU" sz="1800" dirty="0" err="1" smtClean="0"/>
              <a:t>ці</a:t>
            </a:r>
            <a:r>
              <a:rPr lang="ru-RU" sz="1800" dirty="0" smtClean="0"/>
              <a:t> </a:t>
            </a:r>
            <a:r>
              <a:rPr lang="ru-RU" sz="1800" dirty="0" err="1" smtClean="0"/>
              <a:t>кольори</a:t>
            </a:r>
            <a:r>
              <a:rPr lang="ru-RU" sz="1800" dirty="0" smtClean="0"/>
              <a:t> </a:t>
            </a:r>
            <a:r>
              <a:rPr lang="ru-RU" sz="1800" dirty="0" err="1" smtClean="0"/>
              <a:t>поверхні</a:t>
            </a:r>
            <a:r>
              <a:rPr lang="ru-RU" sz="1800" dirty="0" smtClean="0"/>
              <a:t>. </a:t>
            </a:r>
            <a:r>
              <a:rPr lang="ru-RU" sz="1800" dirty="0" err="1" smtClean="0"/>
              <a:t>Таке</a:t>
            </a:r>
            <a:r>
              <a:rPr lang="ru-RU" sz="1800" dirty="0" smtClean="0"/>
              <a:t> </a:t>
            </a:r>
            <a:r>
              <a:rPr lang="ru-RU" sz="1800" dirty="0" err="1" smtClean="0"/>
              <a:t>явище</a:t>
            </a:r>
            <a:r>
              <a:rPr lang="ru-RU" sz="1800" dirty="0" smtClean="0"/>
              <a:t> </a:t>
            </a:r>
            <a:r>
              <a:rPr lang="ru-RU" sz="1800" dirty="0" err="1" smtClean="0"/>
              <a:t>називають</a:t>
            </a:r>
            <a:r>
              <a:rPr lang="ru-RU" sz="1800" dirty="0" smtClean="0"/>
              <a:t> </a:t>
            </a:r>
            <a:r>
              <a:rPr lang="ru-RU" sz="1800" b="1" i="1" dirty="0" err="1" smtClean="0"/>
              <a:t>колірною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іррадіацією</a:t>
            </a:r>
            <a:r>
              <a:rPr lang="ru-RU" sz="1800" b="1" i="1" dirty="0" smtClean="0"/>
              <a:t>. </a:t>
            </a:r>
            <a:r>
              <a:rPr lang="ru-RU" sz="1800" dirty="0" err="1" smtClean="0"/>
              <a:t>Вертикальні</a:t>
            </a:r>
            <a:r>
              <a:rPr lang="ru-RU" sz="1800" dirty="0" smtClean="0"/>
              <a:t> </a:t>
            </a:r>
            <a:r>
              <a:rPr lang="ru-RU" sz="1800" dirty="0" err="1" smtClean="0"/>
              <a:t>лінії</a:t>
            </a:r>
            <a:r>
              <a:rPr lang="ru-RU" sz="1800" dirty="0" smtClean="0"/>
              <a:t> на </a:t>
            </a:r>
            <a:r>
              <a:rPr lang="ru-RU" sz="1800" dirty="0" err="1" smtClean="0"/>
              <a:t>тлі</a:t>
            </a:r>
            <a:r>
              <a:rPr lang="ru-RU" sz="1800" dirty="0" smtClean="0"/>
              <a:t> </a:t>
            </a:r>
            <a:r>
              <a:rPr lang="ru-RU" sz="1800" dirty="0" err="1" smtClean="0"/>
              <a:t>білого</a:t>
            </a:r>
            <a:r>
              <a:rPr lang="ru-RU" sz="1800" dirty="0" smtClean="0"/>
              <a:t> круга </a:t>
            </a:r>
            <a:r>
              <a:rPr lang="ru-RU" sz="1800" dirty="0" err="1" smtClean="0"/>
              <a:t>виглядають</a:t>
            </a:r>
            <a:r>
              <a:rPr lang="ru-RU" sz="1800" dirty="0" smtClean="0"/>
              <a:t> </a:t>
            </a:r>
            <a:r>
              <a:rPr lang="ru-RU" sz="1800" dirty="0" err="1" smtClean="0"/>
              <a:t>тоншими</a:t>
            </a:r>
            <a:r>
              <a:rPr lang="ru-RU" sz="1800" dirty="0" smtClean="0"/>
              <a:t>, </a:t>
            </a:r>
            <a:r>
              <a:rPr lang="ru-RU" sz="1800" dirty="0" err="1" smtClean="0"/>
              <a:t>ніж</a:t>
            </a:r>
            <a:r>
              <a:rPr lang="ru-RU" sz="1800" dirty="0" smtClean="0"/>
              <a:t> на </a:t>
            </a:r>
            <a:r>
              <a:rPr lang="ru-RU" sz="1800" dirty="0" err="1" smtClean="0"/>
              <a:t>сірому</a:t>
            </a:r>
            <a:endParaRPr lang="ru-RU" sz="1800" dirty="0"/>
          </a:p>
        </p:txBody>
      </p:sp>
      <p:pic>
        <p:nvPicPr>
          <p:cNvPr id="4" name="Рисунок 3" descr="image0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0842" y="1124744"/>
            <a:ext cx="2734878" cy="2016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2904930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 smtClean="0"/>
              <a:t>Колірна</a:t>
            </a:r>
            <a:r>
              <a:rPr lang="ru-RU" dirty="0" smtClean="0"/>
              <a:t> </a:t>
            </a:r>
            <a:r>
              <a:rPr lang="ru-RU" dirty="0" err="1" smtClean="0"/>
              <a:t>градація</a:t>
            </a:r>
            <a:r>
              <a:rPr lang="ru-RU" dirty="0" smtClean="0"/>
              <a:t> </a:t>
            </a:r>
            <a:r>
              <a:rPr lang="ru-RU" dirty="0" err="1" smtClean="0"/>
              <a:t>відіграє</a:t>
            </a:r>
            <a:r>
              <a:rPr lang="ru-RU" dirty="0" smtClean="0"/>
              <a:t> </a:t>
            </a:r>
            <a:r>
              <a:rPr lang="ru-RU" dirty="0" err="1" smtClean="0"/>
              <a:t>істотну</a:t>
            </a:r>
            <a:r>
              <a:rPr lang="ru-RU" dirty="0" smtClean="0"/>
              <a:t> роль при </a:t>
            </a:r>
            <a:r>
              <a:rPr lang="ru-RU" dirty="0" err="1" smtClean="0"/>
              <a:t>конструюванні</a:t>
            </a:r>
            <a:r>
              <a:rPr lang="ru-RU" dirty="0" smtClean="0"/>
              <a:t> </a:t>
            </a:r>
            <a:r>
              <a:rPr lang="ru-RU" dirty="0" err="1" smtClean="0"/>
              <a:t>шрифтів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букви</a:t>
            </a:r>
            <a:r>
              <a:rPr lang="ru-RU" dirty="0" smtClean="0"/>
              <a:t> Б, В </a:t>
            </a:r>
            <a:r>
              <a:rPr lang="ru-RU" dirty="0" err="1" smtClean="0"/>
              <a:t>або</a:t>
            </a:r>
            <a:r>
              <a:rPr lang="ru-RU" dirty="0" smtClean="0"/>
              <a:t> Е "</a:t>
            </a:r>
            <a:r>
              <a:rPr lang="ru-RU" dirty="0" err="1" smtClean="0"/>
              <a:t>зберігають</a:t>
            </a:r>
            <a:r>
              <a:rPr lang="ru-RU" dirty="0" smtClean="0"/>
              <a:t>" у </a:t>
            </a:r>
            <a:r>
              <a:rPr lang="ru-RU" dirty="0" err="1" smtClean="0"/>
              <a:t>тексті</a:t>
            </a:r>
            <a:r>
              <a:rPr lang="ru-RU" dirty="0" smtClean="0"/>
              <a:t> </a:t>
            </a:r>
            <a:r>
              <a:rPr lang="ru-RU" dirty="0" err="1" smtClean="0"/>
              <a:t>повну</a:t>
            </a:r>
            <a:r>
              <a:rPr lang="ru-RU" dirty="0" smtClean="0"/>
              <a:t> </a:t>
            </a:r>
            <a:r>
              <a:rPr lang="ru-RU" dirty="0" err="1" smtClean="0"/>
              <a:t>висоту</a:t>
            </a:r>
            <a:r>
              <a:rPr lang="ru-RU" dirty="0" smtClean="0"/>
              <a:t>, то </a:t>
            </a:r>
            <a:r>
              <a:rPr lang="ru-RU" dirty="0" err="1" smtClean="0"/>
              <a:t>висота</a:t>
            </a:r>
            <a:r>
              <a:rPr lang="ru-RU" dirty="0" smtClean="0"/>
              <a:t> </a:t>
            </a:r>
            <a:r>
              <a:rPr lang="ru-RU" dirty="0" err="1" smtClean="0"/>
              <a:t>літер</a:t>
            </a:r>
            <a:r>
              <a:rPr lang="ru-RU" dirty="0" smtClean="0"/>
              <a:t> О </a:t>
            </a:r>
            <a:r>
              <a:rPr lang="ru-RU" dirty="0" err="1" smtClean="0"/>
              <a:t>або</a:t>
            </a:r>
            <a:r>
              <a:rPr lang="ru-RU" dirty="0" smtClean="0"/>
              <a:t> С </a:t>
            </a:r>
            <a:r>
              <a:rPr lang="ru-RU" dirty="0" err="1" smtClean="0"/>
              <a:t>дещо</a:t>
            </a:r>
            <a:r>
              <a:rPr lang="ru-RU" dirty="0" smtClean="0"/>
              <a:t> </a:t>
            </a:r>
            <a:r>
              <a:rPr lang="ru-RU" dirty="0" err="1" smtClean="0"/>
              <a:t>менша</a:t>
            </a:r>
            <a:r>
              <a:rPr lang="ru-RU" dirty="0" smtClean="0"/>
              <a:t>,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меншу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А </a:t>
            </a:r>
            <a:r>
              <a:rPr lang="ru-RU" dirty="0" err="1" smtClean="0"/>
              <a:t>або</a:t>
            </a:r>
            <a:r>
              <a:rPr lang="ru-RU" dirty="0" smtClean="0"/>
              <a:t> У.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букви</a:t>
            </a:r>
            <a:r>
              <a:rPr lang="ru-RU" dirty="0" smtClean="0"/>
              <a:t> </a:t>
            </a:r>
            <a:r>
              <a:rPr lang="ru-RU" dirty="0" err="1" smtClean="0"/>
              <a:t>видаються</a:t>
            </a:r>
            <a:r>
              <a:rPr lang="ru-RU" dirty="0" smtClean="0"/>
              <a:t> </a:t>
            </a:r>
            <a:r>
              <a:rPr lang="ru-RU" dirty="0" err="1" smtClean="0"/>
              <a:t>нижчими</a:t>
            </a:r>
            <a:r>
              <a:rPr lang="ru-RU" dirty="0" smtClean="0"/>
              <a:t> за </a:t>
            </a:r>
            <a:r>
              <a:rPr lang="ru-RU" dirty="0" err="1" smtClean="0"/>
              <a:t>загальну</a:t>
            </a:r>
            <a:r>
              <a:rPr lang="ru-RU" dirty="0" smtClean="0"/>
              <a:t> </a:t>
            </a:r>
            <a:r>
              <a:rPr lang="ru-RU" dirty="0" err="1" smtClean="0"/>
              <a:t>висоту</a:t>
            </a:r>
            <a:r>
              <a:rPr lang="ru-RU" dirty="0" smtClean="0"/>
              <a:t> рядка тексту, тому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трохи</a:t>
            </a:r>
            <a:r>
              <a:rPr lang="ru-RU" dirty="0" smtClean="0"/>
              <a:t> </a:t>
            </a:r>
            <a:r>
              <a:rPr lang="ru-RU" dirty="0" err="1" smtClean="0"/>
              <a:t>збільшити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Предмети</a:t>
            </a:r>
            <a:r>
              <a:rPr lang="ru-RU" dirty="0" smtClean="0"/>
              <a:t> </a:t>
            </a:r>
            <a:r>
              <a:rPr lang="ru-RU" dirty="0" err="1" smtClean="0"/>
              <a:t>червоного</a:t>
            </a:r>
            <a:r>
              <a:rPr lang="ru-RU" dirty="0" smtClean="0"/>
              <a:t> </a:t>
            </a:r>
            <a:r>
              <a:rPr lang="ru-RU" dirty="0" err="1" smtClean="0"/>
              <a:t>кольору</a:t>
            </a:r>
            <a:r>
              <a:rPr lang="ru-RU" dirty="0" smtClean="0"/>
              <a:t> </a:t>
            </a:r>
            <a:r>
              <a:rPr lang="ru-RU" dirty="0" err="1" smtClean="0"/>
              <a:t>здаються</a:t>
            </a:r>
            <a:r>
              <a:rPr lang="ru-RU" dirty="0" smtClean="0"/>
              <a:t> </a:t>
            </a:r>
            <a:r>
              <a:rPr lang="ru-RU" dirty="0" err="1" smtClean="0"/>
              <a:t>ближче</a:t>
            </a:r>
            <a:r>
              <a:rPr lang="ru-RU" dirty="0" smtClean="0"/>
              <a:t> </a:t>
            </a:r>
            <a:r>
              <a:rPr lang="ru-RU" dirty="0" err="1" smtClean="0"/>
              <a:t>розташованими</a:t>
            </a:r>
            <a:r>
              <a:rPr lang="ru-RU" dirty="0" smtClean="0"/>
              <a:t>, </a:t>
            </a:r>
            <a:r>
              <a:rPr lang="ru-RU" dirty="0" err="1" smtClean="0"/>
              <a:t>блакитного</a:t>
            </a:r>
            <a:r>
              <a:rPr lang="ru-RU" dirty="0" smtClean="0"/>
              <a:t> - </a:t>
            </a:r>
            <a:r>
              <a:rPr lang="ru-RU" dirty="0" err="1" smtClean="0"/>
              <a:t>далі</a:t>
            </a:r>
            <a:r>
              <a:rPr lang="ru-RU" dirty="0" smtClean="0"/>
              <a:t>; </a:t>
            </a:r>
            <a:r>
              <a:rPr lang="ru-RU" dirty="0" err="1" smtClean="0"/>
              <a:t>площина</a:t>
            </a:r>
            <a:r>
              <a:rPr lang="ru-RU" dirty="0" smtClean="0"/>
              <a:t>, </a:t>
            </a:r>
            <a:r>
              <a:rPr lang="ru-RU" dirty="0" err="1" smtClean="0"/>
              <a:t>забарвлена</a:t>
            </a:r>
            <a:r>
              <a:rPr lang="ru-RU" dirty="0" smtClean="0"/>
              <a:t> </a:t>
            </a:r>
            <a:r>
              <a:rPr lang="ru-RU" dirty="0" err="1" smtClean="0"/>
              <a:t>темно-синім</a:t>
            </a:r>
            <a:r>
              <a:rPr lang="ru-RU" dirty="0" smtClean="0"/>
              <a:t>, </a:t>
            </a:r>
            <a:r>
              <a:rPr lang="ru-RU" dirty="0" err="1" smtClean="0"/>
              <a:t>фіолетовим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чорним</a:t>
            </a:r>
            <a:r>
              <a:rPr lang="ru-RU" dirty="0" smtClean="0"/>
              <a:t> </a:t>
            </a:r>
            <a:r>
              <a:rPr lang="ru-RU" dirty="0" err="1" smtClean="0"/>
              <a:t>кольорами</a:t>
            </a:r>
            <a:r>
              <a:rPr lang="ru-RU" dirty="0" smtClean="0"/>
              <a:t>, </a:t>
            </a:r>
            <a:r>
              <a:rPr lang="ru-RU" dirty="0" err="1" smtClean="0"/>
              <a:t>візуально</a:t>
            </a:r>
            <a:r>
              <a:rPr lang="ru-RU" dirty="0" smtClean="0"/>
              <a:t> </a:t>
            </a:r>
            <a:r>
              <a:rPr lang="ru-RU" dirty="0" err="1" smtClean="0"/>
              <a:t>зменшується</a:t>
            </a:r>
            <a:r>
              <a:rPr lang="ru-RU" dirty="0" smtClean="0"/>
              <a:t> і </a:t>
            </a:r>
            <a:r>
              <a:rPr lang="ru-RU" dirty="0" err="1" smtClean="0"/>
              <a:t>спрямовується</a:t>
            </a:r>
            <a:r>
              <a:rPr lang="ru-RU" dirty="0" smtClean="0"/>
              <a:t> вниз. </a:t>
            </a:r>
            <a:r>
              <a:rPr lang="ru-RU" dirty="0" err="1" smtClean="0"/>
              <a:t>Жовтий</a:t>
            </a:r>
            <a:r>
              <a:rPr lang="ru-RU" dirty="0" smtClean="0"/>
              <a:t> та </a:t>
            </a:r>
            <a:r>
              <a:rPr lang="ru-RU" dirty="0" err="1" smtClean="0"/>
              <a:t>синій</a:t>
            </a:r>
            <a:r>
              <a:rPr lang="ru-RU" dirty="0" smtClean="0"/>
              <a:t> </a:t>
            </a:r>
            <a:r>
              <a:rPr lang="ru-RU" dirty="0" err="1" smtClean="0"/>
              <a:t>створюють</a:t>
            </a:r>
            <a:r>
              <a:rPr lang="ru-RU" dirty="0" smtClean="0"/>
              <a:t> </a:t>
            </a:r>
            <a:r>
              <a:rPr lang="ru-RU" dirty="0" err="1" smtClean="0"/>
              <a:t>враження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: </a:t>
            </a:r>
            <a:r>
              <a:rPr lang="ru-RU" dirty="0" err="1" smtClean="0"/>
              <a:t>жовтий</a:t>
            </a:r>
            <a:r>
              <a:rPr lang="ru-RU" dirty="0" smtClean="0"/>
              <a:t> круг "</a:t>
            </a:r>
            <a:r>
              <a:rPr lang="ru-RU" dirty="0" err="1" smtClean="0"/>
              <a:t>випромінює</a:t>
            </a:r>
            <a:r>
              <a:rPr lang="ru-RU" dirty="0" smtClean="0"/>
              <a:t>", </a:t>
            </a:r>
            <a:r>
              <a:rPr lang="ru-RU" dirty="0" err="1" smtClean="0"/>
              <a:t>синій</a:t>
            </a:r>
            <a:r>
              <a:rPr lang="ru-RU" dirty="0" smtClean="0"/>
              <a:t> - "</a:t>
            </a:r>
            <a:r>
              <a:rPr lang="ru-RU" dirty="0" err="1" smtClean="0"/>
              <a:t>поглинає</a:t>
            </a:r>
            <a:r>
              <a:rPr lang="ru-RU" dirty="0" smtClean="0"/>
              <a:t>" (рис. 2.6).</a:t>
            </a:r>
          </a:p>
          <a:p>
            <a:endParaRPr lang="ru-RU" dirty="0"/>
          </a:p>
        </p:txBody>
      </p:sp>
      <p:pic>
        <p:nvPicPr>
          <p:cNvPr id="4" name="Рисунок 3" descr="image01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776" y="4005063"/>
            <a:ext cx="3807304" cy="23259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u="sng" dirty="0" err="1" smtClean="0"/>
              <a:t>Психологічна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дія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кольору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дією</a:t>
            </a:r>
            <a:r>
              <a:rPr lang="ru-RU" dirty="0" smtClean="0"/>
              <a:t> </a:t>
            </a:r>
            <a:r>
              <a:rPr lang="ru-RU" dirty="0" err="1" smtClean="0"/>
              <a:t>кольору</a:t>
            </a:r>
            <a:r>
              <a:rPr lang="ru-RU" dirty="0" smtClean="0"/>
              <a:t> </a:t>
            </a:r>
            <a:r>
              <a:rPr lang="ru-RU" dirty="0" err="1" smtClean="0"/>
              <a:t>виникають</a:t>
            </a:r>
            <a:r>
              <a:rPr lang="ru-RU" dirty="0" smtClean="0"/>
              <a:t> </a:t>
            </a:r>
            <a:r>
              <a:rPr lang="ru-RU" dirty="0" err="1" smtClean="0"/>
              <a:t>певні</a:t>
            </a:r>
            <a:r>
              <a:rPr lang="ru-RU" dirty="0" smtClean="0"/>
              <a:t> </a:t>
            </a:r>
            <a:r>
              <a:rPr lang="ru-RU" dirty="0" err="1" smtClean="0"/>
              <a:t>відчуття</a:t>
            </a:r>
            <a:r>
              <a:rPr lang="ru-RU" dirty="0" smtClean="0"/>
              <a:t>, </a:t>
            </a:r>
            <a:r>
              <a:rPr lang="ru-RU" dirty="0" err="1" smtClean="0"/>
              <a:t>переживання</a:t>
            </a:r>
            <a:r>
              <a:rPr lang="ru-RU" dirty="0" smtClean="0"/>
              <a:t> і думки. Цей </a:t>
            </a:r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тісно</a:t>
            </a:r>
            <a:r>
              <a:rPr lang="ru-RU" dirty="0" smtClean="0"/>
              <a:t> </a:t>
            </a:r>
            <a:r>
              <a:rPr lang="ru-RU" dirty="0" err="1" smtClean="0"/>
              <a:t>пов'язаний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оптичними</a:t>
            </a:r>
            <a:r>
              <a:rPr lang="ru-RU" dirty="0" smtClean="0"/>
              <a:t> </a:t>
            </a:r>
            <a:r>
              <a:rPr lang="ru-RU" dirty="0" err="1" smtClean="0"/>
              <a:t>властивостями</a:t>
            </a:r>
            <a:r>
              <a:rPr lang="ru-RU" dirty="0" smtClean="0"/>
              <a:t>. </a:t>
            </a:r>
            <a:r>
              <a:rPr lang="ru-RU" dirty="0" err="1" smtClean="0"/>
              <a:t>Насичений</a:t>
            </a:r>
            <a:r>
              <a:rPr lang="ru-RU" dirty="0" smtClean="0"/>
              <a:t> </a:t>
            </a:r>
            <a:r>
              <a:rPr lang="ru-RU" b="1" u="sng" dirty="0" err="1" smtClean="0">
                <a:solidFill>
                  <a:srgbClr val="00B050"/>
                </a:solidFill>
              </a:rPr>
              <a:t>зелений</a:t>
            </a:r>
            <a:r>
              <a:rPr lang="ru-RU" b="1" u="sng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/>
              <a:t>створює</a:t>
            </a:r>
            <a:r>
              <a:rPr lang="ru-RU" dirty="0" smtClean="0"/>
              <a:t> </a:t>
            </a:r>
            <a:r>
              <a:rPr lang="ru-RU" dirty="0" err="1" smtClean="0"/>
              <a:t>враження</a:t>
            </a:r>
            <a:r>
              <a:rPr lang="ru-RU" dirty="0" smtClean="0"/>
              <a:t> </a:t>
            </a:r>
            <a:r>
              <a:rPr lang="ru-RU" dirty="0" err="1" smtClean="0"/>
              <a:t>спокою</a:t>
            </a:r>
            <a:r>
              <a:rPr lang="ru-RU" dirty="0" smtClean="0"/>
              <a:t>, при </a:t>
            </a:r>
            <a:r>
              <a:rPr lang="ru-RU" dirty="0" err="1" smtClean="0"/>
              <a:t>додаванні</a:t>
            </a:r>
            <a:r>
              <a:rPr lang="ru-RU" dirty="0" smtClean="0"/>
              <a:t> </a:t>
            </a:r>
            <a:r>
              <a:rPr lang="ru-RU" dirty="0" err="1" smtClean="0"/>
              <a:t>жовтого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стимулювальну</a:t>
            </a:r>
            <a:r>
              <a:rPr lang="ru-RU" dirty="0" smtClean="0"/>
              <a:t> </a:t>
            </a:r>
            <a:r>
              <a:rPr lang="ru-RU" dirty="0" err="1" smtClean="0"/>
              <a:t>дію</a:t>
            </a:r>
            <a:r>
              <a:rPr lang="ru-RU" dirty="0" smtClean="0"/>
              <a:t>, </a:t>
            </a:r>
            <a:r>
              <a:rPr lang="ru-RU" dirty="0" err="1" smtClean="0"/>
              <a:t>синього</a:t>
            </a:r>
            <a:r>
              <a:rPr lang="ru-RU" dirty="0" smtClean="0"/>
              <a:t> - </a:t>
            </a:r>
            <a:r>
              <a:rPr lang="ru-RU" dirty="0" err="1" smtClean="0"/>
              <a:t>додає</a:t>
            </a:r>
            <a:r>
              <a:rPr lang="ru-RU" dirty="0" smtClean="0"/>
              <a:t> </a:t>
            </a:r>
            <a:r>
              <a:rPr lang="ru-RU" dirty="0" err="1" smtClean="0"/>
              <a:t>серйозності</a:t>
            </a:r>
            <a:r>
              <a:rPr lang="ru-RU" dirty="0" smtClean="0"/>
              <a:t>, </a:t>
            </a:r>
            <a:r>
              <a:rPr lang="ru-RU" dirty="0" err="1" smtClean="0"/>
              <a:t>вдумливості</a:t>
            </a:r>
            <a:r>
              <a:rPr lang="ru-RU" dirty="0" smtClean="0"/>
              <a:t>. </a:t>
            </a:r>
            <a:r>
              <a:rPr lang="ru-RU" b="1" u="sng" dirty="0" err="1" smtClean="0">
                <a:solidFill>
                  <a:srgbClr val="FFFF00"/>
                </a:solidFill>
              </a:rPr>
              <a:t>Жовтий</a:t>
            </a:r>
            <a:r>
              <a:rPr lang="ru-RU" dirty="0" smtClean="0"/>
              <a:t> </a:t>
            </a:r>
            <a:r>
              <a:rPr lang="ru-RU" dirty="0" err="1" smtClean="0"/>
              <a:t>колір</a:t>
            </a:r>
            <a:r>
              <a:rPr lang="ru-RU" dirty="0" smtClean="0"/>
              <a:t> </a:t>
            </a:r>
            <a:r>
              <a:rPr lang="ru-RU" dirty="0" err="1" smtClean="0"/>
              <a:t>викликає</a:t>
            </a:r>
            <a:r>
              <a:rPr lang="ru-RU" dirty="0" smtClean="0"/>
              <a:t> </a:t>
            </a:r>
            <a:r>
              <a:rPr lang="ru-RU" dirty="0" err="1" smtClean="0"/>
              <a:t>занепокоєння</a:t>
            </a:r>
            <a:r>
              <a:rPr lang="ru-RU" dirty="0" smtClean="0"/>
              <a:t>, </a:t>
            </a:r>
            <a:r>
              <a:rPr lang="ru-RU" dirty="0" err="1" smtClean="0"/>
              <a:t>збуджує</a:t>
            </a:r>
            <a:r>
              <a:rPr lang="ru-RU" dirty="0" smtClean="0"/>
              <a:t>; </a:t>
            </a:r>
            <a:r>
              <a:rPr lang="ru-RU" b="1" u="sng" dirty="0" err="1" smtClean="0">
                <a:solidFill>
                  <a:srgbClr val="0070C0"/>
                </a:solidFill>
              </a:rPr>
              <a:t>синій</a:t>
            </a:r>
            <a:r>
              <a:rPr lang="ru-RU" dirty="0" smtClean="0"/>
              <a:t> - </a:t>
            </a:r>
            <a:r>
              <a:rPr lang="ru-RU" dirty="0" err="1" smtClean="0"/>
              <a:t>сприяє</a:t>
            </a:r>
            <a:r>
              <a:rPr lang="ru-RU" dirty="0" smtClean="0"/>
              <a:t> </a:t>
            </a:r>
            <a:r>
              <a:rPr lang="ru-RU" dirty="0" err="1" smtClean="0"/>
              <a:t>заглибленню</a:t>
            </a:r>
            <a:r>
              <a:rPr lang="ru-RU" dirty="0" smtClean="0"/>
              <a:t> у </a:t>
            </a:r>
            <a:r>
              <a:rPr lang="ru-RU" dirty="0" err="1" smtClean="0"/>
              <a:t>надсвідомість</a:t>
            </a:r>
            <a:r>
              <a:rPr lang="ru-RU" dirty="0" smtClean="0"/>
              <a:t>; </a:t>
            </a:r>
            <a:r>
              <a:rPr lang="ru-RU" b="1" u="sng" dirty="0" err="1" smtClean="0">
                <a:solidFill>
                  <a:srgbClr val="002060"/>
                </a:solidFill>
              </a:rPr>
              <a:t>темно-синій</a:t>
            </a:r>
            <a:r>
              <a:rPr lang="ru-RU" dirty="0" smtClean="0"/>
              <a:t> і </a:t>
            </a:r>
            <a:r>
              <a:rPr lang="ru-RU" b="1" u="sng" dirty="0" err="1" smtClean="0">
                <a:solidFill>
                  <a:srgbClr val="7030A0"/>
                </a:solidFill>
              </a:rPr>
              <a:t>фіолетовий</a:t>
            </a:r>
            <a:r>
              <a:rPr lang="ru-RU" dirty="0" smtClean="0"/>
              <a:t> </a:t>
            </a:r>
            <a:r>
              <a:rPr lang="ru-RU" dirty="0" err="1" smtClean="0"/>
              <a:t>навіюють</a:t>
            </a:r>
            <a:r>
              <a:rPr lang="ru-RU" dirty="0" smtClean="0"/>
              <a:t> печаль.</a:t>
            </a:r>
          </a:p>
          <a:p>
            <a:r>
              <a:rPr lang="ru-RU" b="1" u="sng" dirty="0" err="1" smtClean="0">
                <a:solidFill>
                  <a:schemeClr val="bg1"/>
                </a:solidFill>
              </a:rPr>
              <a:t>Білий</a:t>
            </a:r>
            <a:r>
              <a:rPr lang="ru-RU" dirty="0" smtClean="0"/>
              <a:t> </a:t>
            </a:r>
            <a:r>
              <a:rPr lang="ru-RU" dirty="0" err="1" smtClean="0"/>
              <a:t>колір</a:t>
            </a:r>
            <a:r>
              <a:rPr lang="ru-RU" dirty="0" smtClean="0"/>
              <a:t> </a:t>
            </a:r>
            <a:r>
              <a:rPr lang="ru-RU" dirty="0" err="1" smtClean="0"/>
              <a:t>стимулює</a:t>
            </a:r>
            <a:r>
              <a:rPr lang="ru-RU" dirty="0" smtClean="0"/>
              <a:t> </a:t>
            </a:r>
            <a:r>
              <a:rPr lang="ru-RU" dirty="0" err="1" smtClean="0"/>
              <a:t>активність</a:t>
            </a:r>
            <a:r>
              <a:rPr lang="ru-RU" dirty="0" smtClean="0"/>
              <a:t> </a:t>
            </a:r>
            <a:r>
              <a:rPr lang="ru-RU" dirty="0" err="1" smtClean="0"/>
              <a:t>психіки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. </a:t>
            </a:r>
            <a:r>
              <a:rPr lang="ru-RU" b="1" u="sng" dirty="0" err="1" smtClean="0">
                <a:solidFill>
                  <a:schemeClr val="tx1"/>
                </a:solidFill>
              </a:rPr>
              <a:t>Чорний</a:t>
            </a:r>
            <a:r>
              <a:rPr lang="ru-RU" dirty="0" smtClean="0"/>
              <a:t> і </a:t>
            </a:r>
            <a:r>
              <a:rPr lang="ru-RU" b="1" u="sng" dirty="0" err="1" smtClean="0">
                <a:solidFill>
                  <a:schemeClr val="bg1">
                    <a:lumMod val="50000"/>
                  </a:schemeClr>
                </a:solidFill>
              </a:rPr>
              <a:t>сірий</a:t>
            </a:r>
            <a:r>
              <a:rPr lang="ru-RU" dirty="0" smtClean="0"/>
              <a:t> </a:t>
            </a:r>
            <a:r>
              <a:rPr lang="ru-RU" dirty="0" err="1" smtClean="0"/>
              <a:t>кольори</a:t>
            </a:r>
            <a:r>
              <a:rPr lang="ru-RU" dirty="0" smtClean="0"/>
              <a:t> </a:t>
            </a:r>
            <a:r>
              <a:rPr lang="ru-RU" dirty="0" err="1" smtClean="0"/>
              <a:t>пригнічують</a:t>
            </a:r>
            <a:r>
              <a:rPr lang="ru-RU" dirty="0" smtClean="0"/>
              <a:t>, </a:t>
            </a:r>
            <a:r>
              <a:rPr lang="ru-RU" b="1" u="sng" dirty="0" err="1" smtClean="0">
                <a:solidFill>
                  <a:srgbClr val="FF0000"/>
                </a:solidFill>
              </a:rPr>
              <a:t>червоний</a:t>
            </a:r>
            <a:r>
              <a:rPr lang="ru-RU" dirty="0" smtClean="0"/>
              <a:t> - </a:t>
            </a:r>
            <a:r>
              <a:rPr lang="ru-RU" dirty="0" err="1" smtClean="0"/>
              <a:t>надто</a:t>
            </a:r>
            <a:r>
              <a:rPr lang="ru-RU" dirty="0" smtClean="0"/>
              <a:t> </a:t>
            </a:r>
            <a:r>
              <a:rPr lang="ru-RU" dirty="0" err="1" smtClean="0"/>
              <a:t>збуджує</a:t>
            </a:r>
            <a:r>
              <a:rPr lang="ru-RU" dirty="0" smtClean="0"/>
              <a:t>, </a:t>
            </a:r>
            <a:r>
              <a:rPr lang="ru-RU" b="1" u="sng" dirty="0" err="1" smtClean="0"/>
              <a:t>коричневий</a:t>
            </a:r>
            <a:r>
              <a:rPr lang="ru-RU" dirty="0" smtClean="0"/>
              <a:t> - </a:t>
            </a:r>
            <a:r>
              <a:rPr lang="ru-RU" dirty="0" err="1" smtClean="0"/>
              <a:t>знижує</a:t>
            </a:r>
            <a:r>
              <a:rPr lang="ru-RU" dirty="0" smtClean="0"/>
              <a:t> </a:t>
            </a:r>
            <a:r>
              <a:rPr lang="ru-RU" dirty="0" err="1" smtClean="0"/>
              <a:t>активність</a:t>
            </a:r>
            <a:r>
              <a:rPr lang="ru-RU" dirty="0" smtClean="0"/>
              <a:t>, </a:t>
            </a:r>
            <a:r>
              <a:rPr lang="ru-RU" b="1" u="sng" dirty="0" err="1" smtClean="0">
                <a:solidFill>
                  <a:srgbClr val="7030A0"/>
                </a:solidFill>
              </a:rPr>
              <a:t>фіолетовий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викликати</a:t>
            </a:r>
            <a:r>
              <a:rPr lang="ru-RU" dirty="0" smtClean="0"/>
              <a:t> </a:t>
            </a:r>
            <a:r>
              <a:rPr lang="ru-RU" dirty="0" err="1" smtClean="0"/>
              <a:t>сум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96752"/>
            <a:ext cx="8686800" cy="4899174"/>
          </a:xfrm>
        </p:spPr>
        <p:txBody>
          <a:bodyPr>
            <a:noAutofit/>
          </a:bodyPr>
          <a:lstStyle/>
          <a:p>
            <a:r>
              <a:rPr lang="ru-RU" sz="1900" dirty="0" err="1" smtClean="0"/>
              <a:t>Щоб</a:t>
            </a:r>
            <a:r>
              <a:rPr lang="ru-RU" sz="1900" dirty="0" smtClean="0"/>
              <a:t> максимально </a:t>
            </a:r>
            <a:r>
              <a:rPr lang="ru-RU" sz="1900" dirty="0" err="1" smtClean="0"/>
              <a:t>посилити</a:t>
            </a:r>
            <a:r>
              <a:rPr lang="ru-RU" sz="1900" dirty="0" smtClean="0"/>
              <a:t> стан комфорту, </a:t>
            </a:r>
            <a:r>
              <a:rPr lang="ru-RU" sz="1900" dirty="0" err="1" smtClean="0"/>
              <a:t>збільшити</a:t>
            </a:r>
            <a:r>
              <a:rPr lang="ru-RU" sz="1900" dirty="0" smtClean="0"/>
              <a:t> </a:t>
            </a:r>
            <a:r>
              <a:rPr lang="ru-RU" sz="1900" dirty="0" err="1" smtClean="0"/>
              <a:t>працездатність</a:t>
            </a:r>
            <a:r>
              <a:rPr lang="ru-RU" sz="1900" dirty="0" smtClean="0"/>
              <a:t> педагога та </a:t>
            </a:r>
            <a:r>
              <a:rPr lang="ru-RU" sz="1900" dirty="0" err="1" smtClean="0"/>
              <a:t>школярів</a:t>
            </a:r>
            <a:r>
              <a:rPr lang="ru-RU" sz="1900" dirty="0" smtClean="0"/>
              <a:t> і </a:t>
            </a:r>
            <a:r>
              <a:rPr lang="ru-RU" sz="1900" dirty="0" err="1" smtClean="0"/>
              <a:t>одночасно</a:t>
            </a:r>
            <a:r>
              <a:rPr lang="ru-RU" sz="1900" dirty="0" smtClean="0"/>
              <a:t> </a:t>
            </a:r>
            <a:r>
              <a:rPr lang="ru-RU" sz="1900" dirty="0" err="1" smtClean="0"/>
              <a:t>зберегти</a:t>
            </a:r>
            <a:r>
              <a:rPr lang="ru-RU" sz="1900" dirty="0" smtClean="0"/>
              <a:t> </a:t>
            </a:r>
            <a:r>
              <a:rPr lang="ru-RU" sz="1900" dirty="0" err="1" smtClean="0"/>
              <a:t>їх</a:t>
            </a:r>
            <a:r>
              <a:rPr lang="ru-RU" sz="1900" dirty="0" smtClean="0"/>
              <a:t> </a:t>
            </a:r>
            <a:r>
              <a:rPr lang="ru-RU" sz="1900" dirty="0" err="1" smtClean="0"/>
              <a:t>здоров'я</a:t>
            </a:r>
            <a:r>
              <a:rPr lang="ru-RU" sz="1900" dirty="0" smtClean="0"/>
              <a:t>, </a:t>
            </a:r>
            <a:r>
              <a:rPr lang="ru-RU" sz="1900" dirty="0" err="1" smtClean="0"/>
              <a:t>необхідно</a:t>
            </a:r>
            <a:r>
              <a:rPr lang="ru-RU" sz="1900" dirty="0" smtClean="0"/>
              <a:t> при </a:t>
            </a:r>
            <a:r>
              <a:rPr lang="ru-RU" sz="1900" dirty="0" err="1" smtClean="0"/>
              <a:t>оформленні</a:t>
            </a:r>
            <a:r>
              <a:rPr lang="ru-RU" sz="1900" dirty="0" smtClean="0"/>
              <a:t> </a:t>
            </a:r>
            <a:r>
              <a:rPr lang="ru-RU" sz="1900" dirty="0" err="1" smtClean="0"/>
              <a:t>навчального</a:t>
            </a:r>
            <a:r>
              <a:rPr lang="ru-RU" sz="1900" dirty="0" smtClean="0"/>
              <a:t> </a:t>
            </a:r>
            <a:r>
              <a:rPr lang="ru-RU" sz="1900" dirty="0" err="1" smtClean="0"/>
              <a:t>інтер'єру</a:t>
            </a:r>
            <a:r>
              <a:rPr lang="ru-RU" sz="1900" dirty="0" smtClean="0"/>
              <a:t> </a:t>
            </a:r>
            <a:r>
              <a:rPr lang="ru-RU" sz="1900" dirty="0" err="1" smtClean="0"/>
              <a:t>враховувати</a:t>
            </a:r>
            <a:r>
              <a:rPr lang="ru-RU" sz="1900" dirty="0" smtClean="0"/>
              <a:t> </a:t>
            </a:r>
            <a:r>
              <a:rPr lang="ru-RU" sz="1900" dirty="0" err="1" smtClean="0"/>
              <a:t>особливості</a:t>
            </a:r>
            <a:r>
              <a:rPr lang="ru-RU" sz="1900" dirty="0" smtClean="0"/>
              <a:t> </a:t>
            </a:r>
            <a:r>
              <a:rPr lang="ru-RU" sz="1900" dirty="0" err="1" smtClean="0"/>
              <a:t>сприймання</a:t>
            </a:r>
            <a:r>
              <a:rPr lang="ru-RU" sz="1900" dirty="0" smtClean="0"/>
              <a:t> </a:t>
            </a:r>
            <a:r>
              <a:rPr lang="ru-RU" sz="1900" dirty="0" err="1" smtClean="0"/>
              <a:t>кольорової</a:t>
            </a:r>
            <a:r>
              <a:rPr lang="ru-RU" sz="1900" dirty="0" smtClean="0"/>
              <a:t> </a:t>
            </a:r>
            <a:r>
              <a:rPr lang="ru-RU" sz="1900" dirty="0" err="1" smtClean="0"/>
              <a:t>палітри</a:t>
            </a:r>
            <a:r>
              <a:rPr lang="ru-RU" sz="1900" dirty="0" smtClean="0"/>
              <a:t> людьми </a:t>
            </a:r>
            <a:r>
              <a:rPr lang="ru-RU" sz="1900" dirty="0" err="1" smtClean="0"/>
              <a:t>з</a:t>
            </a:r>
            <a:r>
              <a:rPr lang="ru-RU" sz="1900" dirty="0" smtClean="0"/>
              <a:t> </a:t>
            </a:r>
            <a:r>
              <a:rPr lang="ru-RU" sz="1900" dirty="0" err="1" smtClean="0"/>
              <a:t>різними</a:t>
            </a:r>
            <a:r>
              <a:rPr lang="ru-RU" sz="1900" dirty="0" smtClean="0"/>
              <a:t> типами темпераменту.</a:t>
            </a:r>
          </a:p>
          <a:p>
            <a:r>
              <a:rPr lang="ru-RU" sz="1900" dirty="0" err="1" smtClean="0"/>
              <a:t>Дослідження</a:t>
            </a:r>
            <a:r>
              <a:rPr lang="ru-RU" sz="1900" dirty="0" smtClean="0"/>
              <a:t> </a:t>
            </a:r>
            <a:r>
              <a:rPr lang="ru-RU" sz="1900" dirty="0" err="1" smtClean="0"/>
              <a:t>психологів</a:t>
            </a:r>
            <a:r>
              <a:rPr lang="ru-RU" sz="1900" dirty="0" smtClean="0"/>
              <a:t> </a:t>
            </a:r>
            <a:r>
              <a:rPr lang="ru-RU" sz="1900" dirty="0" err="1" smtClean="0"/>
              <a:t>свідчать</a:t>
            </a:r>
            <a:r>
              <a:rPr lang="ru-RU" sz="1900" dirty="0" smtClean="0"/>
              <a:t>, </a:t>
            </a:r>
            <a:r>
              <a:rPr lang="ru-RU" sz="1900" dirty="0" err="1" smtClean="0"/>
              <a:t>що</a:t>
            </a:r>
            <a:r>
              <a:rPr lang="ru-RU" sz="1900" dirty="0" smtClean="0"/>
              <a:t> </a:t>
            </a:r>
            <a:r>
              <a:rPr lang="ru-RU" sz="1900" dirty="0" err="1" smtClean="0"/>
              <a:t>меланхолік</a:t>
            </a:r>
            <a:r>
              <a:rPr lang="ru-RU" sz="1900" dirty="0" smtClean="0"/>
              <a:t> </a:t>
            </a:r>
            <a:r>
              <a:rPr lang="ru-RU" sz="1900" dirty="0" err="1" smtClean="0"/>
              <a:t>почувається</a:t>
            </a:r>
            <a:r>
              <a:rPr lang="ru-RU" sz="1900" dirty="0" smtClean="0"/>
              <a:t> </a:t>
            </a:r>
            <a:r>
              <a:rPr lang="ru-RU" sz="1900" dirty="0" err="1" smtClean="0"/>
              <a:t>затишніше</a:t>
            </a:r>
            <a:r>
              <a:rPr lang="ru-RU" sz="1900" dirty="0" smtClean="0"/>
              <a:t> у </a:t>
            </a:r>
            <a:r>
              <a:rPr lang="ru-RU" sz="1900" dirty="0" err="1" smtClean="0"/>
              <a:t>відтінках</a:t>
            </a:r>
            <a:r>
              <a:rPr lang="ru-RU" sz="1900" dirty="0" smtClean="0"/>
              <a:t> </a:t>
            </a:r>
            <a:r>
              <a:rPr lang="ru-RU" sz="1900" dirty="0" err="1" smtClean="0"/>
              <a:t>літньої</a:t>
            </a:r>
            <a:r>
              <a:rPr lang="ru-RU" sz="1900" dirty="0" smtClean="0"/>
              <a:t> </a:t>
            </a:r>
            <a:r>
              <a:rPr lang="ru-RU" sz="1900" dirty="0" err="1" smtClean="0"/>
              <a:t>палітри</a:t>
            </a:r>
            <a:r>
              <a:rPr lang="ru-RU" sz="1900" dirty="0" smtClean="0"/>
              <a:t>. </a:t>
            </a:r>
            <a:r>
              <a:rPr lang="ru-RU" sz="1900" dirty="0" err="1" smtClean="0"/>
              <a:t>Блакитний</a:t>
            </a:r>
            <a:r>
              <a:rPr lang="ru-RU" sz="1900" dirty="0" smtClean="0"/>
              <a:t> </a:t>
            </a:r>
            <a:r>
              <a:rPr lang="ru-RU" sz="1900" dirty="0" err="1" smtClean="0"/>
              <a:t>колір</a:t>
            </a:r>
            <a:r>
              <a:rPr lang="ru-RU" sz="1900" dirty="0" smtClean="0"/>
              <a:t> </a:t>
            </a:r>
            <a:r>
              <a:rPr lang="ru-RU" sz="1900" dirty="0" err="1" smtClean="0"/>
              <a:t>діє</a:t>
            </a:r>
            <a:r>
              <a:rPr lang="ru-RU" sz="1900" dirty="0" smtClean="0"/>
              <a:t> на </a:t>
            </a:r>
            <a:r>
              <a:rPr lang="ru-RU" sz="1900" dirty="0" err="1" smtClean="0"/>
              <a:t>нього</a:t>
            </a:r>
            <a:r>
              <a:rPr lang="ru-RU" sz="1900" dirty="0" smtClean="0"/>
              <a:t> </a:t>
            </a:r>
            <a:r>
              <a:rPr lang="ru-RU" sz="1900" dirty="0" err="1" smtClean="0"/>
              <a:t>заспокійливо</a:t>
            </a:r>
            <a:r>
              <a:rPr lang="ru-RU" sz="1900" dirty="0" smtClean="0"/>
              <a:t>, </a:t>
            </a:r>
            <a:r>
              <a:rPr lang="ru-RU" sz="1900" dirty="0" err="1" smtClean="0"/>
              <a:t>стримано</a:t>
            </a:r>
            <a:r>
              <a:rPr lang="ru-RU" sz="1900" dirty="0" smtClean="0"/>
              <a:t>, </a:t>
            </a:r>
            <a:r>
              <a:rPr lang="ru-RU" sz="1900" dirty="0" err="1" smtClean="0"/>
              <a:t>викликаючи</a:t>
            </a:r>
            <a:r>
              <a:rPr lang="ru-RU" sz="1900" dirty="0" smtClean="0"/>
              <a:t> </a:t>
            </a:r>
            <a:r>
              <a:rPr lang="ru-RU" sz="1900" dirty="0" err="1" smtClean="0"/>
              <a:t>відчуття</a:t>
            </a:r>
            <a:r>
              <a:rPr lang="ru-RU" sz="1900" dirty="0" smtClean="0"/>
              <a:t> </a:t>
            </a:r>
            <a:r>
              <a:rPr lang="ru-RU" sz="1900" dirty="0" err="1" smtClean="0"/>
              <a:t>розслаблення</a:t>
            </a:r>
            <a:r>
              <a:rPr lang="ru-RU" sz="1900" dirty="0" smtClean="0"/>
              <a:t>, </a:t>
            </a:r>
            <a:r>
              <a:rPr lang="ru-RU" sz="1900" dirty="0" err="1" smtClean="0"/>
              <a:t>гармонії</a:t>
            </a:r>
            <a:r>
              <a:rPr lang="ru-RU" sz="1900" dirty="0" smtClean="0"/>
              <a:t>, </a:t>
            </a:r>
            <a:r>
              <a:rPr lang="ru-RU" sz="1900" dirty="0" err="1" smtClean="0"/>
              <a:t>задоволення</a:t>
            </a:r>
            <a:r>
              <a:rPr lang="ru-RU" sz="1900" dirty="0" smtClean="0"/>
              <a:t>. Позитивно </a:t>
            </a:r>
            <a:r>
              <a:rPr lang="ru-RU" sz="1900" dirty="0" err="1" smtClean="0"/>
              <a:t>сприймає</a:t>
            </a:r>
            <a:r>
              <a:rPr lang="ru-RU" sz="1900" dirty="0" smtClean="0"/>
              <a:t> </a:t>
            </a:r>
            <a:r>
              <a:rPr lang="ru-RU" sz="1900" dirty="0" err="1" smtClean="0"/>
              <a:t>він</a:t>
            </a:r>
            <a:r>
              <a:rPr lang="ru-RU" sz="1900" dirty="0" smtClean="0"/>
              <a:t> </a:t>
            </a:r>
            <a:r>
              <a:rPr lang="ru-RU" sz="1900" dirty="0" err="1" smtClean="0"/>
              <a:t>тонізуючі</a:t>
            </a:r>
            <a:r>
              <a:rPr lang="ru-RU" sz="1900" dirty="0" smtClean="0"/>
              <a:t> </a:t>
            </a:r>
            <a:r>
              <a:rPr lang="ru-RU" sz="1900" dirty="0" err="1" smtClean="0"/>
              <a:t>червоний</a:t>
            </a:r>
            <a:r>
              <a:rPr lang="ru-RU" sz="1900" dirty="0" smtClean="0"/>
              <a:t> та </a:t>
            </a:r>
            <a:r>
              <a:rPr lang="ru-RU" sz="1900" dirty="0" err="1" smtClean="0"/>
              <a:t>жовтий</a:t>
            </a:r>
            <a:r>
              <a:rPr lang="ru-RU" sz="1900" dirty="0" smtClean="0"/>
              <a:t> </a:t>
            </a:r>
            <a:r>
              <a:rPr lang="ru-RU" sz="1900" dirty="0" err="1" smtClean="0"/>
              <a:t>кольори</a:t>
            </a:r>
            <a:r>
              <a:rPr lang="ru-RU" sz="1900" dirty="0" smtClean="0"/>
              <a:t>.</a:t>
            </a:r>
          </a:p>
          <a:p>
            <a:r>
              <a:rPr lang="ru-RU" sz="1900" dirty="0" smtClean="0"/>
              <a:t>Флегматику </a:t>
            </a:r>
            <a:r>
              <a:rPr lang="ru-RU" sz="1900" dirty="0" err="1" smtClean="0"/>
              <a:t>подобається</a:t>
            </a:r>
            <a:r>
              <a:rPr lang="ru-RU" sz="1900" dirty="0" smtClean="0"/>
              <a:t> </a:t>
            </a:r>
            <a:r>
              <a:rPr lang="ru-RU" sz="1900" dirty="0" err="1" smtClean="0"/>
              <a:t>зелений</a:t>
            </a:r>
            <a:r>
              <a:rPr lang="ru-RU" sz="1900" dirty="0" smtClean="0"/>
              <a:t>, </a:t>
            </a:r>
            <a:r>
              <a:rPr lang="ru-RU" sz="1900" dirty="0" err="1" smtClean="0"/>
              <a:t>який</a:t>
            </a:r>
            <a:r>
              <a:rPr lang="ru-RU" sz="1900" dirty="0" smtClean="0"/>
              <a:t> </a:t>
            </a:r>
            <a:r>
              <a:rPr lang="ru-RU" sz="1900" dirty="0" err="1" smtClean="0"/>
              <a:t>заспокоює</a:t>
            </a:r>
            <a:r>
              <a:rPr lang="ru-RU" sz="1900" dirty="0" smtClean="0"/>
              <a:t>, </a:t>
            </a:r>
            <a:r>
              <a:rPr lang="ru-RU" sz="1900" dirty="0" err="1" smtClean="0"/>
              <a:t>врівноважує</a:t>
            </a:r>
            <a:r>
              <a:rPr lang="ru-RU" sz="1900" dirty="0" smtClean="0"/>
              <a:t> та </a:t>
            </a:r>
            <a:r>
              <a:rPr lang="ru-RU" sz="1900" dirty="0" err="1" smtClean="0"/>
              <a:t>стабілізує</a:t>
            </a:r>
            <a:r>
              <a:rPr lang="ru-RU" sz="1900" dirty="0" smtClean="0"/>
              <a:t>, а </a:t>
            </a:r>
            <a:r>
              <a:rPr lang="ru-RU" sz="1900" dirty="0" err="1" smtClean="0"/>
              <a:t>блакитно-зелений</a:t>
            </a:r>
            <a:r>
              <a:rPr lang="ru-RU" sz="1900" dirty="0" smtClean="0"/>
              <a:t> </a:t>
            </a:r>
            <a:r>
              <a:rPr lang="ru-RU" sz="1900" dirty="0" err="1" smtClean="0"/>
              <a:t>допомагає</a:t>
            </a:r>
            <a:r>
              <a:rPr lang="ru-RU" sz="1900" dirty="0" smtClean="0"/>
              <a:t> </a:t>
            </a:r>
            <a:r>
              <a:rPr lang="ru-RU" sz="1900" dirty="0" err="1" smtClean="0"/>
              <a:t>йому</a:t>
            </a:r>
            <a:r>
              <a:rPr lang="ru-RU" sz="1900" dirty="0" smtClean="0"/>
              <a:t> </a:t>
            </a:r>
            <a:r>
              <a:rPr lang="ru-RU" sz="1900" dirty="0" err="1" smtClean="0"/>
              <a:t>зосередитися</a:t>
            </a:r>
            <a:r>
              <a:rPr lang="ru-RU" sz="1900" dirty="0" smtClean="0"/>
              <a:t>. </a:t>
            </a:r>
            <a:r>
              <a:rPr lang="ru-RU" sz="1900" dirty="0" err="1" smtClean="0"/>
              <a:t>Компенсуючими</a:t>
            </a:r>
            <a:r>
              <a:rPr lang="ru-RU" sz="1900" dirty="0" smtClean="0"/>
              <a:t> </a:t>
            </a:r>
            <a:r>
              <a:rPr lang="ru-RU" sz="1900" dirty="0" err="1" smtClean="0"/>
              <a:t>є</a:t>
            </a:r>
            <a:r>
              <a:rPr lang="ru-RU" sz="1900" dirty="0" smtClean="0"/>
              <a:t> </a:t>
            </a:r>
            <a:r>
              <a:rPr lang="ru-RU" sz="1900" dirty="0" err="1" smtClean="0"/>
              <a:t>кольори</a:t>
            </a:r>
            <a:r>
              <a:rPr lang="ru-RU" sz="1900" dirty="0" smtClean="0"/>
              <a:t> </a:t>
            </a:r>
            <a:r>
              <a:rPr lang="ru-RU" sz="1900" dirty="0" err="1" smtClean="0"/>
              <a:t>червоної</a:t>
            </a:r>
            <a:r>
              <a:rPr lang="ru-RU" sz="1900" dirty="0" smtClean="0"/>
              <a:t> та </a:t>
            </a:r>
            <a:r>
              <a:rPr lang="ru-RU" sz="1900" dirty="0" err="1" smtClean="0"/>
              <a:t>жовтої</a:t>
            </a:r>
            <a:r>
              <a:rPr lang="ru-RU" sz="1900" dirty="0" smtClean="0"/>
              <a:t> </a:t>
            </a:r>
            <a:r>
              <a:rPr lang="ru-RU" sz="1900" dirty="0" err="1" smtClean="0"/>
              <a:t>частин</a:t>
            </a:r>
            <a:r>
              <a:rPr lang="ru-RU" sz="1900" dirty="0" smtClean="0"/>
              <a:t> спектра.</a:t>
            </a:r>
          </a:p>
          <a:p>
            <a:r>
              <a:rPr lang="ru-RU" sz="1900" dirty="0" err="1" smtClean="0"/>
              <a:t>Сангвінік</a:t>
            </a:r>
            <a:r>
              <a:rPr lang="ru-RU" sz="1900" dirty="0" smtClean="0"/>
              <a:t> </a:t>
            </a:r>
            <a:r>
              <a:rPr lang="ru-RU" sz="1900" dirty="0" err="1" smtClean="0"/>
              <a:t>надає</a:t>
            </a:r>
            <a:r>
              <a:rPr lang="ru-RU" sz="1900" dirty="0" smtClean="0"/>
              <a:t> </a:t>
            </a:r>
            <a:r>
              <a:rPr lang="ru-RU" sz="1900" dirty="0" err="1" smtClean="0"/>
              <a:t>перевагу</a:t>
            </a:r>
            <a:r>
              <a:rPr lang="ru-RU" sz="1900" dirty="0" smtClean="0"/>
              <a:t> </a:t>
            </a:r>
            <a:r>
              <a:rPr lang="ru-RU" sz="1900" dirty="0" err="1" smtClean="0"/>
              <a:t>жовтій</a:t>
            </a:r>
            <a:r>
              <a:rPr lang="ru-RU" sz="1900" dirty="0" smtClean="0"/>
              <a:t> </a:t>
            </a:r>
            <a:r>
              <a:rPr lang="ru-RU" sz="1900" dirty="0" err="1" smtClean="0"/>
              <a:t>палітрі</a:t>
            </a:r>
            <a:r>
              <a:rPr lang="ru-RU" sz="1900" dirty="0" smtClean="0"/>
              <a:t>. </a:t>
            </a:r>
            <a:r>
              <a:rPr lang="ru-RU" sz="1900" dirty="0" err="1" smtClean="0"/>
              <a:t>Компенсуючими</a:t>
            </a:r>
            <a:r>
              <a:rPr lang="ru-RU" sz="1900" dirty="0" smtClean="0"/>
              <a:t> для </a:t>
            </a:r>
            <a:r>
              <a:rPr lang="ru-RU" sz="1900" dirty="0" err="1" smtClean="0"/>
              <a:t>нього</a:t>
            </a:r>
            <a:r>
              <a:rPr lang="ru-RU" sz="1900" dirty="0" smtClean="0"/>
              <a:t> </a:t>
            </a:r>
            <a:r>
              <a:rPr lang="ru-RU" sz="1900" dirty="0" err="1" smtClean="0"/>
              <a:t>є</a:t>
            </a:r>
            <a:r>
              <a:rPr lang="ru-RU" sz="1900" dirty="0" smtClean="0"/>
              <a:t> </a:t>
            </a:r>
            <a:r>
              <a:rPr lang="ru-RU" sz="1900" dirty="0" err="1" smtClean="0"/>
              <a:t>помірні</a:t>
            </a:r>
            <a:r>
              <a:rPr lang="ru-RU" sz="1900" dirty="0" smtClean="0"/>
              <a:t> </a:t>
            </a:r>
            <a:r>
              <a:rPr lang="ru-RU" sz="1900" dirty="0" err="1" smtClean="0"/>
              <a:t>відтінки</a:t>
            </a:r>
            <a:r>
              <a:rPr lang="ru-RU" sz="1900" dirty="0" smtClean="0"/>
              <a:t> </a:t>
            </a:r>
            <a:r>
              <a:rPr lang="ru-RU" sz="1900" dirty="0" err="1" smtClean="0"/>
              <a:t>фіолетового</a:t>
            </a:r>
            <a:r>
              <a:rPr lang="ru-RU" sz="1900" dirty="0" smtClean="0"/>
              <a:t>, </a:t>
            </a:r>
            <a:r>
              <a:rPr lang="ru-RU" sz="1900" dirty="0" err="1" smtClean="0"/>
              <a:t>які</a:t>
            </a:r>
            <a:r>
              <a:rPr lang="ru-RU" sz="1900" dirty="0" smtClean="0"/>
              <a:t> </a:t>
            </a:r>
            <a:r>
              <a:rPr lang="ru-RU" sz="1900" dirty="0" err="1" smtClean="0"/>
              <a:t>урівноважують</a:t>
            </a:r>
            <a:r>
              <a:rPr lang="ru-RU" sz="1900" dirty="0" smtClean="0"/>
              <a:t> </a:t>
            </a:r>
            <a:r>
              <a:rPr lang="ru-RU" sz="1900" dirty="0" err="1" smtClean="0"/>
              <a:t>бурхливий</a:t>
            </a:r>
            <a:r>
              <a:rPr lang="ru-RU" sz="1900" dirty="0" smtClean="0"/>
              <a:t> темперамент.</a:t>
            </a:r>
          </a:p>
          <a:p>
            <a:r>
              <a:rPr lang="ru-RU" sz="1900" dirty="0" smtClean="0"/>
              <a:t>Холерики </a:t>
            </a:r>
            <a:r>
              <a:rPr lang="ru-RU" sz="1900" dirty="0" err="1" smtClean="0"/>
              <a:t>найкраще</a:t>
            </a:r>
            <a:r>
              <a:rPr lang="ru-RU" sz="1900" dirty="0" smtClean="0"/>
              <a:t> </a:t>
            </a:r>
            <a:r>
              <a:rPr lang="ru-RU" sz="1900" dirty="0" err="1" smtClean="0"/>
              <a:t>почуваються</a:t>
            </a:r>
            <a:r>
              <a:rPr lang="ru-RU" sz="1900" dirty="0" smtClean="0"/>
              <a:t> в </a:t>
            </a:r>
            <a:r>
              <a:rPr lang="ru-RU" sz="1900" dirty="0" err="1" smtClean="0"/>
              <a:t>атмосфері</a:t>
            </a:r>
            <a:r>
              <a:rPr lang="ru-RU" sz="1900" dirty="0" smtClean="0"/>
              <a:t> </a:t>
            </a:r>
            <a:r>
              <a:rPr lang="ru-RU" sz="1900" dirty="0" err="1" smtClean="0"/>
              <a:t>динамічного</a:t>
            </a:r>
            <a:r>
              <a:rPr lang="ru-RU" sz="1900" dirty="0" smtClean="0"/>
              <a:t> </a:t>
            </a:r>
            <a:r>
              <a:rPr lang="ru-RU" sz="1900" dirty="0" err="1" smtClean="0"/>
              <a:t>червоного</a:t>
            </a:r>
            <a:r>
              <a:rPr lang="ru-RU" sz="1900" dirty="0" smtClean="0"/>
              <a:t> </a:t>
            </a:r>
            <a:r>
              <a:rPr lang="ru-RU" sz="1900" dirty="0" err="1" smtClean="0"/>
              <a:t>кольору</a:t>
            </a:r>
            <a:r>
              <a:rPr lang="ru-RU" sz="1900" dirty="0" smtClean="0"/>
              <a:t> і </a:t>
            </a:r>
            <a:r>
              <a:rPr lang="ru-RU" sz="1900" dirty="0" err="1" smtClean="0"/>
              <a:t>надають</a:t>
            </a:r>
            <a:r>
              <a:rPr lang="ru-RU" sz="1900" dirty="0" smtClean="0"/>
              <a:t> </a:t>
            </a:r>
            <a:r>
              <a:rPr lang="ru-RU" sz="1900" dirty="0" err="1" smtClean="0"/>
              <a:t>перевагу</a:t>
            </a:r>
            <a:r>
              <a:rPr lang="ru-RU" sz="1900" dirty="0" smtClean="0"/>
              <a:t> </a:t>
            </a:r>
            <a:r>
              <a:rPr lang="ru-RU" sz="1900" dirty="0" err="1" smtClean="0"/>
              <a:t>фарбам</a:t>
            </a:r>
            <a:r>
              <a:rPr lang="ru-RU" sz="1900" dirty="0" smtClean="0"/>
              <a:t> </a:t>
            </a:r>
            <a:r>
              <a:rPr lang="ru-RU" sz="1900" dirty="0" err="1" smtClean="0"/>
              <a:t>зими</a:t>
            </a:r>
            <a:r>
              <a:rPr lang="ru-RU" sz="1900" dirty="0" smtClean="0"/>
              <a:t> - </a:t>
            </a:r>
            <a:r>
              <a:rPr lang="ru-RU" sz="1900" dirty="0" err="1" smtClean="0"/>
              <a:t>чорному</a:t>
            </a:r>
            <a:r>
              <a:rPr lang="ru-RU" sz="1900" dirty="0" smtClean="0"/>
              <a:t>, </a:t>
            </a:r>
            <a:r>
              <a:rPr lang="ru-RU" sz="1900" dirty="0" err="1" smtClean="0"/>
              <a:t>білому</a:t>
            </a:r>
            <a:r>
              <a:rPr lang="ru-RU" sz="1900" dirty="0" smtClean="0"/>
              <a:t> та </a:t>
            </a:r>
            <a:r>
              <a:rPr lang="ru-RU" sz="1900" dirty="0" err="1" smtClean="0"/>
              <a:t>холодним</a:t>
            </a:r>
            <a:r>
              <a:rPr lang="ru-RU" sz="1900" dirty="0" smtClean="0"/>
              <a:t> </a:t>
            </a:r>
            <a:r>
              <a:rPr lang="ru-RU" sz="1900" dirty="0" err="1" smtClean="0"/>
              <a:t>відтінкам</a:t>
            </a:r>
            <a:r>
              <a:rPr lang="ru-RU" sz="1900" dirty="0" smtClean="0"/>
              <a:t> </a:t>
            </a:r>
            <a:r>
              <a:rPr lang="ru-RU" sz="1900" dirty="0" err="1" smtClean="0"/>
              <a:t>інших</a:t>
            </a:r>
            <a:r>
              <a:rPr lang="ru-RU" sz="1900" dirty="0" smtClean="0"/>
              <a:t> </a:t>
            </a:r>
            <a:r>
              <a:rPr lang="ru-RU" sz="1900" dirty="0" err="1" smtClean="0"/>
              <a:t>кольорів</a:t>
            </a:r>
            <a:r>
              <a:rPr lang="ru-RU" sz="1900" dirty="0" smtClean="0"/>
              <a:t>. </a:t>
            </a:r>
            <a:r>
              <a:rPr lang="ru-RU" sz="1900" dirty="0" err="1" smtClean="0"/>
              <a:t>Врівноважуючим</a:t>
            </a:r>
            <a:r>
              <a:rPr lang="ru-RU" sz="1900" dirty="0" smtClean="0"/>
              <a:t> </a:t>
            </a:r>
            <a:r>
              <a:rPr lang="ru-RU" sz="1900" dirty="0" err="1" smtClean="0"/>
              <a:t>кольором</a:t>
            </a:r>
            <a:r>
              <a:rPr lang="ru-RU" sz="1900" dirty="0" smtClean="0"/>
              <a:t> для холерика </a:t>
            </a:r>
            <a:r>
              <a:rPr lang="ru-RU" sz="1900" dirty="0" err="1" smtClean="0"/>
              <a:t>є</a:t>
            </a:r>
            <a:r>
              <a:rPr lang="ru-RU" sz="1900" dirty="0" smtClean="0"/>
              <a:t> </a:t>
            </a:r>
            <a:r>
              <a:rPr lang="ru-RU" sz="1900" dirty="0" err="1" smtClean="0"/>
              <a:t>зелений</a:t>
            </a:r>
            <a:r>
              <a:rPr lang="ru-RU" sz="1900" dirty="0" smtClean="0"/>
              <a:t>.</a:t>
            </a:r>
          </a:p>
          <a:p>
            <a:r>
              <a:rPr lang="ru-RU" sz="1900" dirty="0" err="1" smtClean="0"/>
              <a:t>Отже</a:t>
            </a:r>
            <a:r>
              <a:rPr lang="ru-RU" sz="1900" dirty="0" smtClean="0"/>
              <a:t>, </a:t>
            </a:r>
            <a:r>
              <a:rPr lang="ru-RU" sz="1900" dirty="0" err="1" smtClean="0"/>
              <a:t>доречне</a:t>
            </a:r>
            <a:r>
              <a:rPr lang="ru-RU" sz="1900" dirty="0" smtClean="0"/>
              <a:t> </a:t>
            </a:r>
            <a:r>
              <a:rPr lang="ru-RU" sz="1900" dirty="0" err="1" smtClean="0"/>
              <a:t>використання</a:t>
            </a:r>
            <a:r>
              <a:rPr lang="ru-RU" sz="1900" dirty="0" smtClean="0"/>
              <a:t> </a:t>
            </a:r>
            <a:r>
              <a:rPr lang="ru-RU" sz="1900" dirty="0" err="1" smtClean="0"/>
              <a:t>різних</a:t>
            </a:r>
            <a:r>
              <a:rPr lang="ru-RU" sz="1900" dirty="0" smtClean="0"/>
              <a:t> </a:t>
            </a:r>
            <a:r>
              <a:rPr lang="ru-RU" sz="1900" dirty="0" err="1" smtClean="0"/>
              <a:t>кольорів</a:t>
            </a:r>
            <a:r>
              <a:rPr lang="ru-RU" sz="1900" dirty="0" smtClean="0"/>
              <a:t> </a:t>
            </a:r>
            <a:r>
              <a:rPr lang="ru-RU" sz="1900" dirty="0" err="1" smtClean="0"/>
              <a:t>дає</a:t>
            </a:r>
            <a:r>
              <a:rPr lang="ru-RU" sz="1900" dirty="0" smtClean="0"/>
              <a:t> </a:t>
            </a:r>
            <a:r>
              <a:rPr lang="ru-RU" sz="1900" dirty="0" err="1" smtClean="0"/>
              <a:t>змогу</a:t>
            </a:r>
            <a:r>
              <a:rPr lang="ru-RU" sz="1900" dirty="0" smtClean="0"/>
              <a:t> </a:t>
            </a:r>
            <a:r>
              <a:rPr lang="ru-RU" sz="1900" dirty="0" err="1" smtClean="0"/>
              <a:t>впливати</a:t>
            </a:r>
            <a:r>
              <a:rPr lang="ru-RU" sz="1900" dirty="0" smtClean="0"/>
              <a:t> на </a:t>
            </a:r>
            <a:r>
              <a:rPr lang="ru-RU" sz="1900" dirty="0" err="1" smtClean="0"/>
              <a:t>психічний</a:t>
            </a:r>
            <a:r>
              <a:rPr lang="ru-RU" sz="1900" dirty="0" smtClean="0"/>
              <a:t> стан </a:t>
            </a:r>
            <a:r>
              <a:rPr lang="ru-RU" sz="1900" dirty="0" err="1" smtClean="0"/>
              <a:t>людини</a:t>
            </a:r>
            <a:r>
              <a:rPr lang="ru-RU" sz="1900" dirty="0" smtClean="0"/>
              <a:t>.</a:t>
            </a:r>
          </a:p>
          <a:p>
            <a:endParaRPr lang="ru-RU" sz="19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7732" y="116632"/>
            <a:ext cx="6552728" cy="642167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0"/>
            <a:ext cx="8136904" cy="68298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39</TotalTime>
  <Words>544</Words>
  <Application>Microsoft Office PowerPoint</Application>
  <PresentationFormat>Экран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вплив кольорів на стан людини</vt:lpstr>
      <vt:lpstr>Презентация PowerPoint</vt:lpstr>
      <vt:lpstr>Вплив кольору на організм людини</vt:lpstr>
      <vt:lpstr>Оптична дія кольору</vt:lpstr>
      <vt:lpstr>Презентация PowerPoint</vt:lpstr>
      <vt:lpstr>Психологічна дія кольору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вплив кольорів на стан людини</dc:title>
  <dc:creator>NASTIA</dc:creator>
  <cp:lastModifiedBy>NASTIA</cp:lastModifiedBy>
  <cp:revision>5</cp:revision>
  <dcterms:modified xsi:type="dcterms:W3CDTF">2014-02-11T22:07:03Z</dcterms:modified>
</cp:coreProperties>
</file>