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22-Dec-13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Пауль Маар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730342" y="3996267"/>
            <a:ext cx="5772680" cy="1388534"/>
          </a:xfrm>
        </p:spPr>
        <p:txBody>
          <a:bodyPr/>
          <a:lstStyle/>
          <a:p>
            <a:r>
              <a:rPr lang="ru-RU" dirty="0" err="1"/>
              <a:t>популярний</a:t>
            </a:r>
            <a:r>
              <a:rPr lang="ru-RU" dirty="0"/>
              <a:t> </a:t>
            </a:r>
            <a:r>
              <a:rPr lang="ru-RU" dirty="0" err="1"/>
              <a:t>німецький</a:t>
            </a:r>
            <a:r>
              <a:rPr lang="ru-RU" dirty="0"/>
              <a:t> дитячий </a:t>
            </a:r>
            <a:r>
              <a:rPr lang="ru-RU" dirty="0" err="1"/>
              <a:t>письменник</a:t>
            </a:r>
            <a:r>
              <a:rPr lang="ru-RU" dirty="0"/>
              <a:t> , драматург , </a:t>
            </a:r>
            <a:r>
              <a:rPr lang="ru-RU" dirty="0" err="1"/>
              <a:t>перекладач</a:t>
            </a:r>
            <a:r>
              <a:rPr lang="ru-RU" dirty="0"/>
              <a:t> і </a:t>
            </a:r>
            <a:r>
              <a:rPr lang="ru-RU" dirty="0" err="1"/>
              <a:t>ілюстратор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1026" name="Picture 2" descr="http://www.samokatbook.ru/imgfile/autors_ru/4358003609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303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945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546574" y="0"/>
            <a:ext cx="5539545" cy="6858000"/>
          </a:xfrm>
        </p:spPr>
        <p:txBody>
          <a:bodyPr/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ранньої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жив у </a:t>
            </a:r>
            <a:r>
              <a:rPr lang="ru-RU" dirty="0" err="1"/>
              <a:t>селі</a:t>
            </a:r>
            <a:r>
              <a:rPr lang="ru-RU" dirty="0"/>
              <a:t> в </a:t>
            </a:r>
            <a:r>
              <a:rPr lang="ru-RU" dirty="0" err="1"/>
              <a:t>діда</a:t>
            </a:r>
            <a:r>
              <a:rPr lang="ru-RU" dirty="0"/>
              <a:t> у м. </a:t>
            </a:r>
            <a:r>
              <a:rPr lang="ru-RU" dirty="0" err="1"/>
              <a:t>Терес</a:t>
            </a:r>
            <a:r>
              <a:rPr lang="ru-RU" dirty="0"/>
              <a:t> на </a:t>
            </a:r>
            <a:r>
              <a:rPr lang="ru-RU" dirty="0" err="1"/>
              <a:t>півночі</a:t>
            </a:r>
            <a:r>
              <a:rPr lang="ru-RU" dirty="0"/>
              <a:t> </a:t>
            </a:r>
            <a:r>
              <a:rPr lang="ru-RU" dirty="0" err="1"/>
              <a:t>Баварії</a:t>
            </a:r>
            <a:r>
              <a:rPr lang="ru-RU" dirty="0"/>
              <a:t> . </a:t>
            </a:r>
            <a:r>
              <a:rPr lang="ru-RU" dirty="0" err="1"/>
              <a:t>Навчався</a:t>
            </a:r>
            <a:r>
              <a:rPr lang="ru-RU" dirty="0"/>
              <a:t> в </a:t>
            </a:r>
            <a:r>
              <a:rPr lang="ru-RU" dirty="0" err="1"/>
              <a:t>Швайнфуртской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 , </a:t>
            </a:r>
            <a:r>
              <a:rPr lang="ru-RU" dirty="0" err="1"/>
              <a:t>пізніше</a:t>
            </a:r>
            <a:r>
              <a:rPr lang="ru-RU" dirty="0"/>
              <a:t> в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у </a:t>
            </a:r>
            <a:r>
              <a:rPr lang="ru-RU" dirty="0" err="1"/>
              <a:t>Штутгарті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</a:t>
            </a:r>
            <a:r>
              <a:rPr lang="ru-RU" dirty="0" err="1"/>
              <a:t>оформлювачем</a:t>
            </a:r>
            <a:r>
              <a:rPr lang="ru-RU" dirty="0"/>
              <a:t> </a:t>
            </a:r>
            <a:r>
              <a:rPr lang="ru-RU" dirty="0" err="1"/>
              <a:t>сцени</a:t>
            </a:r>
            <a:r>
              <a:rPr lang="ru-RU" dirty="0"/>
              <a:t> і </a:t>
            </a:r>
            <a:r>
              <a:rPr lang="ru-RU" dirty="0" err="1"/>
              <a:t>сценічним</a:t>
            </a:r>
            <a:r>
              <a:rPr lang="ru-RU" dirty="0"/>
              <a:t> фотографом в </a:t>
            </a:r>
            <a:r>
              <a:rPr lang="ru-RU" dirty="0" err="1"/>
              <a:t>театрі</a:t>
            </a:r>
            <a:r>
              <a:rPr lang="ru-RU" dirty="0"/>
              <a:t> замку </a:t>
            </a:r>
            <a:r>
              <a:rPr lang="ru-RU" dirty="0" err="1"/>
              <a:t>Масбах</a:t>
            </a:r>
            <a:r>
              <a:rPr lang="ru-RU" dirty="0"/>
              <a:t> у </a:t>
            </a:r>
            <a:r>
              <a:rPr lang="ru-RU" dirty="0" err="1"/>
              <a:t>Франконії</a:t>
            </a:r>
            <a:r>
              <a:rPr lang="ru-RU" dirty="0"/>
              <a:t> 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викладав</a:t>
            </a:r>
            <a:r>
              <a:rPr lang="ru-RU" dirty="0"/>
              <a:t> </a:t>
            </a:r>
            <a:r>
              <a:rPr lang="ru-RU" dirty="0" err="1"/>
              <a:t>мистецтвознавство</a:t>
            </a:r>
            <a:r>
              <a:rPr lang="ru-RU" dirty="0"/>
              <a:t> . З 1976 р.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себе </a:t>
            </a:r>
            <a:r>
              <a:rPr lang="ru-RU" dirty="0" err="1"/>
              <a:t>писанню</a:t>
            </a:r>
            <a:r>
              <a:rPr lang="ru-RU" dirty="0"/>
              <a:t> . </a:t>
            </a:r>
            <a:r>
              <a:rPr lang="ru-RU" dirty="0" err="1"/>
              <a:t>Живе</a:t>
            </a:r>
            <a:r>
              <a:rPr lang="ru-RU" dirty="0"/>
              <a:t> в </a:t>
            </a:r>
            <a:r>
              <a:rPr lang="ru-RU" dirty="0" err="1"/>
              <a:t>Бамберзі</a:t>
            </a:r>
            <a:r>
              <a:rPr lang="ru-RU" dirty="0"/>
              <a:t> з дружиною і </a:t>
            </a:r>
            <a:r>
              <a:rPr lang="ru-RU" dirty="0" err="1"/>
              <a:t>трьома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endParaRPr lang="en-US" dirty="0"/>
          </a:p>
        </p:txBody>
      </p:sp>
      <p:pic>
        <p:nvPicPr>
          <p:cNvPr id="2050" name="Picture 2" descr="http://www.papmambook.ru/images/upl/pagephotos/pagephotos_235_4fd89ea9018d9c7f571ad2b06e4543de63f0d464799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465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45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2522"/>
            <a:ext cx="6507082" cy="1752599"/>
          </a:xfrm>
        </p:spPr>
        <p:txBody>
          <a:bodyPr/>
          <a:lstStyle/>
          <a:p>
            <a:r>
              <a:rPr lang="ru-RU" dirty="0"/>
              <a:t>На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мову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-1" y="-2014330"/>
            <a:ext cx="6507082" cy="8872330"/>
          </a:xfrm>
        </p:spPr>
        <p:txBody>
          <a:bodyPr/>
          <a:lstStyle/>
          <a:p>
            <a:r>
              <a:rPr lang="ru-RU" dirty="0" err="1" smtClean="0"/>
              <a:t>перекладені</a:t>
            </a:r>
            <a:r>
              <a:rPr lang="ru-RU" dirty="0" smtClean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казкові</a:t>
            </a:r>
            <a:r>
              <a:rPr lang="ru-RU" dirty="0"/>
              <a:t> </a:t>
            </a:r>
            <a:r>
              <a:rPr lang="ru-RU" dirty="0" err="1"/>
              <a:t>повісті</a:t>
            </a:r>
            <a:r>
              <a:rPr lang="ru-RU" dirty="0"/>
              <a:t> про </a:t>
            </a:r>
            <a:r>
              <a:rPr lang="ru-RU" dirty="0" err="1"/>
              <a:t>Суботника</a:t>
            </a:r>
            <a:r>
              <a:rPr lang="ru-RU" dirty="0"/>
              <a:t> . У </a:t>
            </a:r>
            <a:r>
              <a:rPr lang="ru-RU" dirty="0" err="1"/>
              <a:t>серію</a:t>
            </a:r>
            <a:r>
              <a:rPr lang="ru-RU" dirty="0"/>
              <a:t> " </a:t>
            </a:r>
            <a:r>
              <a:rPr lang="ru-RU" dirty="0" err="1"/>
              <a:t>Суботник</a:t>
            </a:r>
            <a:r>
              <a:rPr lang="ru-RU" dirty="0"/>
              <a:t> " </a:t>
            </a:r>
            <a:r>
              <a:rPr lang="ru-RU" dirty="0" err="1"/>
              <a:t>увійшли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книги як: "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субот</a:t>
            </a:r>
            <a:r>
              <a:rPr lang="ru-RU" dirty="0"/>
              <a:t> на </a:t>
            </a:r>
            <a:r>
              <a:rPr lang="ru-RU" dirty="0" err="1"/>
              <a:t>тижні</a:t>
            </a:r>
            <a:r>
              <a:rPr lang="ru-RU" dirty="0"/>
              <a:t>" , " І в </a:t>
            </a:r>
            <a:r>
              <a:rPr lang="ru-RU" dirty="0" err="1"/>
              <a:t>суботу</a:t>
            </a:r>
            <a:r>
              <a:rPr lang="ru-RU" dirty="0"/>
              <a:t> </a:t>
            </a:r>
            <a:r>
              <a:rPr lang="ru-RU" dirty="0" err="1"/>
              <a:t>Суботник</a:t>
            </a:r>
            <a:r>
              <a:rPr lang="ru-RU" dirty="0"/>
              <a:t> </a:t>
            </a:r>
            <a:r>
              <a:rPr lang="ru-RU" dirty="0" err="1"/>
              <a:t>повернувся</a:t>
            </a:r>
            <a:r>
              <a:rPr lang="ru-RU" dirty="0"/>
              <a:t>" , " </a:t>
            </a:r>
            <a:r>
              <a:rPr lang="ru-RU" dirty="0" err="1"/>
              <a:t>Нові</a:t>
            </a:r>
            <a:r>
              <a:rPr lang="ru-RU" dirty="0"/>
              <a:t> веснянки для </a:t>
            </a:r>
            <a:r>
              <a:rPr lang="ru-RU" dirty="0" err="1"/>
              <a:t>Суботника</a:t>
            </a:r>
            <a:r>
              <a:rPr lang="ru-RU" dirty="0"/>
              <a:t> " , "</a:t>
            </a:r>
            <a:r>
              <a:rPr lang="ru-RU" dirty="0" err="1"/>
              <a:t>Чарівні</a:t>
            </a:r>
            <a:r>
              <a:rPr lang="ru-RU" dirty="0"/>
              <a:t> </a:t>
            </a:r>
            <a:r>
              <a:rPr lang="ru-RU" dirty="0" err="1"/>
              <a:t>краплі</a:t>
            </a:r>
            <a:r>
              <a:rPr lang="ru-RU" dirty="0"/>
              <a:t> для </a:t>
            </a:r>
            <a:r>
              <a:rPr lang="ru-RU" dirty="0" err="1"/>
              <a:t>Суботника</a:t>
            </a:r>
            <a:r>
              <a:rPr lang="ru-RU" dirty="0"/>
              <a:t> " і " </a:t>
            </a:r>
            <a:r>
              <a:rPr lang="ru-RU" dirty="0" err="1"/>
              <a:t>Суботник</a:t>
            </a:r>
            <a:r>
              <a:rPr lang="ru-RU" dirty="0"/>
              <a:t> в </a:t>
            </a:r>
            <a:r>
              <a:rPr lang="ru-RU" dirty="0" err="1"/>
              <a:t>небезпеці</a:t>
            </a:r>
            <a:r>
              <a:rPr lang="ru-RU" dirty="0"/>
              <a:t>".</a:t>
            </a:r>
            <a:endParaRPr lang="en-US" dirty="0"/>
          </a:p>
        </p:txBody>
      </p:sp>
      <p:pic>
        <p:nvPicPr>
          <p:cNvPr id="3074" name="Picture 2" descr="http://childbooks.blox.ua/resource/sam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080" y="0"/>
            <a:ext cx="56849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9271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3165" y="685800"/>
            <a:ext cx="4399859" cy="1752599"/>
          </a:xfrm>
        </p:spPr>
        <p:txBody>
          <a:bodyPr/>
          <a:lstStyle/>
          <a:p>
            <a:r>
              <a:rPr lang="ru-RU" dirty="0"/>
              <a:t>У 2011 </a:t>
            </a:r>
            <a:r>
              <a:rPr lang="ru-RU" dirty="0" err="1"/>
              <a:t>році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103165" y="2666999"/>
            <a:ext cx="4399858" cy="3124201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/>
              <a:t>книга Маара " Пан </a:t>
            </a:r>
            <a:r>
              <a:rPr lang="ru-RU" dirty="0" err="1"/>
              <a:t>Белло</a:t>
            </a:r>
            <a:r>
              <a:rPr lang="ru-RU" dirty="0"/>
              <a:t> і </a:t>
            </a:r>
            <a:r>
              <a:rPr lang="ru-RU" dirty="0" err="1"/>
              <a:t>чарівний</a:t>
            </a:r>
            <a:r>
              <a:rPr lang="ru-RU" dirty="0"/>
              <a:t> </a:t>
            </a:r>
            <a:r>
              <a:rPr lang="ru-RU" dirty="0" err="1"/>
              <a:t>еліксир</a:t>
            </a:r>
            <a:r>
              <a:rPr lang="ru-RU" dirty="0"/>
              <a:t> " . У </a:t>
            </a:r>
            <a:r>
              <a:rPr lang="ru-RU" dirty="0" err="1"/>
              <a:t>цьому</a:t>
            </a:r>
            <a:r>
              <a:rPr lang="ru-RU" dirty="0"/>
              <a:t> ж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переведено на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. </a:t>
            </a:r>
            <a:r>
              <a:rPr lang="ru-RU" dirty="0" err="1"/>
              <a:t>Пізніше</a:t>
            </a:r>
            <a:r>
              <a:rPr lang="ru-RU" dirty="0"/>
              <a:t> , в 2012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вийшло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- </a:t>
            </a:r>
            <a:r>
              <a:rPr lang="ru-RU" dirty="0" err="1"/>
              <a:t>Новеньке</a:t>
            </a:r>
            <a:r>
              <a:rPr lang="ru-RU" dirty="0"/>
              <a:t> про Пана </a:t>
            </a:r>
            <a:r>
              <a:rPr lang="ru-RU" dirty="0" err="1"/>
              <a:t>Белло</a:t>
            </a:r>
            <a:r>
              <a:rPr lang="ru-RU" dirty="0"/>
              <a:t> . В </a:t>
            </a:r>
            <a:r>
              <a:rPr lang="ru-RU" dirty="0" err="1"/>
              <a:t>цьому</a:t>
            </a:r>
            <a:r>
              <a:rPr lang="ru-RU" dirty="0"/>
              <a:t> ж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перекладено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4098" name="Picture 2" descr="http://www.ajournaliv.ru/wp-content/uploads/2012/09/IMG_63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03165" cy="5247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390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TC103457496[[fn=Паралакс]]</Template>
  <TotalTime>11</TotalTime>
  <Words>181</Words>
  <Application>Microsoft Office PowerPoint</Application>
  <PresentationFormat>Широкий екран</PresentationFormat>
  <Paragraphs>7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7" baseType="lpstr">
      <vt:lpstr>Arial</vt:lpstr>
      <vt:lpstr>Corbel</vt:lpstr>
      <vt:lpstr>Паралакс</vt:lpstr>
      <vt:lpstr>Пауль Маар</vt:lpstr>
      <vt:lpstr>Презентація PowerPoint</vt:lpstr>
      <vt:lpstr>На українську мову</vt:lpstr>
      <vt:lpstr>У 2011 році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Пауль Маар</dc:title>
  <dc:creator>Vlad Golubev</dc:creator>
  <cp:lastModifiedBy>Vlad Golubev</cp:lastModifiedBy>
  <cp:revision>2</cp:revision>
  <dcterms:created xsi:type="dcterms:W3CDTF">2013-12-22T14:47:35Z</dcterms:created>
  <dcterms:modified xsi:type="dcterms:W3CDTF">2013-12-22T14:58:45Z</dcterms:modified>
</cp:coreProperties>
</file>