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6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1096A8-EF19-4E39-AAAD-838609E8A829}" type="datetimeFigureOut">
              <a:rPr lang="ru-RU" smtClean="0"/>
              <a:pPr/>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690A5A-3FA4-46E1-BA12-17E2EDF401F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096A8-EF19-4E39-AAAD-838609E8A829}" type="datetimeFigureOut">
              <a:rPr lang="ru-RU" smtClean="0"/>
              <a:pPr/>
              <a:t>20.05.2014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90A5A-3FA4-46E1-BA12-17E2EDF401F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0"/>
            <a:ext cx="7772400" cy="1470025"/>
          </a:xfrm>
        </p:spPr>
        <p:txBody>
          <a:bodyPr/>
          <a:lstStyle/>
          <a:p>
            <a:r>
              <a:rPr lang="en-US" b="1" dirty="0"/>
              <a:t>New </a:t>
            </a:r>
            <a:r>
              <a:rPr lang="en-US" b="1" dirty="0" smtClean="0"/>
              <a:t>Zealand</a:t>
            </a:r>
            <a:endParaRPr lang="ru-RU" dirty="0"/>
          </a:p>
        </p:txBody>
      </p:sp>
      <p:pic>
        <p:nvPicPr>
          <p:cNvPr id="12290" name="Picture 2" descr="http://www.aboutaustralia.com/wp-content/gallery/australia_new_zealand_main_gallery/newzealand.jpg"/>
          <p:cNvPicPr>
            <a:picLocks noChangeAspect="1" noChangeArrowheads="1"/>
          </p:cNvPicPr>
          <p:nvPr/>
        </p:nvPicPr>
        <p:blipFill>
          <a:blip r:embed="rId2" cstate="print"/>
          <a:srcRect/>
          <a:stretch>
            <a:fillRect/>
          </a:stretch>
        </p:blipFill>
        <p:spPr bwMode="auto">
          <a:xfrm>
            <a:off x="642910" y="1214422"/>
            <a:ext cx="8101539" cy="530349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229600" cy="4525963"/>
          </a:xfrm>
        </p:spPr>
        <p:txBody>
          <a:bodyPr/>
          <a:lstStyle/>
          <a:p>
            <a:pPr algn="ctr">
              <a:buNone/>
            </a:pPr>
            <a:r>
              <a:rPr lang="en-US" dirty="0" smtClean="0"/>
              <a:t>There </a:t>
            </a:r>
            <a:r>
              <a:rPr lang="en-US" dirty="0"/>
              <a:t>are some big cities such as Auckland, Wellington, Christchurch, Dune-din, Nelson. Auckland and Wellington are the main ports of the country.</a:t>
            </a:r>
            <a:endParaRPr lang="ru-RU" dirty="0"/>
          </a:p>
        </p:txBody>
      </p:sp>
      <p:pic>
        <p:nvPicPr>
          <p:cNvPr id="3074" name="Picture 2" descr="http://content.bookyourgolf.net/Images/Region/1/229-849.jpg"/>
          <p:cNvPicPr>
            <a:picLocks noChangeAspect="1" noChangeArrowheads="1"/>
          </p:cNvPicPr>
          <p:nvPr/>
        </p:nvPicPr>
        <p:blipFill>
          <a:blip r:embed="rId2" cstate="print"/>
          <a:srcRect/>
          <a:stretch>
            <a:fillRect/>
          </a:stretch>
        </p:blipFill>
        <p:spPr bwMode="auto">
          <a:xfrm>
            <a:off x="357158" y="2714620"/>
            <a:ext cx="4286280" cy="3214710"/>
          </a:xfrm>
          <a:prstGeom prst="rect">
            <a:avLst/>
          </a:prstGeom>
          <a:noFill/>
        </p:spPr>
      </p:pic>
      <p:pic>
        <p:nvPicPr>
          <p:cNvPr id="3076" name="Picture 4" descr="http://upload.wikimedia.org/wikipedia/commons/9/93/Christchurch_Square_(Christchurch,_New_Zealand).jpg"/>
          <p:cNvPicPr>
            <a:picLocks noChangeAspect="1" noChangeArrowheads="1"/>
          </p:cNvPicPr>
          <p:nvPr/>
        </p:nvPicPr>
        <p:blipFill>
          <a:blip r:embed="rId3" cstate="print"/>
          <a:srcRect/>
          <a:stretch>
            <a:fillRect/>
          </a:stretch>
        </p:blipFill>
        <p:spPr bwMode="auto">
          <a:xfrm>
            <a:off x="5357818" y="1785926"/>
            <a:ext cx="3461359" cy="2299504"/>
          </a:xfrm>
          <a:prstGeom prst="rect">
            <a:avLst/>
          </a:prstGeom>
          <a:noFill/>
        </p:spPr>
      </p:pic>
      <p:pic>
        <p:nvPicPr>
          <p:cNvPr id="3078" name="Picture 6" descr="http://upload.wikimedia.org/wikipedia/commons/c/cd/Dunedin_Town_House.jpg"/>
          <p:cNvPicPr>
            <a:picLocks noChangeAspect="1" noChangeArrowheads="1"/>
          </p:cNvPicPr>
          <p:nvPr/>
        </p:nvPicPr>
        <p:blipFill>
          <a:blip r:embed="rId4" cstate="print"/>
          <a:srcRect/>
          <a:stretch>
            <a:fillRect/>
          </a:stretch>
        </p:blipFill>
        <p:spPr bwMode="auto">
          <a:xfrm>
            <a:off x="4929190" y="4214818"/>
            <a:ext cx="3333773" cy="25003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lstStyle/>
          <a:p>
            <a:pPr algn="ctr">
              <a:buNone/>
            </a:pPr>
            <a:r>
              <a:rPr lang="en-US" dirty="0"/>
              <a:t>There are some educational and cultural institutions in Wellington. They are the University of New Zealand, Victoria University College and others. Victoria University was established in 1897.</a:t>
            </a:r>
            <a:endParaRPr lang="ru-RU" dirty="0"/>
          </a:p>
        </p:txBody>
      </p:sp>
      <p:pic>
        <p:nvPicPr>
          <p:cNvPr id="2050" name="Picture 2" descr="https://encrypted-tbn1.gstatic.com/images?q=tbn:ANd9GcRKA9KH8YF-Nx_4xHIoqbi9cUxSeR8HqShjjooCwnhCs8atzMOc"/>
          <p:cNvPicPr>
            <a:picLocks noChangeAspect="1" noChangeArrowheads="1"/>
          </p:cNvPicPr>
          <p:nvPr/>
        </p:nvPicPr>
        <p:blipFill>
          <a:blip r:embed="rId2" cstate="print"/>
          <a:srcRect/>
          <a:stretch>
            <a:fillRect/>
          </a:stretch>
        </p:blipFill>
        <p:spPr bwMode="auto">
          <a:xfrm>
            <a:off x="642910" y="3786190"/>
            <a:ext cx="3858823" cy="2558569"/>
          </a:xfrm>
          <a:prstGeom prst="rect">
            <a:avLst/>
          </a:prstGeom>
          <a:noFill/>
        </p:spPr>
      </p:pic>
      <p:sp>
        <p:nvSpPr>
          <p:cNvPr id="2052" name="AutoShape 4" descr="data:image/jpeg;base64,/9j/4AAQSkZJRgABAQAAAQABAAD/2wCEAAkGBhQSERQUExQVFRQSFyAZFRYYFhcYHBoeGhkYGBgYGR0XGyYeHBojGxcaHy8gIycqLCwsGB8xODAqNSYrLCoBCQoKDgwOGg8PGjQlHyQpLy4qLCwsLCwsLCwsKiosLCwsLCwsLCwsLCwsLCwsLCwsLCwsLCwsLCwsKSwsLCwsLP/AABEIALYBFAMBIgACEQEDEQH/xAAbAAACAgMBAAAAAAAAAAAAAAAABQQGAgMHAf/EAEcQAAIBAgQEAwYBCgQEBAcAAAECEQMhAAQSMQUiQVEGE2EyQnGBkaEjBxQzUmJyscHR8CRDguGSorLCFTRj8RYXJVODs9L/xAAZAQADAQEBAAAAAAAAAAAAAAABAgMABAX/xAAqEQACAgICAQQCAQQDAAAAAAAAAQIRAyESMUEEEyJRYXGxMoHB8BSRof/aAAwDAQACEQMRAD8AW+Iaj16uX8p/NqZ8itotBYvVWgWPYU4kW0qht27H4U8N0sjRWkpDuBNSoQNbs0lmYgTdpifh0xyD8kPCWeu9c8y5fUlC9hJYuQOsSAI3lukkdUTjmmuaVmqFAdIGmw1SbDlHKBLHdwBscWbbJJKCotANseeaJjrirZXxSrGElpUkwPZg7FvZ1AdiRY3teZwvib1lBcCYk6Q2kbixcAkzudIFj2xBO9FB9rx7qGIIrR126dPt6Da+2M/Okx8I/vtb6Y1hJk49xDauQPr0x6M5Y223/wBhhXNLsNEvBjQK1hOM1qzhk7AbMGPAce4JgwYMGMYMGDBjGDBgwYxgx4ce4i8Uzoo0alQ7U1LfQWHzNsYy2ReHZwvmMwpYFUKhRG1r3m9wegw0xyzwrx2omZYu5YOoLzHddREbe0T8umOpDGck3oPs5MSqf5/k9wYMGMAMGDBjGDBgwYxgwYMGMYMGDBjGDBgwYxgwYMGMY5J+TrgNX80Q6wiVYLaVJJg3nSVjfSZJDMCSLmbZS8M0qZMS5HMA7l1UwZChrAwN7m/rib4Tya0svTpieRAPuXtG86u2J9XLkiJkkWsAZ+O46/fDyb6QrWyNUyFLUWAAJjUQFvO2qQZ3/h8MQ3qaCU1WIsANwQLEmYA3nqPUE4Z8PflDSSG3kCLGALCRHriLnKMKYgFDFiBKnlm/aTb0B63nK6CbKbatTHr7I37ie47/AFOMqdcnczO0DcyJA7jffGpgNJEXclY2kFiDteYxuqtZdIElu21iBbrb+GEqhuzwtbc7gEjtEz9Y+mMTUkD0Hp/PYf1xlXiVWD87RcWnp6dbY1gS03uB/E+vcT/XE3D6KRZvQzG9t/t39cSFrx8x/QYiVqhkmD7I+5gbddv7GM6lfa3W97DofuR9cD+nRuxglT6jfGxTiFl60b/31xIpNOKxmmI1RvwY8nHuKChgwYMYwYMGDGMGKb+UriOmglIG9Zr/ALq3/wCor9Di4nHJ/G/EPMz5G60oQf6eZv8AmJHy9MBs6fTQ5ZF+Bbwtx+cAdH1L8ZVo/gMdc4Hm/MoITuBpPxW0/OJ+eOLZKrpem0+y6n7icdR8IZmGekf3h8RCt/24jB/I7fWwtJlnwYMGLnkhgwYMYwYMGDGMGDBgxjBgwYMYwYMGDGMGDBgxjCXInSagK8siJjrMfINK/wCkd8S6qhRAmVuu+42G/rGF9Kr+LoafxA6j1iHFuhgtf4fAbcyHVhqgzADERf1jYnr0IvaMGwMOGuulgdi7EEdQzFgdrCCMZZ4SB6GBJ3HUes7X6hTeMQ1qsrMxJ0aiDB25VcG/SJ6T9cTM6EIkEELDDrcGbfLUPgxxNt0N5IeTcFaY30rc7TMrO83IPzB+cyowNQdQt4jbdf5n7YUFildVtDamUAbyoZ1B2B1w14/S+lptR5ZjJsN4/ZLdo6dO2F5MajbnrKon27sNM2i4j05RHbvgapzMNPQKR63PX94GfWcaOK1ijBgZ0cotuzFW3nbSoX/8gv31V84tNC5YQmqWImSKRaYEm4Unvikr8gRJpZgSu11RiOpHOFHzIkfunGauSxBixg2Pui4E78x6T7J3vESk0ODpghRpLD9UQPWRrJI6WG+JNESQqi6j2iNgbnbctEkzFoveVhJPRpInLT6mB95PcAbxjYjX9B/LHqIqiSRfuRj2nV1bQB3/AKW29f44Mo3tC2SEM4zxqpxG2Mg+CYzwYMGCYMGDGNVoBPYYxjRxLOijSqVDtTUt9Bt89scQLMWLt7wYz3Jsfu33xfvHPGj+YUAYDZkKzAdgodo9NRUY542dBQLcFTHxkq8/8pH0xObPT9GuKv7Zg4MGMXzgnEwKyPO2kt8Kiz9gZ+Udzigh7Yd+F81rFQEeyEWe/Ky/9sf2cQvdnZnj8Tswx7hRkeLFqFFrEswR/jJVj06ifnhuMdSdngtU6DBgwv4+1UZasaEeaEOie8fxwQDDBir/AJO85Xq5RWzBLMSdLMQSRJiY7bXgyDi0YwWqDBgwszfEymao0elZXPsk3TSReYFiftjAGeDBgxjBgwYMYwYMGDGMVs1QtQaiSA4YEghgrqaJBMAyH0X3hrk7ljUaV0MJ1T7Qt3v/AB9ce8YyfmUzpALgHTcXkXWTa/SbSAemNeUr+ZTBcaS4BJvZuoP6pVh3jG7MQ/JV2q0wTuGEQYkalMR+sjesqb3x5kGYB1a0e2B0kczLaSmrVI93tgX8PMqJhavLpJgBhLAL6xqPSdYiYwcfBpPTri2k6HPugOQuptrA6ZB6AH3cbijC7MMCBUaFbL1KPNOrdtLCTG4ZQT8e2JlWssOSdiWgiCJRdBt7JljHwjCt6pCZ5VRlIjQI/WA06Z3K1FqKB3UCDYGWtY1KVViCTUWkIBvLvoi5g20i/Y9LYShr0b8+5SjTsOd2ZiLwxUsxsN9Rj0AGIVbMfptYlQza4m5CMCojryG37Q31Xyzma1JQcrIcwNiCXTmmb6RpI6GIHWMJOI8QOkLzrEGm5G9WdJc9CoBbexLGbxhcn22GG9IdZF3qVargEnVpVbQpAIkm8tYCIhSrC8Xc5ZuVwjdbnpI3uZkyRPW/rhXwv9EsLGsXsfevfvE32mBJveQcyAQqXjbcLIgaZAjVf1jfbAUeIZO3Q1TITdzrbeGEx2G4H2+mNvnKPekzAgD+/viG9UMoJqMA2yqNM/MAsdwIBHbrjZTYRqHICLCLx1B9Ta18VuiRLpNPQx9u2JCU4xGpExe38vpbG9Kv0/v6YATaMe48Bx7hjBhV4ozhpZOu6gswQgBRJluUH5TPyw1xWvyh8QNLIVSoMvCA9ix3Nxa0fPGMclzvHmrpRBJ/w1IUjqEQVZpvsRp0X9I6HCut5ACOIQg6naSZBHvRO5M81xA7xhDSy+azQIRNNNSSWMKq7kyxIUdTuCYJvh9xDwOrU0DVGDJqDEU9U6KeogcwMHSYkXJG18I0r2zsWfSSXX/prqcWoxHnJ9/6YdeEHoqlQygqNpVX1CX5mJEsbzAPaw7EYQ//ACzWY89t4nyTHtrTn29paf3QT6GweHfB5GXYUqrJUXS6sQqEEOwj2uoYA36/DE2opaZSXqZZK5Lofp4ldHo0FFRn/OFqsiofYUBSZNrmLeknfHWwccHocRfL5mkmdpqdJ1JUTlYWm62GkxGwneTjueUzIqIrrs6hh8CJH8cPFnLlkpO0bsU/8oXiFqdMZaj/AOYzQIEe5T2eoe1rD1+GLNxTiSZei9aoYSmpZj8Og9TsB3OOOUM22ZrVMzVBFSsZC3IRFMInpH3kkb4dk4ryyf4f8R1eGN5bBq2VYz+0hm5XYHe429QZGOocI4zSzNMVKLh0PbcHswNwfQ45OcuWVQw3NiZEDoG0m/23G3WBkxWyr+dlamltihsKgHQqbETYbdTIjC3Q9KXXZ3TFS8VcZFHO5Ed2bV6B4T+p+WNXhT8pFLMlaVYeTXI9k2Vv3C15PQH5E4p35Q89UzGeP5tTNYUFVS6sgXUQXIDM1yNQmNuuGsRKnTOxjCbjvidcs9JGRm80mWEBUUEamYnpf7Yq+b/KBWSkJpCiyqPM8zmYNEGApi52MmQQbTjzw+pzQOZzHOKkokiQRdSIHu9PiT2BOn8YqT8iwalJpeDoeDCfw1mSaZpOSXy58sk7ssTTc9yUIk/rBu2HGMnZgwYMGCYqdPMvTqBH1sr9dUOtgLKf0gBudJLCVMHEvL5rRmNAINPMS9MybsABUTsNgwixJeRNyZ5RUptrQlk9sASSDvFpuCSttwLCMKc9lgisoZg9ILXQ6SRUVWllINy4C6PM3ipTkkxjV9GQ541lDqowCPxIgQQNSOJHUC94+IgicSsuwr0Srj2gVdSO4IIYfAkH1nEStxMNRZgeehVQPaCOdJMdJRpta53xMoUdFdt4qrJnoyEKSP3gwP8AowdgZTOEZ5lqsjku1Ssq1GMDmo0hqLRsW0uJb/7ZPS+/L0oZFBOkUgIk28mpXprzWIKh7HeaY2i/nEqLU8zUqLqmnmfN0hY8xPICuFsdYBDiOmtvSdGXywHEM2FuhWmyA3WanO7IDKiVVmIi5M9TgaaVB3ZL4+2uitILDLq/DB2IrJoBEi2lah0+8oPQ4qXC6dGtmQdRHmvATmKwCXIUaYEU9LTaWzJ6krh7x3KhalRjUsGFKm/MR+N5lSozXMka0Mi9jG8YicJ4eKmapFVUGmvmEM081QwiwpgxSpUpBIEneBBlNKTorD47LXlKReWqhgNXIksJ6ExN1tpUNuRMeyFk0ydVMLGpAS3YSF2tJgMIH7Q6XxDpcUeKcAF1UWIaAWALMdOqXCgwoG+o7AkQc2tVtAB0nQGIF2BqEjnNwNR6c2qYgDVixIY5zjVKk5JdWf2VQczsZ2ibbjsBDWxOyRdrkD0JZY3Ownb+I64i5DhK0mGlVm2pggDbe8d+3WAABYAYbPmtK3ZebaYt0v3+ET0741iUepTII1MpAvt8/t3viUok7/TEakPjf0g99jiVqA+ZwoyNibYyx5j2cEIYS+MFBydWf2f+tcbl8QUzmmywnzEQMdoGqYBvIO3T3l7jCj8pXG1yuQdzJ1MqqAQJJMwSekKcANHMgsU4knSWAnoNAsAdhtYdhhlmqo5YiZadjfyjcx6YrGRoZzNKDTQUqTXDuTcEASOpsJlQcL+E+FszUrstSo1NaZ53EkhjLACWg3FyDacRimnbLypqi90612+J/wD2jGGR4t5Y0iDqRZ6kQ0/Swwmp+A23Ocqgd9A//v429cVvLeHs4uZKK0Osks2rTpi0kWIJKi203iJwXC1T/IqaTu/ovOczqtJYwopkwCYBioJHY+v+2LnwLxVl6NLKLUrBB+aA6WJvpKptuTKtaJsccaz+dzSDy69EjWNKusnVudI0zJI6dpxH4dxggNTpyK7sEXUCsaveMxZbwT6dMUxwUdMTI21o6P4x8UrxGqtGgT+b0DqqsVKh6gMKsEXVT06lv2cVviHFVpEqkErvygAECwn2oBHQg33x7mmGTy60KbLrfmqMIJiIuQNyZ9dz1whyWT810D+xVYBYJBIkXt0NviANrYVtvo6IxSj8iZV8SVGP6SDey6RYGNgO3fEvhfHChDHmCm9yJMHqDe07z8LjGjP8PpJl3ANNW5dKiJPMskgek/TE88IRqVPRAfQhWBAJKKQGixknfcE7xIxWXp5JuMXbSsjD1eNxTnGk3RO4zkqWbph0HNEarCI6EAx0i4mAPTCnKUK/6NqjAKSEI3O14BkR69u++zw9XOtqckhx9xc2+E29B2xu4jW8moGgjUo6FBYQd7/w2xz8rWy7i4ypL9CXx9xir5zZchSgSkxeTqb8Km0i5i9tp374tnhZKr8JpfmoXUVb29RAZaoV2A/dhvjOIfGRls0lM5hRRZqQ8quRqRb6Yd6cssMpMuChDAcpBxu4bwzM5LhgZG01KOYL06ilXSrSK6iFYcrI15vEx1GNkalFX4J448ZtLyWbwd4uWoaFVzpZ/wDD5hbmGkGk09RqeAT0rjscXjiPiHL0AfMqoCPdmW+gvjkHA61AtnaHlHSAjJrAImnrRWWbhgV0m/8AlTcTCjjfF9NSlRpDzGqvBVSCRzKoGkGxM9YmMW9PFOEnJ9EPUNxyRjFdnUeC8dzRpa3U1fMJZTIp6V2Cx8pn9rBjGt4ky9CKbPSp6RyipVRCQLTDd4PznBjkeS3dnR7L+h+rByCp0sbrtzATKk3kdwLiZgEXX5rOxpj2kYzSsWIIitRHdwCKgHvDRFpIlGiGYlKg0u0KwIbQ/SZ6E7gwZ/eMRuK5RnQVkEVFKLUpiBOlxYEbOpbUjbXgyrnHfRyCNc6Wy1V0KkHKRquwZUNakxuYOg6XB6gx1kWvO1nFNau+jnIW5IjmAEieQnrcgYqfhysvnPRcAU380IIhGSv5bkJ2AqLVXSbgkruuLF4WzLVMnQ1XIQI3Uak/Dafmp+uMFsU1joz1SpJK6dbGfZA8gOe+kqhPa0jvjzw5lvxqhpBQEVF0gDSQaayTJPNIIEcoII7nGrI0W/OnR2t+atoAbTpVWpKAeoK6onqB6kGH4A44i06rgBddZxJYKoCuxIadmXWOUW5gR1Ii07X7Y9qn+v8AJC4hxBFy7nU1NjWaqhXmIOjRREGR7Plki8Em/XErh1b83p01EGuHKuGmFNNUDFiAOVXLKLX1qYAMiFVyhdsk4ZGWlladVyQTdNOpzAAsAp6E6YMCMbeI0CmV1VfbrHm13s3mMWg/5rBi2naXpg+wowIum78DN60P+Er5VNWQqzZjnDPIkmOZiTzKRpMDd4iBtMp5tQWRecoqu51CAVGoamJCgySY6BBaAMLhxBX1gMSpINbSSSYMJTDn9GgJ9qVO7AKCurDw3TJQp5aBaZXWFlFGinT8uRoksWGqAogg7yMWJDqk1VjzaBqMlQx6NaZA6XN+gHXE3yAgLsdRFyxsbDcR0/vucJ+GZlqimoZCOS1ihbSTKiS3WZiCfZFoBxj4hdxl6nujTsdNzEqDzEz85gCbWwr+KsDeiy5Y6hr2BFt9uvzJ/ljfTUdfkO3/AL4rnhbijVqFNo90XEsRIG87nfpYH62WkkfPqd8F9ghLlFM9NQCASAWMCepgmB6wD9MReNcUXL0XqMJiAqjdmYhUQerMQPniB4g4ktOvkUJINWuRvv8AhVFv3Gp1xz/8qfivVVNKmwjLnSII/SspDOYMgU0bSDa71OqYD0USt0LM1xVA+o1gK5cuayy0VD7RiIKk8ugkckCQVBDLNeM3zeVq5OsqecwVWvuCyzUQm06CWU7TpMbgVHhnhpqtM1BFwSsqdZIYiWPui2w2v2OKzxfNMHoc7DSCAJ2WL+sX++DTjXJdh+M0+EtrsvOY8XqrBKFNNC2Uk6dQFvw1APLaxtPQRE+cX8X8g8oQxWWY3FO5EQPacwY6ReLxiscP0mtqNN6zLIWmimABpVJJsFA1fPTa5nVl9ZYgBTqdSoMw0Hr16YFOk/sdcXJxron5bxPXDSK1Q+j01KH05VBHyIxYU495tMO3KyalcTYWBnqSCAbn17ThD5tdgQUowQR7dQ2gz0jbFd4hm6izDRTbTrYTPUX9NxPqMNPG4Sr+UTjOOWDkvH0yxf8AxG9bMBKLaQoYs56kKfZmbfxJ62OJHB8kxqPmHcsxJQWuBA6k2nVEAYrHAa481fKBdgdpfbSQY0x3mfTF78PUS9KoHQAiozGVO0JAEGbb7dBieRpMfFbQkzI86tBsrE6pbZFBaJnqqxPcjEjiFMPUoIvvPptKi+kAA9uljacY8EekK2qoQlOBLMwCx5lMtcnfSGtgpZwPVpNTms1OqGK0ldphltIWBMb3AnFcLj7U77dfyb1Cn7+OlpX/AAbcxw1EosygDlmYA7GbRPzwxytPVSpyTBppabWpoIgWN53nfGVPgmbqJo8qnSUrBarU1NEdFpAx8DiZl/CBCBamarEKANNILSEDoTdj2vizz445FKK8HH/xsk8ThOW+V/ehLkylLNLq0qA9yxCi8i89ADhzWzy1aoGWQVyoJJTSABK71Dy3PRQT9MMsh4SylK60VZv1nmq3qZqah9IxlxTxHRy8AsCf1EIYjrJAMAfEicebPbb+z1FJukvCN48KtnaKl0bL1KcqrCqrFtRJsy2sfddOu8YScL4SaeW4lTYc9IwSOUODSdgxRWKglve5jI3N8W7wH4upZxKlOlqDUiDDaLhhYgqx2P0kYU8f8P5mjmK9agpr0swFFRQQW5V0gaLEiCTKmbnCvUdAgrnvRVeGtSDVvNYrSr5OuHIF41h203jV+IxE7wNutd474CrZAJmUZKlCVenXS/ZllSepjaR8MXPh2cy71qOoKgpU3o1abLJZXVElpvqARZ1C/XC/PZnN8M5R/iMqwurKGpsD7p3VvSIY74bHK9IGdJUxp4n4tw4V5zJK1XRXb8IuCGUFSDp20wPkcGF2dp086KVfy/LmkoCBtQAE6QJUEcsWv8ce4ok0qCmns67nMgrqwIZX9119oTe3cSLAg7C2EQzNakdFUh0OlXqSSzDWop1KiaJEglWItqAsojFjrZIrzCT+sAzCx3iOo3jbfvhd4j4YlejAA1rDU5gBiNkDDo0abXuCLgRdM4xBx7IIuay2cptKO5p1UHNTqB6dbTUmCLan1RY6r3vhh4V/DoNTh9NKrVQ8rWHmuy2YavZcbiYgjecLPEdBanD6jgtrpFTWB9h9LISXnTDFGmRpYyJJx7+T9FTLVELS9LMVEaQYb2FJJGoKbWM2BE+gT3QfBtz3GaScRZy6nRlS5jYhTV1MT2BpKNj7c4r3htjQyWfU6pptAhRPmVKlekVF92MKP3htjX4zRDntALA1KSUlfQffFc1aVVvZX3GmJIPWZwo4b4jbM5epSSFVsy1TlJt51WMuotIh67VAJn8CY3wraCrr/fse5fMnMcQrpSnyWo06CuoMimjTVZAoJ5lDgW/zKZ2wx8UZpQWWCaayQrTaGWq4NjpDuiqpYGClX0OFP5M82aNKvXdZB0ArGm7avLEkzDA04A5eYbAYeU+GCtlsxWqgkRUFIba3VWXz1m6gsatRR/6jHtCq3EZqmO6I8vL/AIhINO7FVhWcgWQWN2IVeolQIOIXCc0aNPOBh+MzyqAyF1ooULAAsSFMSZmLEYy4dWGaISu2sUwpFJQSXYKJckEyqyvUaWmbgYToiVM0yUld1RlZYamVVQrrqIDBbmAJbY3X2sUbRLey0ZfNil+GgZ2QKtNLBVtpXU+xJi0arAgeyThgOEkqTUOp2Fz7ot7oiw+M9974jcOosCHFGxHK5dSTO7MAJaYF94wxDVHUxA9TA+18Zo16FHgZf8OaZgmk7J/wsQOk9sWA1QCBJntvit+G6Hl18xTaTzhwL7MNzqk7g9cWiRFsZ9L9E8P9NfRUvFeTp1a1BmqBKlNh5MibkybMYnlswjSQDJsMc+8Z0MtVrVq+Xp1KgeppDIFSl5jKULMWWTDgk/rarWM4uP5QeIU6dQayukJLgqTYioRPMAJCOJv6qyzHPszx3ywPzV0/N6nmOgAPsgUoV10qFIYNOjrNzjiXJza8WdidK13QirDM1kQvVby6tZaVNbCOZgx0ryggKOnvdwcReOcNVatJNS/gsQ2puZjr02U392b9974ntm1/N8tLxozGorMBQGqAseu5F+wt66KzUK9RijNqp03qWAUMdY0KYnlAJ+sdMdzoiuQ38IJtFv0n2qUMKuHuTXpNbldPUbyLHcWwx8L1KqUwVy7uOcBiyU0Op1IIaoRq9iLA4WZHKO1emKbLrHMNeqDpUsZ0gnYbAYaU4+3FfVi44SWbJLw6r/osPlXJ7qf+lth03/hipcMoJUqeW9xUQgAE35lbfpZcWmllcwxAU5aWsP8AzHUR1pxit5XMtSqahpOgSR1hTfTfeO+N6jLHI04+AekwyxwkpeS1NwSimlKKU6RJE1CnmEBQZuxBvYbxf4Ya8C4Kzo+vM1ChbamqITyrMtDf8sYo+e8XuxHk0wHGxMMx67RFpJuThhwPN56qpguoJ9zy12tchQQBbbHHN1tnbji3oug8N5OihJpJtZqh1H/iqGB8oxininK01CLUDaRtTDOB8NIK/wAMVDPcLrM4VgHc31OzMLKXPMwJmBED643Hgj09QqVFkiIQEQZN5JM+z/tiak3FteCzxxUlGT2x7mPHg/yqJPrUYL9l1GMI8/40qEw1WnT/AGaayf8AnLGf9M43ZrwrSozJqOwBKlmIAIk7Tp6dBiZwegi5cOEXUW5mi5/Fr/UxA+Q9MUUJSkk32SeSEYuUV0K8jl2zbadRa2o+a9TaYPIBaZ6riTn/AANrUCV1AjSllH1nthtwZmFeuNkOkxMcxRRcDpAOGtaQF6Cf729TGIzhxZZZm0teDf4T8CijlwfLQOwDF1JDTJI0OIcQLRYTjKl44FEsjV0qVKZKvRqWcERAWoovIIPMD15rYuXC/wBCh2Oki0+okfTHPvE/B6f5wlWpTXzCUDNF4arWRt7XUr8gO2Bw4q7EjPm6aJHE+L5POQuZQU3BhTU5DM7LWUwfgWG+2HSgRHQWI6EGIEdoxzmtwOvQ86nSqmqaYLItbSQUSuaJQk+1I0tJPTptibwOhXFFatENTkkNTQ66YZTBim/SQR+GQd8dEJVolPHasq1bjdXLxRqoUalKgXW2tiDdbi9j1AGPMXI+NKq8r0FZlsSlUoLfs1FJB9JPxx5h6QtyXg6Q2eCnTTrsryQKVRdUnppB0v29loE4iUON6Q1KpSDRc+UwMISSspU0sRZhCzp0+k4h5nN03kVrLrCqHCssi7NyiFG4ud1I6411Wp5WoKqvpSClQuSdIZg1N5O6K0gyIUVSeUBhixypijP5umtLNpTq0wmapkKGtzIdTr+srMKxYgiQwqcvQO/D1EU89n/LMAGi9VOh10eZ1F4awO97jsRWvHnDlrB6g1K6JVSadmYrl6lZWIHtAhChB91m2thh4e4gKnFi0mMxlaSmD7wRyT8QaTD/AFHC2r7KLro1+MeE+dn80A7ItHJJWYqWABpjMeX7PUOwcCP8vrJGKS+pMq7IlMNT/wARXKsunW1OmmXBAAJDebUOkcupm2AOLwc6zrxxnaTQy60AwWJ00GJM7kFySL7N64oHEBTo8NNYgNUz9UaAzNK06Cm89YZaR/1AYlNbQ0emPPB/Esw1NqYnXWqkI8j2m5HdttRUVGI0kyXJtpBxY6TuaTUyhZwr08vRDGEV0E1HIIDSGnVckQFUFmJR+HssadFdIK3nYPyKlOhmDUO2kaWGoQFD1DMsFL1c/Qy/4zsTqBDOh1qwLezadBOpyEaGLaRfmGGx7Qcht4bw5TlqNNjrby1eiJ8tdLjYaVF2qFg+vVyBjBxJ4RQf86zKsBUP4aFwgUFVVWdUpgSFMhTePWSJj+F+HuMrRZjojUEIkLSM6ecEiRYKAICgQGk6iz8IZgBalVkea9RnNQXGm0aTMlVvaJi5EycN20xGx5QeoSbvKn2SEHr8OuJS5lpI0N+9A/lM/wC2IrZ5HfkZmDiNSiNt7wBMHE5czIACt9h8Nz1wzJRENSiaWfV1HLVUqT6jmG3tWm+LQDiteKquhadWCDTcNABOrofZBHskmf6YcZfiKuoM2Iv6CJM9vngeBYfGTX9zm/5SsozZ+m5pTS0BHfVYiHkNAsp16dJPN6gnFN4j4WrVKh01KdKgpIpgaiQpALKqiOoveCRNtsXrxzkaxzeqYpVKcAqALKRYlhYqebqCAsaY1YpnG+FtWrVlQ1gKahoqFtBWAWYc/WVZRpg6htviCn8nGjrS1yIDeF8lR/T5hqjfqawt/wB2nL/fv8/H4jlEQ06FIguNJYIBv+sah1ER0A74W/8AhhOUauWiWCoqrEBogk9SJ+2JC8MSnTBAdmekSWJLaboJN4A5iLdWB7YvQqY+4bn6S0aJNQcqAaVUsbG4NoHpfriu8Jz4o1FqOC2kFbRN0K2kgdeuFdZgiKTqfWpgayApFQqDC72Bt88SckNdemoUPqYDR1axhb2ubXGJ0UT7LLT8V0VKkCsdJkAml6TtczA37YrmUZTWuJ1AxYkReQRP9cWrO0QGZa1DyWg6UqZOiL6wBoqIitOwBI6g9L0/hVUeau20nf5fePvhIO9jNJLRZ/zPSUZAoQ+0IPcjt/OL+mLZk8sAAEUaQLBAAD9AB/e+KzVdtQI06TadriLEnYde/TFpydeIPp3gD4HbBmtCQk7NGfof4mgA4urjy+x8moZN5vYf6euEvFuIiotZksUqsrSALgMYgE9+283wx4nnaaZqg5ZQRq1vIIA0OqgmTF/+rFVzWfHm5rTmKT067syU11kgkaQxJQLEAWBJvPfEYOoyR0yTc8b+i4+IkAcBiAtRKkESL+YEUTO51XkR/HC/g7KmVdiTFMt+t0qLNluTFQ99/jjDjXGRmRTK0M0TT1EHSEHOZuWDArsIO4xByWbzaKyJTogMWJNR530E2pubTTBvffFvc/prtI5/bdSUvLGnAqk5lyJGpF5GUr1OptJvYiJPQm98P8zTGgEhTexNo63Jg/f5YpFHh+ZdhUNQKxhIpLEATsdSg9/UEb4mrwemoDZjM6e4NRF6dyCfoe2JTcn2VjGPhnX+C1lNBIIIE7GQCCe2KZ4uo82YYsxK+XbUSAPOWY7H+mPfBlPLtS00M5pcN7AqJUBkCeWoCet9JXEzjPhyuVqmKT+YOYrNNt1ayszITIBkuOveyNtxqgw4xnd+Ss5jPt5nmOo1VqddYQdSyaSAx6Fwxudzvhj4ecaa9PV7GYqiP1QXJG1+p++EfE8wyGl51KrS8svqZlJXnCCzpKxKE7/XEvw3xCk1XMkFD5lTUrBl5wV272Ynpi0VuxJu41+v8iTj/h+g+artVQhi4jmYSNC83Kepk974MHjFvLzJBJOpQYN43EAm5Fpv3x5ixJFr/Owf0LakUgFAF1yaSa7u8lAoUAMQ2417JjDK56toik4qU1I10RTRXCmNSsC3IxESpEGAZHtY1cJzvlNqNJXNXnCFjDD2gArsRIRqYW91AkLJIkVeIU0XzPJdKgGjTUakyVQZOgEOWEF20kagnN7uoY5fehJ7kH22ukRnzwIWmWZFFZCvmQGI1ClVSG3K0WcBpIYLAkiWSZCo1KpR1gELQAmb6g9LKORMW1c6tP8AnGMP+N8aSrw+tSpkuUpdA0IVUugCkm8IsNtEEWImn8f8QqXqFab6KmmoGPL5arVo+ZZbCnUNOkRBADGRAYSvGPUQ2/JP4zxl6I41RUk+c9KJFyGQTcCLKNiATa5NjW/G2fV2y1JRyZXJICBp9p18x/Zt7yDvb1xB8R8UXM5uq1BG01nQU1JYmAqqNQltR1X3PpjVxPJP51UBmJrZg0lZzJIVlU6ie7FevuntiyfSf0J4Oz+AKFNsvmFqnzaiVNNVWss6BVK2N1Wo9S5gC83vhRmNNd6RqC2WdKaqS2qsxqU6clva1aCXMkQ0AcyVCqzwzUzVZauoGglOo5q12kAFizOsE6VZZY61uBBgkKyzauYpzlNCLlyK1GnrRvNpVCKmrYBVchzqkbCemkG0XdJCSW7HnAMyaHDq41AtQbMIVhWY6NV3Zp5RqkmBJbqWAPvhHLxk6Otq5ABIC0XYJzHm1KhYmNyCsgsOkhDU4u9HLcWQDVOY8s1IRA2p2UlzALMdJJiFu3si2LmnBmpUkL1ndVphQAYVYAiFUaT0IYktMXJM4dCM35vjWT5GdkFVmUczNrINoBbmN4tuOoBthh+cUpKpmFUjdGdCRYWIB1RAmPh0tipZ7LuEq+Sq6qoK6VgFiAZaWggSJMgiOxmZXD/EBqJSbmZ3UcqVWEWhyVJhQLAsbbWJIBF+BVpjziGbBpiGRg4iWSoszAAU6gu3SfWQAcR+AtVqU5dVGyhjIVdJgBVHUHqYJ6Ym8Jy7g6nKs5sGOoaRYEID6g3AEwOgAG7hNcLVqU2Ea4YD4i4j7/PBBJfJMXeJAyItizdVkXEqOo2BYXF5K3nelZ2sKvn1Kd10NNQhhZULaSthubFbEASZGnDv8qOYq/4daKag2ssS+lRGgBd9Xe0R8TtzQ08zT8wPVp0/NLF9TMxXWApgNpEwo9fW+Ie38+R0X8aB1P8A4Yk7ebQC27pJn12j54U8W48CqpTR+WmUcu5AYlgZC3OkFRG09rYy82l5YSpmgQsaVpqDdRCyQjGwtJJ3wtzGXDMWLO8mZMyR01bXiJxZgiiLUzzlAjaIUQAQT7zsDc7yTB7HGNLPMrhhUAIMg6VI6jY2iOhHXrjeuWTosR6rjwZRf9p2+mFH4s30/EFcaj55BYQQppBb7yoENuR033thdRzjKQyuARa4B7fX/bEryRFx9ZxitAGw/j/X+74TSGUWybls7UqA+ZmI6bwO8nmAHTphzl0yQg1Mw1RovDu/08tB9JxVqVEBjYem3phjQos7KqJrZrBQYiSAPaMe8BjWmMotbLYvHeHo3Jl2qWsWpz32Ndj9cbR4v5y1HLBdheoFiPSkpAn+mK5WyFemVWomh6jAICw6kA6tEEe0O8410A6zrZJUgaLkmVVp9o2h+3TEnG1oqnHyWPOcfrsSZooT00aunsy5FrdjthJmc1XeQ1ZoPQAD6BVPTFg4H4PWvSV6mYqKG0yF8tANVOnUmSptzkfTCjhOQyz1n/OX000sJq6AYD3sRN1X6jvgRRpSiKHS0MzkerH+BI/hjbRQDZRG+w+m2JXGqWVVkXKsjC+vSWPUaZPW0/TCw1NI2v8AP/ujDyi2NjmkdH8EVBUo1UemjIrSCVDDUQo0EGd4HafliwNTC6vLd1O3I7AEnblbUszAuOmKR+TvNytYe0NSEqDHRyCIM6tSg9uX1xac42pGpOxXzAyyGEAlGDONQDAgtIHSAYtjhknGVF7UlYnp+JM2oMOlQTsy6WHpNE77e7/TGFTiWXqn/EZQqx9+nDXteaRWr9QdsVM5WshpolVtbBQWfm9plBEGbDVMYn5HOM1NdYDSJI5YnY8pgjb1/ljvhK0edFxyXWtkvNU+Hlv/ADbKBYLUgEXOwqUtUfH1wYgtmH6X/wCMfYCBgw9/gfi/snoQtQUwtJhTYRzCPLZiPL511MVMXAJEKepnHKutQmQoWNYXzDF5EkBww5EaAYYhjMWLTvEjaWWVDPXptRToy1CQ9NvQddam3ljbEivlqK0WVGRxSOsqQ0sNSkGNzIGozuQDjyXGKV+Sq1ojrTqSVaq5qGU0pT5LwF81xcre8sSNUi+9c8R8adPKp1FjyEaiNX4i1KR0rytEwNFtyO83NvXK0zrKqnPV0giCDKhQbyAFKs3oQ3UjGjPeEUrUHQTcSpN9MjkaWPUgAgbgnaJBxNRkuQsrrRzDg+qnVoPTQu5OoLBAfS+wjpymTbFvo8NZsxl6laoi6swGCqFKJLVK9a8cwVURj0/EHbFUyGcqZWqrEXyzGEPQg8y26TO2JFXi1Up5jNAfWtNSCYDqqVWU291VpzfqLRj0JRblaJRklHZ1LIZDJvSQ0lW+XFTUwEkLzFm3bWZJJUqZvYRjPM5CrWoV6dGqHSmBVZApBNakBWFNHcs+olLsWsVa7MXiscE4VU/ApU6hdR79F6QaOZzpYkFTLkc1wGI3OLBwzN0UimaTSxKhGapVCCQhqOiVWIhV0gaee3Teie6JSWrK/wALzQrpqUHy6+fNUpKkinSQmOYiTprabmDEXxeK3FCqvoAbK8zKNaqqElrAqCBTaJC2glxI/DXHM/yd5xqOaAQhWGpULIzXllEgFTsTfpjpeVFSqripXLUGchaaIKVNtTMxRtMvcvyrri0EtfFk7RGMrb/BD4XxR2YokMKYAFQlWhSOYCCGdwNPKjRe5UwmJnhjKlDmaWmalOrquArOjMtRFGmCAdR6ACY0+6IuVyK0sw1GkyrT1hkm6rIDEC+pdJakurVp51kztFbxDUpcRZnUquYprBpiJNImSusbyzC46CdrC0mCfaZ0Jcy9UoEYkmdTxYCCDuLk2IHr9U3iLNNSrpVJg7aQCI2DC5ILbR0gThdwDP1GY6GGmiioKQIJuwL9dOsAJsZmBbfDbi2ZNbL16oIqIlFjYe2Apios9ZvOxURG0CXVoORXFo53+UfjIrVqHl6xCGZYgEkr7oME2Nzc/IYoGZILmKexu+3QE4uHFKXmU1qfqj+WKZUpMwqNq5Ax5YFyLf1xz4pueSRL0+VzbNRdoBChdUabgkzEH4X+2NuazApqjOJJUQPiBP3OI1WiQiy0ltMXvB9AIi2+NPEGsqkNyoBJ9Rqn4GbekY6WjsTGGVzi1bCzD0/u2Nuaza0VvcnYYQZGuVcEb7AfG2NvE6rM0MIIG1x/HC+RlJ1ZLpcaJaNO/r/thjUoyAw7f3bvhfwjKXBOJ+bzBCEoDpU3MW+eElJPQkM3y4sisb2/l98T+G16q1FNAjzB1N4up9RYgfTC2nV779fth14aM5hR6N19J/lgQ+i85Jxsk8bTOeZS8+opdmApsoHLzJ2A6lfphDUqVEzOio0mASe8oCO2wtv0GLr4y/S5Q/tf91H+mK14kyT/AJ4rhG0eWktpbSITTcgemLuNWc0JNpDjgfhBKyB6rOZ0W17agJ+5Hywqo5SktRfPRihqeUrAiAZYXkgkXGwPs9cWLw1mYSJ92m17bMAd/wB3Fd4rxGmulVQGqtVndjpNww0gfsiCT3JvtiCerf2W9OnmlJdDDxRwhKGgUwqyzSQB0YxvGwwjX5Eemn+Qw98TcVWutJlKljzMoYCCRJnV0k4Rqx6X+f8AT+WH14DFOK4y7Q04LXZS4Ue1AMx3PcR85G2HVXiDRpLWa7KIvO+xE7np3xX+EPzsoFyI94dQe3fDI1Dff1BKkbevzwnFXbRRzaVJkHN8M0VPJpuy6NUMDeFM7/AY35aoVUqSWKMykmCeViJsZ+2NuafXmyRfWrxtBLAgXJjrGIzVAXrC16rbzENfsR13jAxJNNr7Z5/pG+OyRrP7Vu0/0F8GFz/6R84x7itHbZ0TI6H4kxOphlqKpIuPMqsXMWifLgfOMSM3bzW0wIkHSGgKRI+h3g7ehOK54e4qGGYfWAK2ZqPAIFrBOsxpX+OMuM8TenTdkbUQhA5ibkH1tGmcefn9NOVUGOaK7LXk1pjfmYQb2PPqYRYRYn6t64itnVAGrcH2QJi+w1NcdJAHW0cuFGX40KYGsHWwB5rg6l1CB7I+gkCMIqviZXqDVIEyTe/KRN72N/hjn/47it9i5PURTpELi7LV4oCFBWo9MsN5MJq+sT8zhb+UPL6M3pRNNOjTRABEXQVDcW3qHa2JqZj/AOpqVgjWt991W+G/F87SOdzFCpFmGknqCiRjvx6ml9RI5cnHFyq9ijwbxM06RMzeN3gTzNbvCrfYQsb4tWWzagKV9unAdgskR0FoLXMz364rdPgz0CwS9OdQ2HQagbSfZA3H3xPydSSC50gKzAobLAM9ZJNrye1sDI92iuCcZxsrnhfNFK9J+pa/zJ/u+OqZbM1a1ZwW5Ky/i09OkBgIVkAsW1AW/Z9TjkGUYIKZ7Yt+S4u7UHqjUB5qU1uY2NRl3vssj1w8MlO3/Sns89yqE5R78Fu8VLTovSCswDq2sRbS1SkHTY+Wq+SxGkxIiGk6qXxjiLU6tJjVd/KfkJJICnTDIDIEkEkAkTb4uOL8fFTNVyCNNkpQIlFZ5UHrq1u7AzPKY5cVLi1ZYKXmXIPTSAAgHzBT5HCuXLrrwdbSliu7fn9l6yHEAqMqyoA5I9ooQwXb3ySQWMzqBF7h3xnxrSWjWVFCpUotRI0sGFRgAAQwGlLtA3HX2xFL4T4soLTPnMAzJp94mBcxY6SxmSI9sgbCK7muPqWPlklngN7UHSwKxPaAo35fgMNHK3aoDrjy/A64DmA6VKfadPwO2Kpmyqo9J51q5ItY73J1CLHthvwzM+VVX1scavF+U01BU6NvcbjA9PJPZwelkra+xJmaylUgGUABkCLEmxDevUY947xEVKdMBSulVEG/sjTO3WJ+eGdGgKmTKgDWjggyBY2MnthdU4NLEs/yHMdu5jHVfI7sc1uv0KMiv4i+jA/fEvib6qs9DH92xLXhIW694uY9ehxMyvA1apcgwYAloEfecK0r2Op1Gjzh6wPljHMVQtF16sZGJyUQLD+/rjVRy8VFaFZUZWIYAizAkEH2h3GOSO8js4sc+OVsW5jIMmksLOi1BBB5WnTPY22xv4XXK1F0sQTaRY3+GLB4z8QHN1BpMLJFJYAAFixJAAliS0ek9cVlJBpkAXB1coHssTNr7Ri0/KTLPLzg60b62YqE87liDaWa1+n0GNa1p3Yn5k/zxMqT+MSbi4Pbb+mIFVnZVKdFv6kNE29CPocHHk5IeGVSSJ+Wph1Kd7X+Rm+GvC/AnmtTNSqILAaUTVYuVsSRIsSLbYSZCsxCljccvXuSD94+QxY/DvF2VVCgsKQTrALCpG52tUBmOhsYxb0vtPLJZev8nPLLmjyjh7bRWEpQSAG+Ujb5emM+Y9DbufTG3PcNamzMTvUqKFmQsFwII3sMQGEKpN9e1z0MdSJm3eO2Fb2dqmxnwzLMHJi5FgWQfTUf98MXouNg9pIGumYN7GJ7nEPLU0kSJMdmPy33xsq0+bqI6/iCRv3+X1xNT8lJajdmWZkvsTCbATu2MEdv1XE/+kTt69sa8xGs6jHKo3I3N9vS3zxgKc6iG9m/tEdxNxJxL07+Bx+mfwNhDG4+6GfscGIkT7wP+tvpZcGOk6bPcvlVTlFxIM2kQY/7vjc4nVqzPS1MxOltF72gNb5zPwGDBjjeSTW34PHlkk12aKgOgGff79pP8SfrjU2TEs0mBeAelz/LHuDE1JicmZ5MMjAgiQAZ+HMfuPsMbM+65iqKzz5jAEkW22+yx8Ix7gwG62g+5KmrHGRzpACmSIt3jEbP8UNOnUpqqxUXSx3MSrDT29iPUE4MGOfHNydMTFlnFtRZXqguow0SmtMWBPmMpEmQsEzpB/Wn5R1x5gxaTdUPzlHSfaZ5mMn5jBP1jq+h2NjaDiIPDSqfaNxAv3tO3fBgxOGWUY0mJDLNJJMwpcEFVNRYjTa3pjI8LVKgaST17SAL/OfrODBijyy3G9DSyz2rNucoHVSM+3OLZlckuYy417jrvgwYfFJpf2ETceLQgo0qf4gZqglgFKhe9y0noJIg3IG022jK5QnlOY0kAmRSB3YEWBG+i/73pgwYd5ZRjr/dlfclFaZmcpTWdIYruNRWdjvpUDqPljRm85qKWiI+k2wYMReSUlsk8kpN2zF0gn4n+JxnVSAFG7mCfT0tgwYlGbYnJtmOdYLpKzGoKw6bFQQO43nAMuGo7AFQwn0ANse4MDk+MXfkZyfFM1pQBUsfeAkf+/xxvbJouoKPZCz66pk22M/x9AMGDBc5JpJ/7o3OXVkTN5YIogm4Bv63/gPviVlSENhd2Ez8Qbdto+ZwYMaU5d2BZJd2balMMhJ9Xt6mT/PEXM0FQRBOmYk9QZB/n8zgwYEMkrqw+5J+TLhOURgpZZZpMy1iFJ6GOw+E4kBAAbe93b1ndsGDBnklVX9heSXV6DJ556dU6WIhpt6IRPxhiPnjI8YqtUQ62mCATHWZP3wYMJbqvwBSfVhm+Il2lgGIsCVWe/buSfngwYMUc5J0mDnL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hQSERQUExQVFRQSFyAZFRYYFhcYHBoeGhkYGBgYGR0XGyYeHBojGxcaHy8gIycqLCwsGB8xODAqNSYrLCoBCQoKDgwOGg8PGjQlHyQpLy4qLCwsLCwsLCwsKiosLCwsLCwsLCwsLCwsLCwsLCwsLCwsLCwsLCwsKSwsLCwsLP/AABEIALYBFAMBIgACEQEDEQH/xAAbAAACAgMBAAAAAAAAAAAAAAAABQQGAgMHAf/EAEcQAAIBAgQEAwYBCgQEBAcAAAECEQMhAAQSMQUiQVEGE2EyQnGBkaEjBxQzUmJyscHR8CRDguGSorLCFTRj8RYXJVODs9L/xAAZAQADAQEBAAAAAAAAAAAAAAABAgMABAX/xAAqEQACAgICAQQCAQQDAAAAAAAAAQIRAyESMUEEEyJRYXGxMoHB8BSRof/aAAwDAQACEQMRAD8AW+Iaj16uX8p/NqZ8itotBYvVWgWPYU4kW0qht27H4U8N0sjRWkpDuBNSoQNbs0lmYgTdpifh0xyD8kPCWeu9c8y5fUlC9hJYuQOsSAI3lukkdUTjmmuaVmqFAdIGmw1SbDlHKBLHdwBscWbbJJKCotANseeaJjrirZXxSrGElpUkwPZg7FvZ1AdiRY3teZwvib1lBcCYk6Q2kbixcAkzudIFj2xBO9FB9rx7qGIIrR126dPt6Da+2M/Okx8I/vtb6Y1hJk49xDauQPr0x6M5Y223/wBhhXNLsNEvBjQK1hOM1qzhk7AbMGPAce4JgwYMGMYMGDBjGDBgwYxgx4ce4i8Uzoo0alQ7U1LfQWHzNsYy2ReHZwvmMwpYFUKhRG1r3m9wegw0xyzwrx2omZYu5YOoLzHddREbe0T8umOpDGck3oPs5MSqf5/k9wYMGMAMGDBjGDBgwYxgwYMGMYMGDBjGDBgwYxgwYMGMY5J+TrgNX80Q6wiVYLaVJJg3nSVjfSZJDMCSLmbZS8M0qZMS5HMA7l1UwZChrAwN7m/rib4Tya0svTpieRAPuXtG86u2J9XLkiJkkWsAZ+O46/fDyb6QrWyNUyFLUWAAJjUQFvO2qQZ3/h8MQ3qaCU1WIsANwQLEmYA3nqPUE4Z8PflDSSG3kCLGALCRHriLnKMKYgFDFiBKnlm/aTb0B63nK6CbKbatTHr7I37ie47/AFOMqdcnczO0DcyJA7jffGpgNJEXclY2kFiDteYxuqtZdIElu21iBbrb+GEqhuzwtbc7gEjtEz9Y+mMTUkD0Hp/PYf1xlXiVWD87RcWnp6dbY1gS03uB/E+vcT/XE3D6KRZvQzG9t/t39cSFrx8x/QYiVqhkmD7I+5gbddv7GM6lfa3W97DofuR9cD+nRuxglT6jfGxTiFl60b/31xIpNOKxmmI1RvwY8nHuKChgwYMYwYMGDGMGKb+UriOmglIG9Zr/ALq3/wCor9Di4nHJ/G/EPMz5G60oQf6eZv8AmJHy9MBs6fTQ5ZF+Bbwtx+cAdH1L8ZVo/gMdc4Hm/MoITuBpPxW0/OJ+eOLZKrpem0+y6n7icdR8IZmGekf3h8RCt/24jB/I7fWwtJlnwYMGLnkhgwYMYwYMGDGMGDBgxjBgwYMYwYMGDGMGDBgxjCXInSagK8siJjrMfINK/wCkd8S6qhRAmVuu+42G/rGF9Kr+LoafxA6j1iHFuhgtf4fAbcyHVhqgzADERf1jYnr0IvaMGwMOGuulgdi7EEdQzFgdrCCMZZ4SB6GBJ3HUes7X6hTeMQ1qsrMxJ0aiDB25VcG/SJ6T9cTM6EIkEELDDrcGbfLUPgxxNt0N5IeTcFaY30rc7TMrO83IPzB+cyowNQdQt4jbdf5n7YUFildVtDamUAbyoZ1B2B1w14/S+lptR5ZjJsN4/ZLdo6dO2F5MajbnrKon27sNM2i4j05RHbvgapzMNPQKR63PX94GfWcaOK1ijBgZ0cotuzFW3nbSoX/8gv31V84tNC5YQmqWImSKRaYEm4Unvikr8gRJpZgSu11RiOpHOFHzIkfunGauSxBixg2Pui4E78x6T7J3vESk0ODpghRpLD9UQPWRrJI6WG+JNESQqi6j2iNgbnbctEkzFoveVhJPRpInLT6mB95PcAbxjYjX9B/LHqIqiSRfuRj2nV1bQB3/AKW29f44Mo3tC2SEM4zxqpxG2Mg+CYzwYMGCYMGDGNVoBPYYxjRxLOijSqVDtTUt9Bt89scQLMWLt7wYz3Jsfu33xfvHPGj+YUAYDZkKzAdgodo9NRUY542dBQLcFTHxkq8/8pH0xObPT9GuKv7Zg4MGMXzgnEwKyPO2kt8Kiz9gZ+Udzigh7Yd+F81rFQEeyEWe/Ky/9sf2cQvdnZnj8Tswx7hRkeLFqFFrEswR/jJVj06ifnhuMdSdngtU6DBgwv4+1UZasaEeaEOie8fxwQDDBir/AJO85Xq5RWzBLMSdLMQSRJiY7bXgyDi0YwWqDBgwszfEymao0elZXPsk3TSReYFiftjAGeDBgxjBgwYMYwYMGDGMVs1QtQaiSA4YEghgrqaJBMAyH0X3hrk7ljUaV0MJ1T7Qt3v/AB9ce8YyfmUzpALgHTcXkXWTa/SbSAemNeUr+ZTBcaS4BJvZuoP6pVh3jG7MQ/JV2q0wTuGEQYkalMR+sjesqb3x5kGYB1a0e2B0kczLaSmrVI93tgX8PMqJhavLpJgBhLAL6xqPSdYiYwcfBpPTri2k6HPugOQuptrA6ZB6AH3cbijC7MMCBUaFbL1KPNOrdtLCTG4ZQT8e2JlWssOSdiWgiCJRdBt7JljHwjCt6pCZ5VRlIjQI/WA06Z3K1FqKB3UCDYGWtY1KVViCTUWkIBvLvoi5g20i/Y9LYShr0b8+5SjTsOd2ZiLwxUsxsN9Rj0AGIVbMfptYlQza4m5CMCojryG37Q31Xyzma1JQcrIcwNiCXTmmb6RpI6GIHWMJOI8QOkLzrEGm5G9WdJc9CoBbexLGbxhcn22GG9IdZF3qVargEnVpVbQpAIkm8tYCIhSrC8Xc5ZuVwjdbnpI3uZkyRPW/rhXwv9EsLGsXsfevfvE32mBJveQcyAQqXjbcLIgaZAjVf1jfbAUeIZO3Q1TITdzrbeGEx2G4H2+mNvnKPekzAgD+/viG9UMoJqMA2yqNM/MAsdwIBHbrjZTYRqHICLCLx1B9Ta18VuiRLpNPQx9u2JCU4xGpExe38vpbG9Kv0/v6YATaMe48Bx7hjBhV4ozhpZOu6gswQgBRJluUH5TPyw1xWvyh8QNLIVSoMvCA9ix3Nxa0fPGMclzvHmrpRBJ/w1IUjqEQVZpvsRp0X9I6HCut5ACOIQg6naSZBHvRO5M81xA7xhDSy+azQIRNNNSSWMKq7kyxIUdTuCYJvh9xDwOrU0DVGDJqDEU9U6KeogcwMHSYkXJG18I0r2zsWfSSXX/prqcWoxHnJ9/6YdeEHoqlQygqNpVX1CX5mJEsbzAPaw7EYQ//ACzWY89t4nyTHtrTn29paf3QT6GweHfB5GXYUqrJUXS6sQqEEOwj2uoYA36/DE2opaZSXqZZK5Lofp4ldHo0FFRn/OFqsiofYUBSZNrmLeknfHWwccHocRfL5mkmdpqdJ1JUTlYWm62GkxGwneTjueUzIqIrrs6hh8CJH8cPFnLlkpO0bsU/8oXiFqdMZaj/AOYzQIEe5T2eoe1rD1+GLNxTiSZei9aoYSmpZj8Og9TsB3OOOUM22ZrVMzVBFSsZC3IRFMInpH3kkb4dk4ryyf4f8R1eGN5bBq2VYz+0hm5XYHe429QZGOocI4zSzNMVKLh0PbcHswNwfQ45OcuWVQw3NiZEDoG0m/23G3WBkxWyr+dlamltihsKgHQqbETYbdTIjC3Q9KXXZ3TFS8VcZFHO5Ed2bV6B4T+p+WNXhT8pFLMlaVYeTXI9k2Vv3C15PQH5E4p35Q89UzGeP5tTNYUFVS6sgXUQXIDM1yNQmNuuGsRKnTOxjCbjvidcs9JGRm80mWEBUUEamYnpf7Yq+b/KBWSkJpCiyqPM8zmYNEGApi52MmQQbTjzw+pzQOZzHOKkokiQRdSIHu9PiT2BOn8YqT8iwalJpeDoeDCfw1mSaZpOSXy58sk7ssTTc9yUIk/rBu2HGMnZgwYMGCYqdPMvTqBH1sr9dUOtgLKf0gBudJLCVMHEvL5rRmNAINPMS9MybsABUTsNgwixJeRNyZ5RUptrQlk9sASSDvFpuCSttwLCMKc9lgisoZg9ILXQ6SRUVWllINy4C6PM3ipTkkxjV9GQ541lDqowCPxIgQQNSOJHUC94+IgicSsuwr0Srj2gVdSO4IIYfAkH1nEStxMNRZgeehVQPaCOdJMdJRpta53xMoUdFdt4qrJnoyEKSP3gwP8AowdgZTOEZ5lqsjku1Ssq1GMDmo0hqLRsW0uJb/7ZPS+/L0oZFBOkUgIk28mpXprzWIKh7HeaY2i/nEqLU8zUqLqmnmfN0hY8xPICuFsdYBDiOmtvSdGXywHEM2FuhWmyA3WanO7IDKiVVmIi5M9TgaaVB3ZL4+2uitILDLq/DB2IrJoBEi2lah0+8oPQ4qXC6dGtmQdRHmvATmKwCXIUaYEU9LTaWzJ6krh7x3KhalRjUsGFKm/MR+N5lSozXMka0Mi9jG8YicJ4eKmapFVUGmvmEM081QwiwpgxSpUpBIEneBBlNKTorD47LXlKReWqhgNXIksJ6ExN1tpUNuRMeyFk0ydVMLGpAS3YSF2tJgMIH7Q6XxDpcUeKcAF1UWIaAWALMdOqXCgwoG+o7AkQc2tVtAB0nQGIF2BqEjnNwNR6c2qYgDVixIY5zjVKk5JdWf2VQczsZ2ibbjsBDWxOyRdrkD0JZY3Ownb+I64i5DhK0mGlVm2pggDbe8d+3WAABYAYbPmtK3ZebaYt0v3+ET0741iUepTII1MpAvt8/t3viUok7/TEakPjf0g99jiVqA+ZwoyNibYyx5j2cEIYS+MFBydWf2f+tcbl8QUzmmywnzEQMdoGqYBvIO3T3l7jCj8pXG1yuQdzJ1MqqAQJJMwSekKcANHMgsU4knSWAnoNAsAdhtYdhhlmqo5YiZadjfyjcx6YrGRoZzNKDTQUqTXDuTcEASOpsJlQcL+E+FszUrstSo1NaZ53EkhjLACWg3FyDacRimnbLypqi90612+J/wD2jGGR4t5Y0iDqRZ6kQ0/Swwmp+A23Ocqgd9A//v429cVvLeHs4uZKK0Osks2rTpi0kWIJKi203iJwXC1T/IqaTu/ovOczqtJYwopkwCYBioJHY+v+2LnwLxVl6NLKLUrBB+aA6WJvpKptuTKtaJsccaz+dzSDy69EjWNKusnVudI0zJI6dpxH4dxggNTpyK7sEXUCsaveMxZbwT6dMUxwUdMTI21o6P4x8UrxGqtGgT+b0DqqsVKh6gMKsEXVT06lv2cVviHFVpEqkErvygAECwn2oBHQg33x7mmGTy60KbLrfmqMIJiIuQNyZ9dz1whyWT810D+xVYBYJBIkXt0NviANrYVtvo6IxSj8iZV8SVGP6SDey6RYGNgO3fEvhfHChDHmCm9yJMHqDe07z8LjGjP8PpJl3ANNW5dKiJPMskgek/TE88IRqVPRAfQhWBAJKKQGixknfcE7xIxWXp5JuMXbSsjD1eNxTnGk3RO4zkqWbph0HNEarCI6EAx0i4mAPTCnKUK/6NqjAKSEI3O14BkR69u++zw9XOtqckhx9xc2+E29B2xu4jW8moGgjUo6FBYQd7/w2xz8rWy7i4ypL9CXx9xir5zZchSgSkxeTqb8Km0i5i9tp374tnhZKr8JpfmoXUVb29RAZaoV2A/dhvjOIfGRls0lM5hRRZqQ8quRqRb6Yd6cssMpMuChDAcpBxu4bwzM5LhgZG01KOYL06ilXSrSK6iFYcrI15vEx1GNkalFX4J448ZtLyWbwd4uWoaFVzpZ/wDD5hbmGkGk09RqeAT0rjscXjiPiHL0AfMqoCPdmW+gvjkHA61AtnaHlHSAjJrAImnrRWWbhgV0m/8AlTcTCjjfF9NSlRpDzGqvBVSCRzKoGkGxM9YmMW9PFOEnJ9EPUNxyRjFdnUeC8dzRpa3U1fMJZTIp6V2Cx8pn9rBjGt4ky9CKbPSp6RyipVRCQLTDd4PznBjkeS3dnR7L+h+rByCp0sbrtzATKk3kdwLiZgEXX5rOxpj2kYzSsWIIitRHdwCKgHvDRFpIlGiGYlKg0u0KwIbQ/SZ6E7gwZ/eMRuK5RnQVkEVFKLUpiBOlxYEbOpbUjbXgyrnHfRyCNc6Wy1V0KkHKRquwZUNakxuYOg6XB6gx1kWvO1nFNau+jnIW5IjmAEieQnrcgYqfhysvnPRcAU380IIhGSv5bkJ2AqLVXSbgkruuLF4WzLVMnQ1XIQI3Uak/Dafmp+uMFsU1joz1SpJK6dbGfZA8gOe+kqhPa0jvjzw5lvxqhpBQEVF0gDSQaayTJPNIIEcoII7nGrI0W/OnR2t+atoAbTpVWpKAeoK6onqB6kGH4A44i06rgBddZxJYKoCuxIadmXWOUW5gR1Ii07X7Y9qn+v8AJC4hxBFy7nU1NjWaqhXmIOjRREGR7Plki8Em/XErh1b83p01EGuHKuGmFNNUDFiAOVXLKLX1qYAMiFVyhdsk4ZGWlladVyQTdNOpzAAsAp6E6YMCMbeI0CmV1VfbrHm13s3mMWg/5rBi2naXpg+wowIum78DN60P+Er5VNWQqzZjnDPIkmOZiTzKRpMDd4iBtMp5tQWRecoqu51CAVGoamJCgySY6BBaAMLhxBX1gMSpINbSSSYMJTDn9GgJ9qVO7AKCurDw3TJQp5aBaZXWFlFGinT8uRoksWGqAogg7yMWJDqk1VjzaBqMlQx6NaZA6XN+gHXE3yAgLsdRFyxsbDcR0/vucJ+GZlqimoZCOS1ihbSTKiS3WZiCfZFoBxj4hdxl6nujTsdNzEqDzEz85gCbWwr+KsDeiy5Y6hr2BFt9uvzJ/ljfTUdfkO3/AL4rnhbijVqFNo90XEsRIG87nfpYH62WkkfPqd8F9ghLlFM9NQCASAWMCepgmB6wD9MReNcUXL0XqMJiAqjdmYhUQerMQPniB4g4ktOvkUJINWuRvv8AhVFv3Gp1xz/8qfivVVNKmwjLnSII/SspDOYMgU0bSDa71OqYD0USt0LM1xVA+o1gK5cuayy0VD7RiIKk8ugkckCQVBDLNeM3zeVq5OsqecwVWvuCyzUQm06CWU7TpMbgVHhnhpqtM1BFwSsqdZIYiWPui2w2v2OKzxfNMHoc7DSCAJ2WL+sX++DTjXJdh+M0+EtrsvOY8XqrBKFNNC2Uk6dQFvw1APLaxtPQRE+cX8X8g8oQxWWY3FO5EQPacwY6ReLxiscP0mtqNN6zLIWmimABpVJJsFA1fPTa5nVl9ZYgBTqdSoMw0Hr16YFOk/sdcXJxron5bxPXDSK1Q+j01KH05VBHyIxYU495tMO3KyalcTYWBnqSCAbn17ThD5tdgQUowQR7dQ2gz0jbFd4hm6izDRTbTrYTPUX9NxPqMNPG4Sr+UTjOOWDkvH0yxf8AxG9bMBKLaQoYs56kKfZmbfxJ62OJHB8kxqPmHcsxJQWuBA6k2nVEAYrHAa481fKBdgdpfbSQY0x3mfTF78PUS9KoHQAiozGVO0JAEGbb7dBieRpMfFbQkzI86tBsrE6pbZFBaJnqqxPcjEjiFMPUoIvvPptKi+kAA9uljacY8EekK2qoQlOBLMwCx5lMtcnfSGtgpZwPVpNTms1OqGK0ldphltIWBMb3AnFcLj7U77dfyb1Cn7+OlpX/AAbcxw1EosygDlmYA7GbRPzwxytPVSpyTBppabWpoIgWN53nfGVPgmbqJo8qnSUrBarU1NEdFpAx8DiZl/CBCBamarEKANNILSEDoTdj2vizz445FKK8HH/xsk8ThOW+V/ehLkylLNLq0qA9yxCi8i89ADhzWzy1aoGWQVyoJJTSABK71Dy3PRQT9MMsh4SylK60VZv1nmq3qZqah9IxlxTxHRy8AsCf1EIYjrJAMAfEicebPbb+z1FJukvCN48KtnaKl0bL1KcqrCqrFtRJsy2sfddOu8YScL4SaeW4lTYc9IwSOUODSdgxRWKglve5jI3N8W7wH4upZxKlOlqDUiDDaLhhYgqx2P0kYU8f8P5mjmK9agpr0swFFRQQW5V0gaLEiCTKmbnCvUdAgrnvRVeGtSDVvNYrSr5OuHIF41h203jV+IxE7wNutd474CrZAJmUZKlCVenXS/ZllSepjaR8MXPh2cy71qOoKgpU3o1abLJZXVElpvqARZ1C/XC/PZnN8M5R/iMqwurKGpsD7p3VvSIY74bHK9IGdJUxp4n4tw4V5zJK1XRXb8IuCGUFSDp20wPkcGF2dp086KVfy/LmkoCBtQAE6QJUEcsWv8ce4ok0qCmns67nMgrqwIZX9119oTe3cSLAg7C2EQzNakdFUh0OlXqSSzDWop1KiaJEglWItqAsojFjrZIrzCT+sAzCx3iOo3jbfvhd4j4YlejAA1rDU5gBiNkDDo0abXuCLgRdM4xBx7IIuay2cptKO5p1UHNTqB6dbTUmCLan1RY6r3vhh4V/DoNTh9NKrVQ8rWHmuy2YavZcbiYgjecLPEdBanD6jgtrpFTWB9h9LISXnTDFGmRpYyJJx7+T9FTLVELS9LMVEaQYb2FJJGoKbWM2BE+gT3QfBtz3GaScRZy6nRlS5jYhTV1MT2BpKNj7c4r3htjQyWfU6pptAhRPmVKlekVF92MKP3htjX4zRDntALA1KSUlfQffFc1aVVvZX3GmJIPWZwo4b4jbM5epSSFVsy1TlJt51WMuotIh67VAJn8CY3wraCrr/fse5fMnMcQrpSnyWo06CuoMimjTVZAoJ5lDgW/zKZ2wx8UZpQWWCaayQrTaGWq4NjpDuiqpYGClX0OFP5M82aNKvXdZB0ArGm7avLEkzDA04A5eYbAYeU+GCtlsxWqgkRUFIba3VWXz1m6gsatRR/6jHtCq3EZqmO6I8vL/AIhINO7FVhWcgWQWN2IVeolQIOIXCc0aNPOBh+MzyqAyF1ooULAAsSFMSZmLEYy4dWGaISu2sUwpFJQSXYKJckEyqyvUaWmbgYToiVM0yUld1RlZYamVVQrrqIDBbmAJbY3X2sUbRLey0ZfNil+GgZ2QKtNLBVtpXU+xJi0arAgeyThgOEkqTUOp2Fz7ot7oiw+M9974jcOosCHFGxHK5dSTO7MAJaYF94wxDVHUxA9TA+18Zo16FHgZf8OaZgmk7J/wsQOk9sWA1QCBJntvit+G6Hl18xTaTzhwL7MNzqk7g9cWiRFsZ9L9E8P9NfRUvFeTp1a1BmqBKlNh5MibkybMYnlswjSQDJsMc+8Z0MtVrVq+Xp1KgeppDIFSl5jKULMWWTDgk/rarWM4uP5QeIU6dQayukJLgqTYioRPMAJCOJv6qyzHPszx3ywPzV0/N6nmOgAPsgUoV10qFIYNOjrNzjiXJza8WdidK13QirDM1kQvVby6tZaVNbCOZgx0ryggKOnvdwcReOcNVatJNS/gsQ2puZjr02U392b9974ntm1/N8tLxozGorMBQGqAseu5F+wt66KzUK9RijNqp03qWAUMdY0KYnlAJ+sdMdzoiuQ38IJtFv0n2qUMKuHuTXpNbldPUbyLHcWwx8L1KqUwVy7uOcBiyU0Op1IIaoRq9iLA4WZHKO1emKbLrHMNeqDpUsZ0gnYbAYaU4+3FfVi44SWbJLw6r/osPlXJ7qf+lth03/hipcMoJUqeW9xUQgAE35lbfpZcWmllcwxAU5aWsP8AzHUR1pxit5XMtSqahpOgSR1hTfTfeO+N6jLHI04+AekwyxwkpeS1NwSimlKKU6RJE1CnmEBQZuxBvYbxf4Ya8C4Kzo+vM1ChbamqITyrMtDf8sYo+e8XuxHk0wHGxMMx67RFpJuThhwPN56qpguoJ9zy12tchQQBbbHHN1tnbji3oug8N5OihJpJtZqh1H/iqGB8oxininK01CLUDaRtTDOB8NIK/wAMVDPcLrM4VgHc31OzMLKXPMwJmBED643Hgj09QqVFkiIQEQZN5JM+z/tiak3FteCzxxUlGT2x7mPHg/yqJPrUYL9l1GMI8/40qEw1WnT/AGaayf8AnLGf9M43ZrwrSozJqOwBKlmIAIk7Tp6dBiZwegi5cOEXUW5mi5/Fr/UxA+Q9MUUJSkk32SeSEYuUV0K8jl2zbadRa2o+a9TaYPIBaZ6riTn/AANrUCV1AjSllH1nthtwZmFeuNkOkxMcxRRcDpAOGtaQF6Cf729TGIzhxZZZm0teDf4T8CijlwfLQOwDF1JDTJI0OIcQLRYTjKl44FEsjV0qVKZKvRqWcERAWoovIIPMD15rYuXC/wBCh2Oki0+okfTHPvE/B6f5wlWpTXzCUDNF4arWRt7XUr8gO2Bw4q7EjPm6aJHE+L5POQuZQU3BhTU5DM7LWUwfgWG+2HSgRHQWI6EGIEdoxzmtwOvQ86nSqmqaYLItbSQUSuaJQk+1I0tJPTptibwOhXFFatENTkkNTQ66YZTBim/SQR+GQd8dEJVolPHasq1bjdXLxRqoUalKgXW2tiDdbi9j1AGPMXI+NKq8r0FZlsSlUoLfs1FJB9JPxx5h6QtyXg6Q2eCnTTrsryQKVRdUnppB0v29loE4iUON6Q1KpSDRc+UwMISSspU0sRZhCzp0+k4h5nN03kVrLrCqHCssi7NyiFG4ud1I6411Wp5WoKqvpSClQuSdIZg1N5O6K0gyIUVSeUBhixypijP5umtLNpTq0wmapkKGtzIdTr+srMKxYgiQwqcvQO/D1EU89n/LMAGi9VOh10eZ1F4awO97jsRWvHnDlrB6g1K6JVSadmYrl6lZWIHtAhChB91m2thh4e4gKnFi0mMxlaSmD7wRyT8QaTD/AFHC2r7KLro1+MeE+dn80A7ItHJJWYqWABpjMeX7PUOwcCP8vrJGKS+pMq7IlMNT/wARXKsunW1OmmXBAAJDebUOkcupm2AOLwc6zrxxnaTQy60AwWJ00GJM7kFySL7N64oHEBTo8NNYgNUz9UaAzNK06Cm89YZaR/1AYlNbQ0emPPB/Esw1NqYnXWqkI8j2m5HdttRUVGI0kyXJtpBxY6TuaTUyhZwr08vRDGEV0E1HIIDSGnVckQFUFmJR+HssadFdIK3nYPyKlOhmDUO2kaWGoQFD1DMsFL1c/Qy/4zsTqBDOh1qwLezadBOpyEaGLaRfmGGx7Qcht4bw5TlqNNjrby1eiJ8tdLjYaVF2qFg+vVyBjBxJ4RQf86zKsBUP4aFwgUFVVWdUpgSFMhTePWSJj+F+HuMrRZjojUEIkLSM6ecEiRYKAICgQGk6iz8IZgBalVkea9RnNQXGm0aTMlVvaJi5EycN20xGx5QeoSbvKn2SEHr8OuJS5lpI0N+9A/lM/wC2IrZ5HfkZmDiNSiNt7wBMHE5czIACt9h8Nz1wzJRENSiaWfV1HLVUqT6jmG3tWm+LQDiteKquhadWCDTcNABOrofZBHskmf6YcZfiKuoM2Iv6CJM9vngeBYfGTX9zm/5SsozZ+m5pTS0BHfVYiHkNAsp16dJPN6gnFN4j4WrVKh01KdKgpIpgaiQpALKqiOoveCRNtsXrxzkaxzeqYpVKcAqALKRYlhYqebqCAsaY1YpnG+FtWrVlQ1gKahoqFtBWAWYc/WVZRpg6htviCn8nGjrS1yIDeF8lR/T5hqjfqawt/wB2nL/fv8/H4jlEQ06FIguNJYIBv+sah1ER0A74W/8AhhOUauWiWCoqrEBogk9SJ+2JC8MSnTBAdmekSWJLaboJN4A5iLdWB7YvQqY+4bn6S0aJNQcqAaVUsbG4NoHpfriu8Jz4o1FqOC2kFbRN0K2kgdeuFdZgiKTqfWpgayApFQqDC72Bt88SckNdemoUPqYDR1axhb2ubXGJ0UT7LLT8V0VKkCsdJkAml6TtczA37YrmUZTWuJ1AxYkReQRP9cWrO0QGZa1DyWg6UqZOiL6wBoqIitOwBI6g9L0/hVUeau20nf5fePvhIO9jNJLRZ/zPSUZAoQ+0IPcjt/OL+mLZk8sAAEUaQLBAAD9AB/e+KzVdtQI06TadriLEnYde/TFpydeIPp3gD4HbBmtCQk7NGfof4mgA4urjy+x8moZN5vYf6euEvFuIiotZksUqsrSALgMYgE9+283wx4nnaaZqg5ZQRq1vIIA0OqgmTF/+rFVzWfHm5rTmKT067syU11kgkaQxJQLEAWBJvPfEYOoyR0yTc8b+i4+IkAcBiAtRKkESL+YEUTO51XkR/HC/g7KmVdiTFMt+t0qLNluTFQ99/jjDjXGRmRTK0M0TT1EHSEHOZuWDArsIO4xByWbzaKyJTogMWJNR530E2pubTTBvffFvc/prtI5/bdSUvLGnAqk5lyJGpF5GUr1OptJvYiJPQm98P8zTGgEhTexNo63Jg/f5YpFHh+ZdhUNQKxhIpLEATsdSg9/UEb4mrwemoDZjM6e4NRF6dyCfoe2JTcn2VjGPhnX+C1lNBIIIE7GQCCe2KZ4uo82YYsxK+XbUSAPOWY7H+mPfBlPLtS00M5pcN7AqJUBkCeWoCet9JXEzjPhyuVqmKT+YOYrNNt1ayszITIBkuOveyNtxqgw4xnd+Ss5jPt5nmOo1VqddYQdSyaSAx6Fwxudzvhj4ecaa9PV7GYqiP1QXJG1+p++EfE8wyGl51KrS8svqZlJXnCCzpKxKE7/XEvw3xCk1XMkFD5lTUrBl5wV272Ynpi0VuxJu41+v8iTj/h+g+artVQhi4jmYSNC83Kepk974MHjFvLzJBJOpQYN43EAm5Fpv3x5ixJFr/Owf0LakUgFAF1yaSa7u8lAoUAMQ2417JjDK56toik4qU1I10RTRXCmNSsC3IxESpEGAZHtY1cJzvlNqNJXNXnCFjDD2gArsRIRqYW91AkLJIkVeIU0XzPJdKgGjTUakyVQZOgEOWEF20kagnN7uoY5fehJ7kH22ukRnzwIWmWZFFZCvmQGI1ClVSG3K0WcBpIYLAkiWSZCo1KpR1gELQAmb6g9LKORMW1c6tP8AnGMP+N8aSrw+tSpkuUpdA0IVUugCkm8IsNtEEWImn8f8QqXqFab6KmmoGPL5arVo+ZZbCnUNOkRBADGRAYSvGPUQ2/JP4zxl6I41RUk+c9KJFyGQTcCLKNiATa5NjW/G2fV2y1JRyZXJICBp9p18x/Zt7yDvb1xB8R8UXM5uq1BG01nQU1JYmAqqNQltR1X3PpjVxPJP51UBmJrZg0lZzJIVlU6ie7FevuntiyfSf0J4Oz+AKFNsvmFqnzaiVNNVWss6BVK2N1Wo9S5gC83vhRmNNd6RqC2WdKaqS2qsxqU6clva1aCXMkQ0AcyVCqzwzUzVZauoGglOo5q12kAFizOsE6VZZY61uBBgkKyzauYpzlNCLlyK1GnrRvNpVCKmrYBVchzqkbCemkG0XdJCSW7HnAMyaHDq41AtQbMIVhWY6NV3Zp5RqkmBJbqWAPvhHLxk6Otq5ABIC0XYJzHm1KhYmNyCsgsOkhDU4u9HLcWQDVOY8s1IRA2p2UlzALMdJJiFu3si2LmnBmpUkL1ndVphQAYVYAiFUaT0IYktMXJM4dCM35vjWT5GdkFVmUczNrINoBbmN4tuOoBthh+cUpKpmFUjdGdCRYWIB1RAmPh0tipZ7LuEq+Sq6qoK6VgFiAZaWggSJMgiOxmZXD/EBqJSbmZ3UcqVWEWhyVJhQLAsbbWJIBF+BVpjziGbBpiGRg4iWSoszAAU6gu3SfWQAcR+AtVqU5dVGyhjIVdJgBVHUHqYJ6Ym8Jy7g6nKs5sGOoaRYEID6g3AEwOgAG7hNcLVqU2Ea4YD4i4j7/PBBJfJMXeJAyItizdVkXEqOo2BYXF5K3nelZ2sKvn1Kd10NNQhhZULaSthubFbEASZGnDv8qOYq/4daKag2ssS+lRGgBd9Xe0R8TtzQ08zT8wPVp0/NLF9TMxXWApgNpEwo9fW+Ie38+R0X8aB1P8A4Yk7ebQC27pJn12j54U8W48CqpTR+WmUcu5AYlgZC3OkFRG09rYy82l5YSpmgQsaVpqDdRCyQjGwtJJ3wtzGXDMWLO8mZMyR01bXiJxZgiiLUzzlAjaIUQAQT7zsDc7yTB7HGNLPMrhhUAIMg6VI6jY2iOhHXrjeuWTosR6rjwZRf9p2+mFH4s30/EFcaj55BYQQppBb7yoENuR033thdRzjKQyuARa4B7fX/bEryRFx9ZxitAGw/j/X+74TSGUWybls7UqA+ZmI6bwO8nmAHTphzl0yQg1Mw1RovDu/08tB9JxVqVEBjYem3phjQos7KqJrZrBQYiSAPaMe8BjWmMotbLYvHeHo3Jl2qWsWpz32Ndj9cbR4v5y1HLBdheoFiPSkpAn+mK5WyFemVWomh6jAICw6kA6tEEe0O8410A6zrZJUgaLkmVVp9o2h+3TEnG1oqnHyWPOcfrsSZooT00aunsy5FrdjthJmc1XeQ1ZoPQAD6BVPTFg4H4PWvSV6mYqKG0yF8tANVOnUmSptzkfTCjhOQyz1n/OX000sJq6AYD3sRN1X6jvgRRpSiKHS0MzkerH+BI/hjbRQDZRG+w+m2JXGqWVVkXKsjC+vSWPUaZPW0/TCw1NI2v8AP/ujDyi2NjmkdH8EVBUo1UemjIrSCVDDUQo0EGd4HafliwNTC6vLd1O3I7AEnblbUszAuOmKR+TvNytYe0NSEqDHRyCIM6tSg9uX1xac42pGpOxXzAyyGEAlGDONQDAgtIHSAYtjhknGVF7UlYnp+JM2oMOlQTsy6WHpNE77e7/TGFTiWXqn/EZQqx9+nDXteaRWr9QdsVM5WshpolVtbBQWfm9plBEGbDVMYn5HOM1NdYDSJI5YnY8pgjb1/ljvhK0edFxyXWtkvNU+Hlv/ADbKBYLUgEXOwqUtUfH1wYgtmH6X/wCMfYCBgw9/gfi/snoQtQUwtJhTYRzCPLZiPL511MVMXAJEKepnHKutQmQoWNYXzDF5EkBww5EaAYYhjMWLTvEjaWWVDPXptRToy1CQ9NvQddam3ljbEivlqK0WVGRxSOsqQ0sNSkGNzIGozuQDjyXGKV+Sq1ojrTqSVaq5qGU0pT5LwF81xcre8sSNUi+9c8R8adPKp1FjyEaiNX4i1KR0rytEwNFtyO83NvXK0zrKqnPV0giCDKhQbyAFKs3oQ3UjGjPeEUrUHQTcSpN9MjkaWPUgAgbgnaJBxNRkuQsrrRzDg+qnVoPTQu5OoLBAfS+wjpymTbFvo8NZsxl6laoi6swGCqFKJLVK9a8cwVURj0/EHbFUyGcqZWqrEXyzGEPQg8y26TO2JFXi1Up5jNAfWtNSCYDqqVWU291VpzfqLRj0JRblaJRklHZ1LIZDJvSQ0lW+XFTUwEkLzFm3bWZJJUqZvYRjPM5CrWoV6dGqHSmBVZApBNakBWFNHcs+olLsWsVa7MXiscE4VU/ApU6hdR79F6QaOZzpYkFTLkc1wGI3OLBwzN0UimaTSxKhGapVCCQhqOiVWIhV0gaee3Teie6JSWrK/wALzQrpqUHy6+fNUpKkinSQmOYiTprabmDEXxeK3FCqvoAbK8zKNaqqElrAqCBTaJC2glxI/DXHM/yd5xqOaAQhWGpULIzXllEgFTsTfpjpeVFSqripXLUGchaaIKVNtTMxRtMvcvyrri0EtfFk7RGMrb/BD4XxR2YokMKYAFQlWhSOYCCGdwNPKjRe5UwmJnhjKlDmaWmalOrquArOjMtRFGmCAdR6ACY0+6IuVyK0sw1GkyrT1hkm6rIDEC+pdJakurVp51kztFbxDUpcRZnUquYprBpiJNImSusbyzC46CdrC0mCfaZ0Jcy9UoEYkmdTxYCCDuLk2IHr9U3iLNNSrpVJg7aQCI2DC5ILbR0gThdwDP1GY6GGmiioKQIJuwL9dOsAJsZmBbfDbi2ZNbL16oIqIlFjYe2Apios9ZvOxURG0CXVoORXFo53+UfjIrVqHl6xCGZYgEkr7oME2Nzc/IYoGZILmKexu+3QE4uHFKXmU1qfqj+WKZUpMwqNq5Ax5YFyLf1xz4pueSRL0+VzbNRdoBChdUabgkzEH4X+2NuazApqjOJJUQPiBP3OI1WiQiy0ltMXvB9AIi2+NPEGsqkNyoBJ9Rqn4GbekY6WjsTGGVzi1bCzD0/u2Nuaza0VvcnYYQZGuVcEb7AfG2NvE6rM0MIIG1x/HC+RlJ1ZLpcaJaNO/r/thjUoyAw7f3bvhfwjKXBOJ+bzBCEoDpU3MW+eElJPQkM3y4sisb2/l98T+G16q1FNAjzB1N4up9RYgfTC2nV779fth14aM5hR6N19J/lgQ+i85Jxsk8bTOeZS8+opdmApsoHLzJ2A6lfphDUqVEzOio0mASe8oCO2wtv0GLr4y/S5Q/tf91H+mK14kyT/AJ4rhG0eWktpbSITTcgemLuNWc0JNpDjgfhBKyB6rOZ0W17agJ+5Hywqo5SktRfPRihqeUrAiAZYXkgkXGwPs9cWLw1mYSJ92m17bMAd/wB3Fd4rxGmulVQGqtVndjpNww0gfsiCT3JvtiCerf2W9OnmlJdDDxRwhKGgUwqyzSQB0YxvGwwjX5Eemn+Qw98TcVWutJlKljzMoYCCRJnV0k4Rqx6X+f8AT+WH14DFOK4y7Q04LXZS4Ue1AMx3PcR85G2HVXiDRpLWa7KIvO+xE7np3xX+EPzsoFyI94dQe3fDI1Dff1BKkbevzwnFXbRRzaVJkHN8M0VPJpuy6NUMDeFM7/AY35aoVUqSWKMykmCeViJsZ+2NuafXmyRfWrxtBLAgXJjrGIzVAXrC16rbzENfsR13jAxJNNr7Z5/pG+OyRrP7Vu0/0F8GFz/6R84x7itHbZ0TI6H4kxOphlqKpIuPMqsXMWifLgfOMSM3bzW0wIkHSGgKRI+h3g7ehOK54e4qGGYfWAK2ZqPAIFrBOsxpX+OMuM8TenTdkbUQhA5ibkH1tGmcefn9NOVUGOaK7LXk1pjfmYQb2PPqYRYRYn6t64itnVAGrcH2QJi+w1NcdJAHW0cuFGX40KYGsHWwB5rg6l1CB7I+gkCMIqviZXqDVIEyTe/KRN72N/hjn/47it9i5PURTpELi7LV4oCFBWo9MsN5MJq+sT8zhb+UPL6M3pRNNOjTRABEXQVDcW3qHa2JqZj/AOpqVgjWt991W+G/F87SOdzFCpFmGknqCiRjvx6ml9RI5cnHFyq9ijwbxM06RMzeN3gTzNbvCrfYQsb4tWWzagKV9unAdgskR0FoLXMz364rdPgz0CwS9OdQ2HQagbSfZA3H3xPydSSC50gKzAobLAM9ZJNrye1sDI92iuCcZxsrnhfNFK9J+pa/zJ/u+OqZbM1a1ZwW5Ky/i09OkBgIVkAsW1AW/Z9TjkGUYIKZ7Yt+S4u7UHqjUB5qU1uY2NRl3vssj1w8MlO3/Sns89yqE5R78Fu8VLTovSCswDq2sRbS1SkHTY+Wq+SxGkxIiGk6qXxjiLU6tJjVd/KfkJJICnTDIDIEkEkAkTb4uOL8fFTNVyCNNkpQIlFZ5UHrq1u7AzPKY5cVLi1ZYKXmXIPTSAAgHzBT5HCuXLrrwdbSliu7fn9l6yHEAqMqyoA5I9ooQwXb3ySQWMzqBF7h3xnxrSWjWVFCpUotRI0sGFRgAAQwGlLtA3HX2xFL4T4soLTPnMAzJp94mBcxY6SxmSI9sgbCK7muPqWPlklngN7UHSwKxPaAo35fgMNHK3aoDrjy/A64DmA6VKfadPwO2Kpmyqo9J51q5ItY73J1CLHthvwzM+VVX1scavF+U01BU6NvcbjA9PJPZwelkra+xJmaylUgGUABkCLEmxDevUY947xEVKdMBSulVEG/sjTO3WJ+eGdGgKmTKgDWjggyBY2MnthdU4NLEs/yHMdu5jHVfI7sc1uv0KMiv4i+jA/fEvib6qs9DH92xLXhIW694uY9ehxMyvA1apcgwYAloEfecK0r2Op1Gjzh6wPljHMVQtF16sZGJyUQLD+/rjVRy8VFaFZUZWIYAizAkEH2h3GOSO8js4sc+OVsW5jIMmksLOi1BBB5WnTPY22xv4XXK1F0sQTaRY3+GLB4z8QHN1BpMLJFJYAAFixJAAliS0ek9cVlJBpkAXB1coHssTNr7Ri0/KTLPLzg60b62YqE87liDaWa1+n0GNa1p3Yn5k/zxMqT+MSbi4Pbb+mIFVnZVKdFv6kNE29CPocHHk5IeGVSSJ+Wph1Kd7X+Rm+GvC/AnmtTNSqILAaUTVYuVsSRIsSLbYSZCsxCljccvXuSD94+QxY/DvF2VVCgsKQTrALCpG52tUBmOhsYxb0vtPLJZev8nPLLmjyjh7bRWEpQSAG+Ujb5emM+Y9DbufTG3PcNamzMTvUqKFmQsFwII3sMQGEKpN9e1z0MdSJm3eO2Fb2dqmxnwzLMHJi5FgWQfTUf98MXouNg9pIGumYN7GJ7nEPLU0kSJMdmPy33xsq0+bqI6/iCRv3+X1xNT8lJajdmWZkvsTCbATu2MEdv1XE/+kTt69sa8xGs6jHKo3I3N9vS3zxgKc6iG9m/tEdxNxJxL07+Bx+mfwNhDG4+6GfscGIkT7wP+tvpZcGOk6bPcvlVTlFxIM2kQY/7vjc4nVqzPS1MxOltF72gNb5zPwGDBjjeSTW34PHlkk12aKgOgGff79pP8SfrjU2TEs0mBeAelz/LHuDE1JicmZ5MMjAgiQAZ+HMfuPsMbM+65iqKzz5jAEkW22+yx8Ix7gwG62g+5KmrHGRzpACmSIt3jEbP8UNOnUpqqxUXSx3MSrDT29iPUE4MGOfHNydMTFlnFtRZXqguow0SmtMWBPmMpEmQsEzpB/Wn5R1x5gxaTdUPzlHSfaZ5mMn5jBP1jq+h2NjaDiIPDSqfaNxAv3tO3fBgxOGWUY0mJDLNJJMwpcEFVNRYjTa3pjI8LVKgaST17SAL/OfrODBijyy3G9DSyz2rNucoHVSM+3OLZlckuYy417jrvgwYfFJpf2ETceLQgo0qf4gZqglgFKhe9y0noJIg3IG022jK5QnlOY0kAmRSB3YEWBG+i/73pgwYd5ZRjr/dlfclFaZmcpTWdIYruNRWdjvpUDqPljRm85qKWiI+k2wYMReSUlsk8kpN2zF0gn4n+JxnVSAFG7mCfT0tgwYlGbYnJtmOdYLpKzGoKw6bFQQO43nAMuGo7AFQwn0ANse4MDk+MXfkZyfFM1pQBUsfeAkf+/xxvbJouoKPZCz66pk22M/x9AMGDBc5JpJ/7o3OXVkTN5YIogm4Bv63/gPviVlSENhd2Ez8Qbdto+ZwYMaU5d2BZJd2balMMhJ9Xt6mT/PEXM0FQRBOmYk9QZB/n8zgwYEMkrqw+5J+TLhOURgpZZZpMy1iFJ6GOw+E4kBAAbe93b1ndsGDBnklVX9heSXV6DJ556dU6WIhpt6IRPxhiPnjI8YqtUQ62mCATHWZP3wYMJbqvwBSfVhm+Il2lgGIsCVWe/buSfngwYMUc5J0mDnL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6" name="Picture 8" descr="https://encrypted-tbn1.gstatic.com/images?q=tbn:ANd9GcSSnIw5UQtGDQw3iJnH7Nlab6l6Cu-n0GR2LFEge8mjaoPSwDEu"/>
          <p:cNvPicPr>
            <a:picLocks noChangeAspect="1" noChangeArrowheads="1"/>
          </p:cNvPicPr>
          <p:nvPr/>
        </p:nvPicPr>
        <p:blipFill>
          <a:blip r:embed="rId3" cstate="print"/>
          <a:srcRect/>
          <a:stretch>
            <a:fillRect/>
          </a:stretch>
        </p:blipFill>
        <p:spPr bwMode="auto">
          <a:xfrm>
            <a:off x="4857752" y="3857628"/>
            <a:ext cx="3786214" cy="25104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229600" cy="4525963"/>
          </a:xfrm>
        </p:spPr>
        <p:txBody>
          <a:bodyPr/>
          <a:lstStyle/>
          <a:p>
            <a:pPr algn="ctr">
              <a:buNone/>
            </a:pPr>
            <a:r>
              <a:rPr lang="en-US" i="1" dirty="0"/>
              <a:t>New Zealand is a very interesting and beautiful country.</a:t>
            </a:r>
            <a:endParaRPr lang="ru-RU" i="1" dirty="0"/>
          </a:p>
        </p:txBody>
      </p:sp>
      <p:pic>
        <p:nvPicPr>
          <p:cNvPr id="1026" name="Picture 2" descr="http://nursing322sp10.files.wordpress.com/2010/03/city-of-aukland.jpg"/>
          <p:cNvPicPr>
            <a:picLocks noChangeAspect="1" noChangeArrowheads="1"/>
          </p:cNvPicPr>
          <p:nvPr/>
        </p:nvPicPr>
        <p:blipFill>
          <a:blip r:embed="rId2" cstate="print"/>
          <a:srcRect/>
          <a:stretch>
            <a:fillRect/>
          </a:stretch>
        </p:blipFill>
        <p:spPr bwMode="auto">
          <a:xfrm>
            <a:off x="928662" y="1928802"/>
            <a:ext cx="7093607" cy="47148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515352" cy="4525963"/>
          </a:xfrm>
        </p:spPr>
        <p:txBody>
          <a:bodyPr/>
          <a:lstStyle/>
          <a:p>
            <a:pPr algn="ctr">
              <a:buNone/>
            </a:pPr>
            <a:r>
              <a:rPr lang="en-US" dirty="0"/>
              <a:t>New Zealand is a very interesting country. It has got total area of 269,000 square kilometers. It is situated to south-east of Australia in the Pacific Ocean. It consists of two main islands (North Island and South Island) and some smaller ones. Nearly 3.5 million people live in the country.</a:t>
            </a:r>
            <a:endParaRPr lang="ru-RU" dirty="0"/>
          </a:p>
        </p:txBody>
      </p:sp>
      <p:pic>
        <p:nvPicPr>
          <p:cNvPr id="10242" name="Picture 2" descr="http://www.holidaylist2014.com/wp-content/uploads/2013/12/New-Zealand-Holiday-list-2014.jpg"/>
          <p:cNvPicPr>
            <a:picLocks noChangeAspect="1" noChangeArrowheads="1"/>
          </p:cNvPicPr>
          <p:nvPr/>
        </p:nvPicPr>
        <p:blipFill>
          <a:blip r:embed="rId2" cstate="print"/>
          <a:srcRect/>
          <a:stretch>
            <a:fillRect/>
          </a:stretch>
        </p:blipFill>
        <p:spPr bwMode="auto">
          <a:xfrm>
            <a:off x="1857356" y="3357562"/>
            <a:ext cx="5072097" cy="3208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14818"/>
            <a:ext cx="8229600" cy="2328866"/>
          </a:xfrm>
        </p:spPr>
        <p:txBody>
          <a:bodyPr/>
          <a:lstStyle/>
          <a:p>
            <a:pPr algn="ctr">
              <a:buNone/>
            </a:pPr>
            <a:r>
              <a:rPr lang="en-US" dirty="0"/>
              <a:t>The capital of New Zealand is Wellington. It is a financial centre too. The city was founded in 1840 and has been the capital since 1865. The official language Is English.</a:t>
            </a:r>
            <a:endParaRPr lang="ru-RU" dirty="0"/>
          </a:p>
        </p:txBody>
      </p:sp>
      <p:pic>
        <p:nvPicPr>
          <p:cNvPr id="9218" name="Picture 2" descr="http://www.evolvernetwork.org/wp-content/uploads/2012/09/wellington.jpg"/>
          <p:cNvPicPr>
            <a:picLocks noChangeAspect="1" noChangeArrowheads="1"/>
          </p:cNvPicPr>
          <p:nvPr/>
        </p:nvPicPr>
        <p:blipFill>
          <a:blip r:embed="rId2" cstate="print"/>
          <a:srcRect/>
          <a:stretch>
            <a:fillRect/>
          </a:stretch>
        </p:blipFill>
        <p:spPr bwMode="auto">
          <a:xfrm>
            <a:off x="1928794" y="142852"/>
            <a:ext cx="5953165" cy="39290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22" y="1285860"/>
            <a:ext cx="4786378" cy="4500570"/>
          </a:xfrm>
        </p:spPr>
        <p:txBody>
          <a:bodyPr/>
          <a:lstStyle/>
          <a:p>
            <a:pPr algn="ctr">
              <a:buNone/>
            </a:pPr>
            <a:r>
              <a:rPr lang="en-US" dirty="0"/>
              <a:t>The climate of New Zealand is moist. New Zealand is rich in minerals. There are some main industries in the country, for example, iron and steel industry. The country has gas and petroleum. </a:t>
            </a:r>
            <a:endParaRPr lang="ru-RU" dirty="0"/>
          </a:p>
        </p:txBody>
      </p:sp>
      <p:pic>
        <p:nvPicPr>
          <p:cNvPr id="8194" name="Picture 2" descr="http://christchurchcitylibraries.com/heritage/maps/217793.jpg"/>
          <p:cNvPicPr>
            <a:picLocks noChangeAspect="1" noChangeArrowheads="1"/>
          </p:cNvPicPr>
          <p:nvPr/>
        </p:nvPicPr>
        <p:blipFill>
          <a:blip r:embed="rId2" cstate="print"/>
          <a:srcRect/>
          <a:stretch>
            <a:fillRect/>
          </a:stretch>
        </p:blipFill>
        <p:spPr bwMode="auto">
          <a:xfrm>
            <a:off x="214282" y="571480"/>
            <a:ext cx="4100554" cy="56436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4525963"/>
          </a:xfrm>
        </p:spPr>
        <p:txBody>
          <a:bodyPr/>
          <a:lstStyle/>
          <a:p>
            <a:pPr algn="ctr">
              <a:buNone/>
            </a:pPr>
            <a:r>
              <a:rPr lang="en-US" dirty="0" smtClean="0"/>
              <a:t>There are many mountains in New Zealand. The highest is Mount Cook (3,764 </a:t>
            </a:r>
            <a:r>
              <a:rPr lang="en-US" dirty="0" err="1" smtClean="0"/>
              <a:t>metres</a:t>
            </a:r>
            <a:r>
              <a:rPr lang="en-US" dirty="0" smtClean="0"/>
              <a:t> or 12,349 feet).</a:t>
            </a:r>
            <a:endParaRPr lang="ru-RU" dirty="0"/>
          </a:p>
        </p:txBody>
      </p:sp>
      <p:pic>
        <p:nvPicPr>
          <p:cNvPr id="24578" name="Picture 2" descr="http://peakware.com/img.php?src=3236"/>
          <p:cNvPicPr>
            <a:picLocks noChangeAspect="1" noChangeArrowheads="1"/>
          </p:cNvPicPr>
          <p:nvPr/>
        </p:nvPicPr>
        <p:blipFill>
          <a:blip r:embed="rId2" cstate="print"/>
          <a:srcRect/>
          <a:stretch>
            <a:fillRect/>
          </a:stretch>
        </p:blipFill>
        <p:spPr bwMode="auto">
          <a:xfrm>
            <a:off x="1428728" y="2214554"/>
            <a:ext cx="6156935" cy="41005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4525963"/>
          </a:xfrm>
        </p:spPr>
        <p:txBody>
          <a:bodyPr/>
          <a:lstStyle/>
          <a:p>
            <a:pPr algn="ctr">
              <a:buNone/>
            </a:pPr>
            <a:r>
              <a:rPr lang="en-US" dirty="0"/>
              <a:t>There are many rivers and lakes in the country. The chief rivers are the Waikato and the </a:t>
            </a:r>
            <a:r>
              <a:rPr lang="en-US" dirty="0" err="1"/>
              <a:t>Wairu</a:t>
            </a:r>
            <a:r>
              <a:rPr lang="en-US" dirty="0"/>
              <a:t>.</a:t>
            </a:r>
            <a:endParaRPr lang="ru-RU" dirty="0"/>
          </a:p>
        </p:txBody>
      </p:sp>
      <p:pic>
        <p:nvPicPr>
          <p:cNvPr id="7170" name="Picture 2" descr="http://www.teara.govt.nz/files/27260-gns.jpg"/>
          <p:cNvPicPr>
            <a:picLocks noChangeAspect="1" noChangeArrowheads="1"/>
          </p:cNvPicPr>
          <p:nvPr/>
        </p:nvPicPr>
        <p:blipFill>
          <a:blip r:embed="rId2" cstate="print"/>
          <a:srcRect/>
          <a:stretch>
            <a:fillRect/>
          </a:stretch>
        </p:blipFill>
        <p:spPr bwMode="auto">
          <a:xfrm>
            <a:off x="285720" y="3071810"/>
            <a:ext cx="4143607" cy="3348035"/>
          </a:xfrm>
          <a:prstGeom prst="rect">
            <a:avLst/>
          </a:prstGeom>
          <a:noFill/>
        </p:spPr>
      </p:pic>
      <p:pic>
        <p:nvPicPr>
          <p:cNvPr id="7172" name="Picture 4" descr="https://encrypted-tbn3.gstatic.com/images?q=tbn:ANd9GcSrMckYd2Qmlwg9y-55XB8d1nUvXypqL1XfZHwpBcoI4v6CHXv6"/>
          <p:cNvPicPr>
            <a:picLocks noChangeAspect="1" noChangeArrowheads="1"/>
          </p:cNvPicPr>
          <p:nvPr/>
        </p:nvPicPr>
        <p:blipFill>
          <a:blip r:embed="rId3" cstate="print"/>
          <a:srcRect/>
          <a:stretch>
            <a:fillRect/>
          </a:stretch>
        </p:blipFill>
        <p:spPr bwMode="auto">
          <a:xfrm>
            <a:off x="4429124" y="1643050"/>
            <a:ext cx="4444361" cy="29575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7"/>
            <a:ext cx="8143932" cy="3643338"/>
          </a:xfrm>
        </p:spPr>
        <p:txBody>
          <a:bodyPr>
            <a:normAutofit fontScale="92500" lnSpcReduction="20000"/>
          </a:bodyPr>
          <a:lstStyle/>
          <a:p>
            <a:pPr algn="ctr">
              <a:buNone/>
            </a:pPr>
            <a:r>
              <a:rPr lang="en-US" dirty="0" smtClean="0"/>
              <a:t>The </a:t>
            </a:r>
            <a:r>
              <a:rPr lang="en-US" dirty="0"/>
              <a:t>native animals in the </a:t>
            </a:r>
            <a:r>
              <a:rPr lang="en-US" dirty="0" smtClean="0"/>
              <a:t>country is </a:t>
            </a:r>
            <a:r>
              <a:rPr lang="en-US" dirty="0"/>
              <a:t>the kiwi. This interesting bird lives in the wet parts of the thick bushes. In the day-time the bird does not go out. It comes out only at night to find food. Kiwis cannot fly. Many years ago kiwis were hunted for food. Now the government does not permit the hunting the kiwis. The kiwi is now the symbol of New Zealand people. Small children are often called kiwis.</a:t>
            </a:r>
            <a:endParaRPr lang="ru-RU" dirty="0"/>
          </a:p>
        </p:txBody>
      </p:sp>
      <p:sp>
        <p:nvSpPr>
          <p:cNvPr id="6146" name="AutoShape 2" descr="data:image/jpeg;base64,/9j/4AAQSkZJRgABAQAAAQABAAD/2wCEAAkGBhQSERQUExMWFRQVFxcYFxgYFBcXFxgYFxwXFBgXFBcXHSYeFxojHBcUHy8gIycpLCwsGB4xNTAqNSYrLCkBCQoKDgwOGg8PGikkHBwpLCkpKSwpKSksKSksLCwpLCkpKSwpLCwpKTUsLCwpKSkpLCksKSwsLCw1KSwpLikpKf/AABEIAK8BIAMBIgACEQEDEQH/xAAcAAACAwEBAQEAAAAAAAAAAAAEBQIDBgEHAAj/xABCEAABAwIEAwYDBgQEBAcAAAABAAIRAyEEEjFBBVFhEyJxgZGhBjKxBxRCwdHwUmLh8SNygpJTY7LCCBUzNXOi0v/EABkBAAMBAQEAAAAAAAAAAAAAAAECAwQABf/EACwRAAICAQQABQMEAwEAAAAAAAABAhEDEiExQQQTUXHwImGhMoGRsULB0QX/2gAMAwEAAhEDEQA/APKRh1dTwyKFFFUcOvMc2yTpFGGwyd4ajAQ9HDplSbZRciMmQDFXWpIrKo1GSl10TsTVmIdzE1qUELVppVk3LpgDgpNok6BXMw2YprhOGEkBpvyK2Y4uZRRsXUuHuP4XehKYYDghqHu+Gi03D+GPZdw0jax8Cm1ZjwJDRa/lvIWuOJIrHGlyJ8NwfsYbFz03TPhNIdoeQB+iIfiQ+jmI7zXAeEwAgaWJygubuCPcj8lpUbQ/AXxAA38h+/3orsKwNABMNIvHJLsTjBaLAAAdY1PifzQudzw4kkN0H723R0dHWMeKfEMjJSEMGkDXqUrwzajzOp6Rb9ERg8XTa09wPOgn5Z6BUYrGvJgQG9LD0FyhpGsli3VIjtg3wlx9oCVV8G06ufUPNxy/9N1XX4iZIguA5A284UqTWnR72mPEf0TJUcVVG5LiB/KKbj6uVZ4xh3WeMjtJ0U8U3/mweVQRPQEa+ijh+JNFntABtIAI8x/RFqw8Atdn/DqCo07GJHnuqDSAbORwO8EkeaLfgacyMt9gADHsqzRe0k0nkjWCEyQLFVavFoKCGKI0KaYrG5tYnnEfVAFgdN7pWkhrbLqFadrq9+iGw7S3W6LcJChlhcdic1YFUcq8yvq4YqksXkcbMyPkrc9QzK3sl92SZNBKC5Qc9XPpoaoFSNM4+L1zOvmslXsw6ZtIYbiiiaTVUraYWOMibYQxF0gh6TUWwKcpEWSDV0sU2NVzaSg2zkA1KSCq4WU7NBUVMODaY8p9lfBjc2VhFtneF8LDhMT6JhQ4bTFnjKecIjg2FNM6j97pvxOjALsgc3ePX+3ovehHSqRuSoooYp1MAFwe2N9YNvNBYvibmVDta+4IIkGOUIAVjEsdLLiLzBtBHlBHRDufeS4kCRNpEbO8Oe7SVdJIHIyq1SaTom0z4tAIPS30X1HENFOo0RMkzpYAOEHa5QlSsaYFtRO92zlMzv8A/sciqMVlpmLkANBgiOTHeEBs85XajqDMKztWMJMAubfpdxt4AQocQrZiGNs3MMxi5Jh3jAaDHql+BxZp5mGA0BpHpHpEea7WOUSQZqnu3sGhoLndbEtnmu1BoNrVI+UAE2a2dG2Mu8j7qNFwg3DQLmGiT1dOn6BBVeJQ7+edYETYk6XAOb89ENX4jl7u4Py6gk6vq/x5dcukxqnVMFDnE8YpCGd5xAuA30JIEgdTCExPGKQIgNF5/wDTLzI69UoBdUkhzspNwCA52+eq8mL+HQBcfiKdOzQIP8pE+t3eMAIVXAeRszjLMsmQHbBktnqLpZiW0XElr2h3LJAI5ckM/EUpuY37zXCPAtPLn6I+tw+i8Ds3Bxjuk38YIv5XRrsPAqq0rRAgaZXaeCGGNLZAcf0RmIwT8ri6HNGhbEjrF0srYRxtck6OG/iFzZxY6pmvqq67BsIXMNw0zZ0O5fqEUcDUGpBHjHsVNvcZA4BRVFxGq+ZSncQiG0wj0BksmYf0VBwycYHB2U6uFheF4hvXsYckqYmGGUvuqY9kuiks1iqQnqYRDPwS0YoLjsMOSrGTOczOMwSKp4VNxglY3CoybBrASF2mEX2CmzDLFrFsjRaiGqQorjgnFLGFXtegM6IovXaQJhRNlFvD3PiDHOfy5rlSqBYmEwwdCp+EAjx/XXwXqeEx1ub8UaVl9LhILLOJcNMtvKBqgcRxctGQmxBF7SB10tuD7I4yJM9k7wMeI1SLG1HPqyTfmwaxF3RaOvI76L1OCvJRhKrmvde34gRBM/K4gWNwLgxoRuEzaxrmkwMv4pmACA0kjWNHWm0PHyldw2ADoLaTiWiD2bwJb80Acxy6EiIvz7wwONwQR8+VrXReW1g22YHcAXvuQlsJBuIt2biZbLgDeRZrmkbczG/R4SniGOa5paD/ABDvTdoIOXnmaTGt2nnCt4licsAOlwJiTewEbX1gHcOcLGAkWMpue6ZibttF+0DIHP5if3Y2FF7sf+B3JwzbgxlBPTvNPqd7FHGF7dINMmnOsBz6lQnlMNaP2Eh7Zpab3HOdzmMRyDmjqG2TShxSmyHADNnDgJkktzAHLuJaek5eRXBCsQ40xnAhxeRAEOA3PQna0jU3sqCGtALhJgEAmGC1nRq8mQROsyReFUMcHtGdwJl5GvzEnO6Bd17AT6oJ2LDTPXnob2n+K+jdOaKYA2tW/iBqOmwdpJEWYbzqbjS+kIOqQSW1KzGxYsaQ4iLXLRE+dkPjcQSBAyNO8hk6QBMWtc/TeDatFgFs3gzM3xkgf9SrdinMRAI7N7co0AMR1Ij6qLKpJOXuneNJ5iDZEOxtIt7whvJua56tBQr6DCZbDJ2F/UG4SPYcb4N2dw7QmebZv/m5pnko0+9kqPO8kMbP1SGk+q35D3ehupPwNV93FwGxIgT5qb37GQ1fxbP3Q1tPbui/mTr6KFZoDe8CeoS84IUh3n5nHYXjzRuBrW1noVypBZDuHQkKxuHgSHAohzGkE5QPNDPpybWTXYrQ+4W6Wq7EMQHDamW0o6s6QvG8VHTKzDmiCuYutpr4XVzQsVmZIgGL7IplcLkYyo5kSF3MokqLir2mKWtoyrW0YRLWLuRecX2KOzVFakjy1UVqaZMDViyoFGm6Tqra7ENTYQbK8NyVbjnC0XG2UOHr7J7QqtDYNN0x+EEH6fms1hMY4OAAvsQYK0OGxzgCS/vbgi3qvdwKobHoxWwDxWqJ7mYA7OuR4RJ84QHC8BJnICLwWucHA+sxZXYvE9o+AACXDcg/2Rhw7mgOcCXHQQWyOcixnqNldlTmKYQzNlLiJ1kXAktDw0tzlohpN3EAHNKWcNweoqWc8yQHE2Jy525idyHeXii6uNLXs+Y3gtuQZ1DZMNI8IJF4VmNAcTA7zS6G/wCdzjYG7Qf4b7kEpAC+tRzva6BGc9Y71Rhdygkf/SUn4k0GgIEOaajh/FJfMHyB6XC1WNpdlSMCRDh5MBzRzlpqOHNZHGvcG9mbul5zf/G2XX55AHCOaKYUKafDxnfoQWsIB0vmBdPIFrfJ6pOEALjFs1gSZDGkuIPUhwTN+HPaUmkEEUQXbHLpN+mQeSvpYfM5xLe65xnXZrT+Z5eSZsAgFEsIJ2y+AnMfoB6rmKfpa8WFrDw28Ey4nRIpEfiA9C3ugeYD7/5eSS0a5LocCIAkEyfEaSPNKjiFYEmTMdTLj+glcpV+YP8Apv8AUFEYkNLfkAHMN+uX9UuIvaB4H9/VUTODGY9rTPZumIlrgPXuqyjj2n5mAn+YH1sQUM3EiZLTP8TYB8xoUSMcSCCC4HmD+sBF8BQXg8YGnRpHimh4oypADXjwdm9ikIol2jHR0j8kywJc22UiN4hSZRDRp5sc4REubCsFAWEBp91UzGVHCDVOXkAFfSoZtXu9P1QOLqvDhlk3PS/shhVGkeanVe+lcd5s85XTi+0AOUW6X+iKsDO0bGZtyTNrpCT060JpgnSsvioJqzPlWx8VDOialFUPorx6MLR8Kqm1UdkZUw+EyjYpflVT2qLq6gaoRpoDHsLhCgKq4Kiy0EmAoPpyrM652gXDJgNegqKeHumEgrvYyqQdMdLcsw+Ja0XHhf8ARM2Y0Zb0wJ6X8Z2SzCYYB0mnmjaU6qUwWy45Ogv9V72CTcTbHgRZWveBIEcnFttwbXV1VuWxiIsACJibkm/70uqKuEh4gOeZ2lk+I3XOKOeABkEjVsuMf6s2vhK0MYW8F4k5+JexjSSYp2JADZhx2Lj7eC1uK4aBiKdO8PaZMaZdybATmd6Rss78D8NfQxXamnUcxzcr4IhuY5myDO8mZgzzWxxnFWnFUntLWCmYcHmHPc8gsZSjV/deYnSBfMEGrA2LMbgXPYxoMSA8HkYtYa97MfAHms47BTSlolxZXDQdiGENab7U6uSeg8V6DxukGUwWENdLgxuUACGlzWzpo4DwPRI+F4IOa4/hnKLbuqZXTP8ALTafNCgJiPH4VtZ1Go2wL20ydP8ADawPfbf54A5gxcpVh25RUY4d6e9FwMsF2vIBzesrQ43DmgG5SCxlWpA2LswNPprB8OiV4TDh5MmSXd7Q5gcxl3NsuJJ6NROAMZhQHtbbvt73UwBp/uM7clhOLNLK17beI6xqtxxDipNQvD25aZLXN1IzS4A6AZhJFzEbGwxfxQXOrueRDSBlAvDRAg9dz1KZKjuiNOqJ1P8A3DrI0QtQSbEGff8ATzXcHTJsL+w9dlGo68EXncQZ6pxjuWLFsbxrbnbUdQjKGKYAIEH/ADOj6y33QoqGMs263g9P6K6k6CMzZ6yfXquCM6OLeYh0dSB9Rr5phRwRcC4hpPPw80JhX0HWMsPr+llL7i4XElvSD6gXCkxhgxrwIyNI9PqqXUQ78RHSPZVMmdx4mR7q19N2zXdYuEQkmVyzR58CFdTcZnQIZtQbyDyKOw5EQdPoiAqrgg2uE04Y5Ln0yicM5Tyq4iS4HS4aSpp1VI1l4M1TPPlsyNSkhajUSaoKi4AoKVCPcW4idkJ2hTd7QharQqqVgQeKxKmcVCCe47IeuSBJQeJdCWw2rxKN1WziE7rP1KrnOgJrgMKdSleNJWM7Q8wz0W0oHDhGsUaYyZbSmYH9k1IhoEgDwlAYYNBk6JjSrMcLNHqvZ8L+g3w/SJqgGbl5X/oPBXPfmc0uDWgCRYtHk4iAdpR9ajGjesx7zuOiBq442vvdxMT6aRz6Lchx3gmNeMwe2bidT3os4gkOaTFso8bWzn2gcLxTaVOphQTldWDw1gqPGdrGiowd45mhjm5gSW5rETKbcM4gL/K4kkDvl+lpDcoJOl80oqpxIgwwg3OYFrSAR/NmLbcyDtMop0xGAnEVKlDBte0ioWkvaSJa+oA2HDVoBIA5QfLVYfh7WUnNa0lpzEiWl5c9xeQBvlcbfnN6+HYJpaC4OLycxdEAuO7ZiQDzvYdJAxfxUKZIk2IMx8tWH5mF23ekjnDxeYSB9gXjeEDqdSSCMwNhBh1OCRFjEC9hJM6LC4jNQsSHBzTcdRDWjrPj66aDifxC1zMoJIzNAJkNLQR2QyNZDi4tL8tw6c0RCGxtEVg7OXO0b8peQBo1oaJuS50AaEA7one5h+F0KxZUNYgQTkEgukvFR0luwLSADu93VBcacHCIv8xGp/1QItfZPa3DWjUnu2g3Og1M22FiY5pLxtxIjK0N2gkdBJFj7p7sZbChlMxFztB/UaeXuqaV7H3+hP5q5jRlO49RH1ChTbBM/vxXBPnMLeoHq3xVgZIt+oXzn7E6GAZ25FcpVL3sUAljZGvuPoUzwfECIDpjmDcKii93i2PQKDnlrr6c4hI9woeOcCJkPbzjvDxVlHiLG6GPOQl2Hpj5mO73LmiPmuaZMbgR6pRrGFXFioJlocLjmohrnbX3ul9bDyJDTHIInAgEEFxAGtkVwcWirNpKNw9KEPRaM1p80UK0GEJu1QjDhTsqqiup1JCrqOC8TKvqMGSO4M9xQ1Wu4Ih11H7vKWMfUmogn3py5nJTBvD1B2HhNt0PSG7+GxsgsTgJWvpsDgh8Tw/ksvmS4IKS7MlR4UAivukBMn4aCqKoTrJfI2zBqLYRDaioaIUqlWy0KUWgpUcdXmyd8Lq5Rcgu5fmeiztNGYA5nRo3da/DTS2N2OVxNKcWXiGXG7tB59PBK8ZSyzo6/wDuPqICKfiolrbAa9VTjqMNjMS5w7xH4QdQ0r0UUFmB4lDnEGBo97SQXfxQ4/hGkiJvrCbNx8/4lMOyNgD5gMoOpJdAk7anlYkocTRAm0g3y6THyybQJg2jbSApDi7mgF5acoDgIAYCdMo8THM/yi6YDR6NS4l2lJoIEuHRoaY2l9yNQD9FiviCmO3DjABD2m2WbDS219bazJCt4L8U02EUq9QAuLRdwbdxvmEgtBcYkgCwsRpvuFcNacQ9zh3hTI0Au8w+41Pd8geqV7gWx5BXwjK1RvZwYzmSyGxlDGts0B0WFgBaYklGMcWCANQYMXG8NsZmfG51XqXxLwpmSmcveDwJAJPeBaQ3f08V4z8bcd7N72DW4OoLTAgAg2cAAYM6+vcBuxdxDGZJz/NBcIJtzLSeW/KFl8bUDnkwBO4sDvJFwfEFcqYhzjNzMfTl02I2hVOZAPl73nxsigoliBEHWLG234XfUL6ZG0jbmCpMMx105cx72818+IkaRbnfYp0MRaBEHQ28OhVZplhhwkbeCJF9R49eoX1SmYjVp0/vsizi3C18ptcJhVYKjczdBaN2+I3CU0WECRfoj8IQ4y05XcuakwldNoHS/kmtGsbXVYw7T8wgncaT1U/uxAsfLcJW7CiRBM5TEonDPMQQJ0KDA8Q72KMw5nUQUQhWHpwFU50uRNenDVRTpyo5JpIlKQXTqWUKzjCtoYdW18PZeXKVyMk2KadUz0TbDGQgqOElyeYagGhGbXROwV8jZLsRWKa1wUDXpk/2U1KwNj3A4stTmhiw7VZprymXD6bnGVkpt/SJOKW4zxOEkaJPisKWrRNYQIKoxGGzBUcLJxkZKpTIVPa9EzxuAI8EuNGUIp8GlJM52qJogiCDdUBnNG0Gi3RacdxZSEqHFKgGU5PeJ16qnEVBAkX2bsOvWApseXeW2yExpgwbk+w5L2sck0aU7FWLqCTmMl0z0aBoOWnskOPxDgwPJ7zh3YF2zJkcnddtdQmuOZLiP7AaJdiIJM89P3uY8gnGETi2m7M62T5Whslz4je06kuJ52NgvdPsa427F4HNUcXVKNSpSJJBdlOWowExeA4Nm3yrwvHUdtTt0JJmF6Z/4fcf/iYyidC2lUaALDKX03eZli6+hZHpvxRUDaYeTApio8+DGPcV+U+I419Z7qlR0ueS52wzQLAbATAC/S/2p4jJw3EOGppPaPGpFL/vX5mLfoXf7pRZ0UcBhrTy/qrRTzB3QSPUW9192MgGOX1IU6Xy2Ozh9f0RTHB6Ai3ImP6e/opAa+3huPqu6fvzHsSp0zJnz8jY+6aziFMxfZGU+Wyqo0o6/v8ANENExEgj0PRTbOIdjuPX9VVEG4g+yIpvyuI0B9iumqCJyzzQODKFQ5YUs51QFOnJ7pj8lYHu0Jv7LgjDtRo4WOhReDhuuiVYd5ccp1CZ0KkCHLnsjmxkKgcIUAQECytlRFPEBwkLzcrtmPIxhQrohzwQlQrToufeI3WfSQtsY0aN0wzABZ0Y12yLw+IdFyhVuhbDarTzQVYH9lQrYzqqKdQHdKoUHkNbiYOq0PCce3msOMw2RuFxhbBIKzbxdo5wb2PRXYgHS6H+8ZdUq4FxUEX3RPEKwNm7Jpt6dT5M+lphdVrXiyVYrAxoFyjii0+KYtrB4QjkUl9yibQkZgiTcIyhw0ymHZQpmpGybW73A5sorYaGiEs4hRvY+KcitKEqNBkrfgzpcmrFl9TNYurYwO8dJ3jcpHVrQIHruZ1PRarH4Gx3JWcrYIiZ816GtM1p2Kqz5Ezz/SB9FqvsPxWXimX+PD1W+YdSf+RWVxNMgHl+ae/ZKMvF8NP4hWb60qjvq0Jk7YWeq/bM6OGVLxL6TfWo0/kvz5iGSG7d1o9P6L3v7cv/AGuBvXoj3J/JeCVnyLbD8o/JMzlwcYO5G4/UW91FtPWOY+pP5rpdAd1/ooUXkeqCOJ9np0MLtFkH1B8CuASY0vIV+viusNlhogj9+S4Tztt5odlS6vc3l5rkcS7MOB/iCHILTbQ6qPbQ4ehXKroNtCmoJIAgovPYIN1lJ2JgQjVcnWF5oMqz77nS1lQmyLo0YWLPm6RGcwsVCddEZReGjqQgw6FNuIg3XnNtuyDlYVQa6Z2VnaNzQUL2822V1GnBmENdE9gxruQXajjC47NYgW3Vr6BcDKZSTFaM9xLiGUwDdVYXEuNyU4rfD0idVnMfh3MdFwFojpkqKKuD1N/AYEH1QNTgoabGZ6rRfcajwTGh+XeOcckLU4Y9t3Ec43y6EgbixXjY5SnPfgjHI+xPU4aW3aUbw5k2KbDg5L3Nk2Byw35tCMp3kGRzQTsC9rg7SDvaRoVo+ibo5tMvGBE+CtGEhdxPDqmXPTq0zEamBDtIdodD5hIavH6lNxZUaWuBgyLc7HQiCELhwkS3H7avNdqOBCz9L4gB130/oixxVm5jntr4pNfTQNw2oYVOdfDiDHDVcqU5Fk8U5PYpFXwSzNOqBxeADrQtHwfgAc2SmL/hsDReivD50jRHWkeaYzgpcRayP+DeD5OJYWpuKkerKjT9Vra/BY2XOD8NLcTRcdqjfe35ox82MkmuxvMknVBn2z0S/hwaNTWp/R68QZwV2WY3n0X6E+0Cjmw7G/8AMB9nLznF4AZSIiVqyeY8mmPBbU7pHnNbBd0lCNblN1o+PFtNsBZRlcuPmryjpVssGi7h4LrbHVVOxMFCvxRBJSKVi2XVTc89l1mJgxsUqq4kuK+7cqgbDjWh6Pw9LNfkkArSQtDgXd1UgFOwPiVeICBBLlPiF33Qb8SdBZJktukTk2N6JAFzCsdjCLN9Upw1OdfWUfQLTYObPUgLHKCT9SMkMMPXcblGUacmwuoYKkwfOSYuco7vqUWfi2hSjKwOOmv6LHOMm6iiT+wdhOFPIzBstTanwR/ss877SgIyUCecuAHlAKvw/wBqQzd+k5rYtlcHGeswAFLyM/On+v8AorUvQ0lLhL4i1tZ3VzOEEg5o10GyRYf7TaDnODu0aLZTkmecwbXTXhfxO2uxzmB/cJzAsIdB+XxmCkmssV9SaEetdDF2AiBtGqFPw42sHS24R/3h2Vn81/19NFczEua4mCBAm2x58kMcop8iqbHFN7XsBNRxAkkO/CQDczEQCSCHTfdSqY1rSQANSIcc0ugmBO7jMRcmNVThOGEB5MB79RsW3aZjWZFraqzF4bM1r3Bssc0kRIkGWPg7hwB6ESsslK9vn8k6KaOKfUpy0fITMR3RAO14M6dJjUq+W5iZcXQ05c0hxgEODosddQeUrjeJWl8SSKcXhzrwe7ae7M9Ao8Qxwpatu1zQYABGZwaTmGtr76aKTco+u4LfRfh8aXDuAS75m1A0hwtECGiZnYE2XzKNyXAQTDZZmcL/AChpGWoALQQHCekorhlFtWkaziHsdIaJeHWMDkIPt9E3HPjOnh2B4aXC4IEgmC5plxu45hMlX0zpOXfC9/X0/n8jXLsZMw0BuU5QO80taGhpNy3LMEEgWNt82qjVwbXvL3NPatJggsMTZwZLu8wye660EjxynDvjk1yA2kQDBOZwBIuDkIkHY3ATvs6r2NLYl1mumBE6kEkyCpU4crj7/Pn7A3Cjw1oOUUmuZM/KIE6jMADY89uRF4HgWoDCN2uL8oM/hmCCeWxG6+dg3tcXVcrWlrpIc51zMZRlBABvvpF1bRw4Jym4FwWue3MXAQCNpi0ERyVIaou6r57fKCm0yyhgnMYYzd0DNzaCDJyi/dOusgghfU+LlrbmY1vI8RzFxdX9jBs3vCZBdYDpAhR7NoOYNZGhNyRoTEiR5EzAW7B4vJjbbd30/mxSGVxdsExXHnBuY03BsTJF455dQOsJM746pNe2TABB9CCfotJVw+ZrQcgIMNcMxBBu5jgdBebRB0hZfEfZzh+0a8h1iC9gqFrSLuIiDaAflc3lAW6H/otX5sfal+Hff49jVDxEf8jU/HHHqQFINe1+Y5gGuBtB71tri6w/FcZIzbBE8Z+EmYenUdQYBkbnyhxhzSJDmlx7vgTvtqvMMT8QVq4LWC0E2tYb3K1+H8Tjyw1LauU9mvcvilGatdAvxPxbtHw3QJdgKwlDBhc4jfdMKPDctyjmnGqYZSOYqqSbISoOaNqFR+5udoowfRNMX1GqolNX8Kfy9wh//KahNgPUK6T7GVgtH5gnrHw1Bt4FVb3iBbqFY6qYghUSKRAcWTJQreZR1RkoKoyEoskfOqF36K6jWazbM72H6oUFfLtPQgRWxj3/ADOMchYeigSFWpEIUlwcSBWh+G/g6rjQSxzKbQQMz5AJOzYF9Qg/hPC9piWtDqbZ/wCJSFUHSwY4ESeZje69H4/8dMwIbRa3tKoaMxawUgIsIgEDU6e2hy58klLRjW/Py9vySySa2jyE8G+EMPhW03GmBiaRP+I17pcdzleIGp209U4xHGKVIB7i1rH5RmdaQ/5T3jlIvPQBeNcS+NMVWzA1MrHSMrQAMp1bmjMR4lJX1idSTGkkmPBZV4HJN6skv9/kn5MpbyZ7XW+PMKw5XVqZBuC2XiRFjlu2xt5q7D/F+HqSWVqZIkHvhpgXNnxmEeIXhrGSQBqbeq02C+zjG1KnZ9k1pgmXVGRb/KSU0/CYoL6p0/2/o54Ir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8" name="Picture 4" descr="https://encrypted-tbn2.gstatic.com/images?q=tbn:ANd9GcQS4ApYixVoVJyxkzQ8JNvxVKGb5-k5SDMd4_3v6GzbNrZIOnW7"/>
          <p:cNvPicPr>
            <a:picLocks noChangeAspect="1" noChangeArrowheads="1"/>
          </p:cNvPicPr>
          <p:nvPr/>
        </p:nvPicPr>
        <p:blipFill>
          <a:blip r:embed="rId2" cstate="print"/>
          <a:srcRect/>
          <a:stretch>
            <a:fillRect/>
          </a:stretch>
        </p:blipFill>
        <p:spPr bwMode="auto">
          <a:xfrm>
            <a:off x="357158" y="4000504"/>
            <a:ext cx="4133179" cy="2314580"/>
          </a:xfrm>
          <a:prstGeom prst="rect">
            <a:avLst/>
          </a:prstGeom>
          <a:noFill/>
        </p:spPr>
      </p:pic>
      <p:sp>
        <p:nvSpPr>
          <p:cNvPr id="6150" name="AutoShape 6" descr="data:image/jpeg;base64,/9j/4AAQSkZJRgABAQAAAQABAAD/2wCEAAkGBhMSERUUExQWFRUWGRkaGRgYGRwfHxscGiIbHBwcHR0eHSYeHCIjHRwgHy8gJCcpLCwsHh8xNTAqNycrLCkBCQoKDgwOGg8PGiwkHyU0LCwsLCwsLCosLCwsLCwsLCwsLCwsLCwsLCwsLCwsLCwsLCwsLCwsLCwsLCwsLCwsLP/AABEIALcBEwMBIgACEQEDEQH/xAAbAAACAgMBAAAAAAAAAAAAAAAEBQMGAAECB//EAEAQAAIBAgQEBAQEAwcDBAMAAAECEQMhAAQSMQUiQVEGE2FxMkKBkRQjobFSYsEzcoLR4fDxBxVDFqLC0jSSsv/EABkBAAMBAQEAAAAAAAAAAAAAAAECAwQABf/EAC8RAAICAgIBAgMGBwEAAAAAAAABAhEDEiExQSJRE3HwMmGBkaGxBBRCUsHR8SP/2gAMAwEAAhEDEQA/APInyxuSI98T/h1AJubT6XwVUpQSlRZPvt6b4BZ5BB2GFTsXy0zKrHXJve09sTZ7Pswvb0xrL6WQjSWc2Uzt6ke2GGXo0B8ZlgNv64VuvAW0nyRZeg1HNUpOglVM+jDFgzKPTZGp3VJMHuevrinZ/Ml6jMWZuxO8DDbg/G9kqGw2b06g98LKL4Y+y8DN8u76neysdRJPXB1XiSU8sqi5Y+8XxrIPUqa/ySaLCEkxJ2BjCXidF6DhTMEX637YnW3B21MkylZpeoBAUm/9RhPTrGSVJAmY7+8Yf0uI0FplKm7AHHFbh1MvNGAxWQCbf5YCnXDQkpJSsk4Vnah1LThEZZI21N3xpMovnc5hgov0k43SQKyFmjyyCexnpiHiPEyuYqMyyx+HttbE6bb1NCcdeeR3kKppPXfWeVUE9yAZ/eMPuGVlajRYuoVgzHtJvig5cl0KkH+JgOuq+2DeGL5tLSARo2JO/wBMK4Nck91Hj8jWfXzazIxCrJmOnqO+GnBuKJRkUzrJt7gYYcdoUly1NI57Fmjb0xVsjTNOoJsDsYwVTiQltHlFp4fxof8Ac9VlStRZIHdTI/c4B41xZ9K0wRollYbkRIn9MJ80wo5qi4DQHn3nePvhxn64ao7aCqA6j6Ajf74SSVpmjHN6ck3B6LvmaA1A0weveDhtnMxVXNOVaEB5gb7Yqw4yyGaXMu/tGLDlcy5pLrUIaoJk9up/ynCuLSth2TdRRXOMcUVxVYGRBRBJ+pA/T6YrtDLAFGb1AWLk4acW4lTnSoChNmG99x9uuGXh3LimGzFaLk+VsCbbjtH9MW3+FC/f9R443kfJV88SlSIW8E9u4wAas9B9Lf6YaZ/LPW/M06ZJlm5VjpBO872wqCgGCSR/L19pxrg00SmnZy4E2Mj1GOcMcvWVQXFGRtLsTv3AAwLr59QULedN4Hpe8YdOxaONEAGbm/0x1SoE3Nl6m36YLp0hUZixVBvqgx7ACxwLWrauUWUbYCd8DNJcmyREgX7D9/XHWWztT4UaJBUgRcGxBt1GN0aB3UatNyB0GH3DqdKoo1FPMaRI5SAe/SfUj/PCZJqK5Vhir6dCw0aj1EUgB2CqG1HZRpEnvAiR2wbS8zXTRKo1UG+FnEEzDRNjIt9Ytg7K5JaNamNQYqbhz+3S3bCfiEnNyU0BqqiIItqgMOtwJBxLZTfHsOlS5AuK5Ty6rgCFDtA7CTA+2Ov+0voJHxC5TrpOzL3GGnE1ZalQH81A7i+63mAd9v8AjG6dVa1HQGbzKY/Jm0rYtTN7/tbDqb1VHPGk3ZW8Zi402yrAGrl11kXjb336i+NYHx3/AGs5YL/qQipVQQx1nUWG/WZk/rjqrRW8czHYDpGI+KUWSodQCsbwu0dMS0XaiA8DUZBBHQjFPFoytcqwOml+UmZF/wB8SryVQfi9Mdok0iIOoMCAB8p3x1l6ek3EdCT0ODYzQJnTLFgIB6evXEaTuOmHmd4ctOgGPNqIM7R6YgyFJqTioqBk2hjYz0OApprg64+GH+HfEHK1KoYB+E33PT0xNn1dnhhy7ScJsnRVa/OtpJgbDqPph3xLPA0NMFpJv0j39sSlxLhdg2pi7jOT11VWkNRCgGPTB+RoMiDUCQkqdP7A4c+Hc8tUBFogOBYiYj1gYfUeCSQHpkRBMNYn2AkR1Jt+sQnkf2aLrCpx5PPaOT8+poUt5cxAEmeo74sOe8HO40rKsFA/MMT7Aibd8XVQqDywpBM2UxbrAQVNX377Y6anBCqSnXT5ZU36nkP3MfpgPI74LRwVxZUcl4eemoWF81RZtQv6H37474ZwitTq+dVplVgnQCLn0i2LPmmZFEHWGO+pT/8AUj3wKWLAQFYfMVYT9tUz7thNuTv5eNCCjVFSv5ZpvDGWmLL9TgTxnn6bVgKKlUUaZjY/TFsr5c8pAqBADqV12tGrUOX1jX/otzfhpPLZk5B1bSSo2uQbrebglf5hgxpSsV4motIq+YqQtM6wwV0ME37YtlbhFnao2laiWbUD9CPriteIaOaFDyzSQhSpmndjex0jm7dOva+AafFC+VIZVLodiLgf0w/w20miLbTdoYVs1Ry1MUU5mE6mItfrjfD9T0qj6tYUaaeu0L3HviqVs7NkJlhzA9/T6YuvFvDxqBUFTkFNHqObRb4QO9sDKlBLbz2PjhKTdFZ4bQpVKhZyoTQbNYTYRhvxDjnln8kpVq6IDGNCL2UE3NpnA2Y4Ycy60VZESlBCrcwd2J7/AOeBM9nsvsjBmBsdMgeom04HGSabt/d7F0nCLV/j7iWtWqVjqqVPqxsPZf8AIY0tCnPxsR3VY/c43WqIbnWzmbsRHpEXxLRrNSpk6FJeQrG5X2GN3S4MvzJ8nkKb6ivnlUuxhP69ccZxqZaEPmAgcz2K+kjG6Zeppo0dRUxqAi7Hf6YZ57w61BA7AqNoi5+uJOWsvU/kWSuPC+Yr8pddOn5moGAQOnpO18Ms/kaGomlTgSIliYPaJvcbYJ8J+GFrlqlSEpBSZa5n26YVtwyq5NRdUTaxmAbNHW1++A2nLvoD66GCigyh6moQIZVEEesi8H/nAea4elNtdFtSdP8AI9v+cd08t5ZBQNU1rJC3WT6xb641lcs9IuSJVlmCbT0wt69MW/dDDI52nVFIwfOp6iRFqgH8JiNSi8bkAjthFnFqNWV22DJFyQBqBAE3jfFjXSlNRCoA07/CSbR7HENXhE1vNBTS1ym4DdwBsCbjsSRhIZYpsvKDZX81WZMxU1MYLt1m0m/0xLVy4DakIBBusxB/174Kz6k1GbSg33axnqsY3T4WlRQodPMKmRpaQF2O/aBPpi26pMTV8o6SlRcai7KTuBtjMR0eJVFUKGpwLXW/74zCuL+v+AqPt9fmBJxAkDVDERFugw04aVrUyjJJGoz/AJ47qV6J1FtKvGkgXBPcYnyysKQUATUZdTAGFReg7yMNkquDJGfNs34cpG7KRJlNMTIHU9owJmcySSNMLqJJj6YY5bgja2qI3kx8MHp6jbBNSqjU2WvBY21qIMdLYjstrHblNUhRwuqCKtN5YRNObxH+xjecqP8AhmSqoW+pI9Ohw1zWXRKc5Nyxp6S1Qj4p3WO2F344lwbSSDpIse+GtXaJNzqhWAzqp0wNtXriw8G4fWrhaKx3YkWA/cnpHXBeYyaVxTpIqrUqH5Ji2wPSTti38PydOjS0ISdHxMBYtYk77ARaRYjbVJWU9i0cWzV9HPDuG06KkCVSL6hZo6lRc+0zcbWJKoUQROmpG6qw5iLwQpEIPWE/vHAz100hiXVARB2LRJ3iygmem2w+M9kajcKARME3Pd6jmyi2w1TFy3SLN8TqkSJWYBNxTBqD2JY6SfeY2nA6hVYgUxSN7sNdQx2UEkGPqO2O8z0QM9xCqpYFvQX5FHUzPvsBs2DTUU2enTUxrVZCz2Yga6h/kFz7G6sdM5fKpIqVFYaTGp62lvqtNYE9AzA45Gqqdf4eoVAsWp1CAdrGpWX/APYDGLQWAacqDIDuNBM35ERQY33ja/fEWayCTJZqp6h1VlHWwJ0DaOb9cCxjdRxr500mbFAqsZ+UBSzt9T9MSmk5qnQXiNlWo7Ke/wAQie0H64ip5fUJamq6ekLt6sF0fQYBqUKaHTyKBso8xmA/lUlQPucFAaJMxWKrMsVFoSlVAVibSCWenPVSgB6HC3P8H8+AwiqFjUh1z/KwsZ66SoYarFr4a03CqCqB9XWsNPvYuwJ9NIxHm80CR5jJVNOCFpsZpgbwN+g5AwWLwDvVSrolKKfDPPc/wirlqgDgXPKymQ3sfY3G/wChJfEfENTzCEIjY6rg2i+LlxfLPmUvoVSSRqIioN1KsCRNyYk3No2PnvFMiaLlZ1AiZ/319rY0x1yNbdkJJ409Qmjxn8OhWgSKjfHU6gdhOFWWpBiATA7nBPCcoKlUKdoJP0xAikkiCQLkDtisVGLddkJScqOWcsAP4dsMMplzVFNFkmSGtIUE72x3wVKQlqi6ouAdvt1nFz8OCihOdek1JCp/LWNJIMLuR+nfEsuXXhfTKY8ez56Knw3h70MwNRgAsNS2nTI+hkbYsNDiE1Fok1SXUkEnZrx+mDfxFJfNqCnGli7iow63sBhJxLiNeooqUlCo1wwgmNvcR7YySbyu2i6qMWkywZzjJo0mWpGiwYEK3a3wzv69cJ18QiowQKFDAgKAVMXJiSdwMRZrhLMqB0qjVdn6G24vBwU75YVEgtUKLCmI0kQb27/tjljWtsX4tOiKoop0nNJgkWNKoDzAdQZ3/fHGXBp5cOwpupMSt7NHfEuf4k9V9LstOmYGuJN4jAyeHvIRtVUOpleo0kwQTfqP198d6a5CtpPol4vVZdEKqB+4BjSAJ7bkDE/CHr6RC2U3YKIPcEb4BrcOziFCwJpC6up1BQxm533/AGxYqfEXVDqINo2jrY//ABP+uFyaxSSKxt2ys8T4ZWqEsFVdUtpm5jeIwPwOm7VJVudUcQAJiL74tmby71KLVGBplbCYtPUfS+E/BcqwrtdbzNusd8UWR6NEat2VupRJMmZ9wP0xvBytmBYvTkdyMZjTs/FfX4EtSOlw0AByvXVB6Dtiy0eJeSnmfxfCpAgR19MYeBeTSQMxbzJCr1EXMk7WwTw/h9MJzkED5TcA+lr4xzy32N8GvmZT45Vamr1Vphetuntjs5mg1sxSQaojTZr7CO+I8rUB1LyuWMhT0AwfSyr1KiaqSzYxMmCQJPbe2BsvYXWap7ED8Go6tdCqdNtaNbCLOaFqAhW0lgojvYt+mLMjszZoKqFEBFh6i2FvDswKVFGgESYm9ySP0jfAUrZ0sdJUwzguWSGrS1yVW14NtKfzOOWRsCTh8kMOkLcAxpkXkyIVV6FpveGbCx6oFUCC7imTpAIFNDuwXo7zA2AEzNxiagGapqe9NFnSpIAHyr6m30mSezNmiEVFUHPSOoM4JBgICCXqN30fKo+VT773BJQFiWI1KJ0KZC9y7CYM9ReREzcq1qtOslaTMpLOxJKU13CCAFB2m0kgWmxuRqEAsoFCmBqTVuFEDzGGwJ3BaTcQJnHDhNJm1lEpk1CBqsFKA3GoiyHrpBLeo+LAdMAE+UqnTIeox0osb3iT7AXvJJnDCllXKFV5EIkljBM3JPzMzTPpuSesOWVWUMAPLUxT6BmHzKPmvsdhv1sGMhbmKZex8x1/lHlhvW81AveSAexGOMtS0MwSmSwjUtOmvLPRn1xPu0/y4Y1Vqk62ikl7fM3qTIiOxgd98CJkqlQwUZ0WDDHRTA+gGo+ll998Ix0CjLu5bWMutzCqq1ComZZvhmI7H3xxRow5C5hAzD+zp00Zo6H4SFHuIF8HVuHVP/J5JT5Vlx/7TUII+wwtzKCkNMEapgU6YAuJ5AIUn1YsR+uOOIs2obld6oYdTmAptF9KU/LHs3pgfL1suCNNc1XF9KOqn70VVfoQQffBlNNAJSg6uQRqZgsx1YtIA6jSDvsMC1s+1My5yxJ306nYnrdUBF9rGe2HTFO8zWtLoaTGC2ukwBtEu5UU2gfOSptBeDGEXGeDtUDKRpNMkGxAkwVhTcatxEgz/NIeKjagaCVAsCecqO90qSxn1WNp9NZ+hU0iFeANKCBYhv7NtMi3MylLFSylQQMVg6JTVnn3C80tItvrmFYbR3g/fHI8xaTE6lBI2Eap3v1wV4hyoFVnUjSY+57ehFx74mXiIegtN0axGhxfbvjS3/UvJmUeaCKOcr5Yp5Gko4UkaZiem+LF4opO1VU+RRqeRHY4rNKpUNRVILFGlv7ouMWzinGGLNoJBKgwQNMRscYsnDT4s0bVF+wLxnjNIAqyrUBAEBbkECJOIMlxapmeRcuqaYUt6bbRfDXP8OpTQdhLOqkqO42+mNZmiQ+sDy1uI7nviXo16AnPZoMq6mmnWLHy4A6CDG2AKHB6msX5CTAAE72xxV4i1QqGJ1BjqjaB0n7YPo8U0U3sWOrl9AcKuOzpySlYLxLh1KoWkcigX7EbjAlLh6ZmoygsVNMg39InDzi/EaaZSDHMywvvuMJctnhQylY03BrIZ/voensdsMkzlkQv4VSqVdRVnTybOisQCB0CkR679caXM1FbdSl4ptsR1g9J7DY3jAed40XqBqEgPp80R/vv+mO+H0lYOYepDagpt6f1BxZxfcgPIo9DbxJ4m106dF0IQnXPcAQB7jqMV/P5nTUTyTBWLk7lrA/rGLImfVh5dfLiGgL/AC2gkx6fXFX47w900qFChrgKS3w+sTF5GHxNN0yLTrZWNfwWVpclR01iNVupuevrjMLkNRhLeXN5t/njMNX3/qNb9hvxPMv5VBixJQMH7hiQp9p2xDlK9oRmLk2HYbHHaeIKLByxHM4BCATsOjWIkb4Ny+fpov5fnNqO5VPW5gbX3wiXFUZ8jtqTkNeDUhl0qVal1ST79h9SYjHXDuINSypriDUru30Pwr9rmPbHZqqMovKakS7Addwo+9/pgLxLWRRRpUyIooCx3Go7iO/riUXs6Gtwi5Pv/ZnAxy11Jh2BKjuVvf1tgKjxLTTy8pzuSFWLTff2a/sMM+E8PdVDXYsyAEXsAzED9jjlMoalakFI0UidYIMHssre7CSBuBBsTgtf+nRTDL0IYik+ryqYBLgF3NywEDUQIChjOkHeJMiMQ5/PrThU1VTulNYOsmys38pOxsIURYElnmNOl11BFKlqpFtKW8xuXYqgKi9mYXJXCzg9FFD5gjQjy6g9up07EwLSTYDthq8mlPwb1eSoNZtdVtJIHzPsoA9D25QAYEycMFmCajgXAibFze/8bgEmByr6yXwPkksKlSVqOSVBg1BqGwkxq03LEQosLYM0oWlWULSXSG3WnPMzc1ncgWmf4jcxhR2TNlwwAqBmUwdAmX7ayYtPQgLuTqM4IWsb1GjlBA07AC2hdpA2J6m0xsLQqGouskrQ3QMYaqbgvUO4UdB1/cuQ4GocgKiCIDHcW3gC4TsZaN8EALTQg+YRrqkW1NCoNxJ2t6DpMWwHmyqqC7VazTyqoZQT3UAbesX74bCrq5iBqb+zpjfSNiF9bXtNjaFxwMkwYl6gUi5IMwLg7DYdhyza5BOBQ1i2nRqafgpZcncGCVnq0EnVHViPbAOVzCJdahdmmXfl1/Uy7DrCiB1I2wxrqiU1dpdJilTuPMdra3PzMdouALX2wOFNNiNOqqfjNMDkA6FnJCwOpkj0+HCtBTIKtDUpJYrDH4aZRJ6DUTJJsOU3J6YGU1phGp0Rcy7Lr7ciS2m15M+oGCalMuBVatp1WRELNqnfnILtPXy1AO21saYLl4pJSpvVfdEUiJuC7AMyyNh8RHSL4IQB3FRiPMDGYIZipYjqdJkH2tgbOUvIMJ5yzpCjmIU6tVmmKi9dLENBMHDYc3IaFZtNiFpjQfs5aPcTfYAYS5qiolcvTdZALhKoIGmbqrWBmDpkfpikCMyvcXk11IfVqOnUQLjdTH1NjcCB0xGCpZgzGlFvQnuBjrjBmCV2vqvvYkdiJ2gm0djjM0DmPJsAzKWB7KpIJ/SfaMaGnwRU6Ye1TTQrENqK09IY7zhzkM1Sq5NamlmcaQ0DaPU2xRK9V0ZqbnUDv9P6jti58ErRkKiJE6Z977j3xmzYtY/iVjkUmF8Yz1T8Qjosjy15D6k3BH64CHE842pEFNuYgkgk+0TsO+Ds3T1tQf5QpBYdDaLfXDniHiA5eoqeXT1QC7adxHT7RiMVUU2CeRfEaKzw3w3m6z1EFZFMybdd/pjjiPhWtTZVYu4ZgCFfdvrGL5w7P0GRJQc0fDYgnscDcQpJ5tIK5IV9UNvbqf2wyySRPLGLVoQ+IOHZGklMvqJE61bUDYRpvbftgKpwNadNTQfkdWCVAf4r+WZHfbDbxFmytKmvklyxNRgesmwM+8/TFfWhWWk4/s6RkkAwJ32PbDp2lyZXcbE1ANTqtqYgiAwIB2sbdbTGLJwzLOoZlqAzIQMsT2iNumF9Skr0w5UHy+okM46kiOnU4Y5HizU6ayAwYhCGG38JH0x2R7GnF1bA+K5SuaZIZJpy0QQx7rM4kytOrWWWogwp0gE+hg+nb/cMqSo7NLsonmDDtaQ3vjvN510BXQHAAAamYJHQk4jGXFF5LyuhVlslpUBqQnrLCb3vjMNF4LQcBmDgkCQSJ/fGYeyVFE4flKVTQFY6rlx2gbL3E3w8yuarU6QVQAKpKlY2na/TbCPglBlqM3lm0iO5kCPSBOLRnOG1KJoiqjqwkie0ReO0j742TfqqzBk7uhpw1Wp0TWYQicqz87xcgdhvhPWZWvrpsTtfqbkn1x3Sq1qrrSIUIQAqki4G7ATueuB8gRTrvTXmiZGkQD2AxBRSuh5SlolfARW4m9HKVSNQLFUW9lm7lfpgXw3xUeaDVLClJIRe0RY9DbffHHGOIB1o0tSghjqJ2WYEkel8LeGVRT82+tVkq2xB7x64pGNxcvI0Z61Hweu18ghpRAWlpD1YnSVWSFN732W/WZjmUF/MJquLcpAJhVA5lQxEzALAbkadtUKj4yXMChSHwwoZTbXUZlRfTTANug97Wmo6FFZSCyzpEWlfmjsCAVHYITYWVo1xnfCF+ZLeYKaQWALVnaIWRqg9S38osIBMwBjdXLKiQ0upOlE3ao5ibDsQBH8W5tcilSFEKgAatVYFgN0WxZmO8m1z39LjVGfWXA/MZRSoAbqrTLgHYsLydh1sSUKDFagJKwC1OCwmyt8q9gAIJjsLm5wWtoJEgAqJ+Zjeo9/lAtPW/cSjydJKKNza9PO5H/kqTaf5R0XvpHynDzLUwJLzKgFp+UAhmJvME2C9fWcCuRr4NZXJaajNPOxCsx3/AIjc7KNj30jGqjK0A/ATZepUXBYd2kGOgjolsGYDKWaVQ6jffy1k1GPuTp/xLjKOYdlQspWrVPw/wACWJM2gCCflBIFzhhTnP5E1GRwGGn4ebSBvt9Pm36jvgKvw21mUqPkQkAx/Ed1ABkn4tvTB2liYAYkiBckkXuZ6tvB9pxCqhVIaAoiVXaTtqYfEZPwi14AO+FGFLIwlrBzCh45mJAsoiEQAxHSLySRjtqFRE8ulIknmHxM0SdM2ud6jGd9sNauSlRpADLzKg2SZ5qjfeBM7wDchVRqITBZnW4m48wGQdI6KSDDTtsdsCuApmqmYZFUefTZRytVOp+Yn4aVISHbcBr3je4FWdRXzDLR8yogN6jlkqM2zCdenbuFm42ti0eIOK+VQU0UCuw0oQABTQ2Y0x1J+HzDAvYzIFY4bw8BDqIOsCSgaSAInWLNHdWP1xaPCJSds4zPC2qlaLAlF1JDG6kTBMEnc3HZtV7tgvN5JKREmQquAdgVdmQKPdkBI9SBa+O8oAIbWGCwepa20NMN7R/qPmcyahKRYooAmxK3Lhu8yPoPXDWJQlfhCKCzJcO53Oy7feJwVSyxpmA0CLkbEdPubxhjSpNNid7qwtFiCO3tN8SUMtYKosNvSIkf3YP0EfQbX2HUUVc3VpsDEjcr0J/1In0xKvjb8slqSuxAEwZHaT2vhvUydoN7AzYTsP3P6+mFNbw1JZgvzRtaLbx7HBSg+0SlB3aAU8UKKQGhlfVMhreu+LNwHxPRq1dVQE/LI3AxQeLZQ03jTpXcA7Cek9YjHevyqcUydbmxHYf54MsEa9InzR7dneN5ZdJIZkJAgwQBsIwr4vwbKsrVFdwDa4JAB9O2PM8txdk0I5Z3WdQOyg7fXFt8McbFJ9DNqQgEBuntjHLHKBX4sZPXIR5vJCV1AMArLqUwCOtsLcyxVE1XpiLMIMGd/UE298WHj1Sm0CiNTPq5do7n7WwBlsu7qVrLMHmn3kW+gvgbeSkMfL54OC5os66tfmLKqxvA0t+pnCBeIlK8oDTVnBgmRAsQRhlx3Ls9anWkLK6SvYqSQQPQH9sBeWk3Y1Beel+9/XFY61bJZN1LWIyzXjimruopIwDEariYO+NYhpZCw0oseszjMdeL2HXxvYX5fO18wa1dEWFEmGiTYTE9jPa2LH+JqZ7JsSCcxlVJ0m4rUulpuU29owp4Fl0J06qYWrTKKCrBmIBBG3Yn1GJslxRcutJ9cVlFmg2UMw2H8e0H5Z74s36uEZtIqPJz4QfXmVqFZKanWBaSNMel2wJxEs2ZetTOkauVhuY5Sfctf2wTW4gtJ63kKVSuRpUN8BKgvTBPfcenthbxOm3l04lkIIKmVZWF/1vbvjvPzOjG7Xsb/AO4Jbz0FSGYahZp76uv1wNRcCSDKNyvtKnsf0vjsU4TUw8ySBEQwETOC8tQp+StSmSEYkEMAZnfV1An7YbZJULS+0hQqgFGBMOSLfKZ5Z7GDj0Lw/n0pu6MdK01Rmdo5gTCoAL6QxDN1c2uIGKjmMoyIGoy1NSusRsejT1ANjGJPEiFc2oUE66cMASJEki/7HAk7aXzLYnw2el0sqBUqOTyhSWJg8pLRtYlzeLzcdcctQirJ5SEdiTMjVEt66ViPRQNzir8G4jZBWrNpVgBKgABQCA2wDi636ERe+LT5zMfOIs0eXTHzQSVDddCmWPcnoIxLsunRPSyhVVAXkVQQkXaoTIk9k+I9yfQjBIojUKUwoBeqx3BF9TH3mB0CewxHl2dY1tZSS7E/E/8AD7KYmOsLsDgsU1IYPtMtO7kbz13hfWw9MdQ1nCUw5BiQY0p0CLddXYFoZuswvQ40lHn6lipk9dLEwo7F3JY9gqg2E4IpJBIMlm06iBuxMIgAvAkn7nrjqqBBg9C7MO20D1KiB21SNsGgWQ5mtKyp005iR8VQnpT7CxAPUX2GAcyyqVLaQ19AEMVsfhHwkxMtDepjYniwaZiAoc2+VUgaV7SAV2JkD1wso0dTaoXXVaHNzpRV1kX6Cwg78szOOoNg9TPhwSTqWLUxMkm24MyR1mYG6rLHullzq1RrMxLCEQHSLrPxaQOUfCqhd4wxp5emjgJy8ptvpEAHfrBaSZkqpwx4dlRqBYCzMQDsG5io/TUT3OOoFlS8QcLgsSSXPzN2HRouJMiLACwgAYCWkQoUVCr6AxRNIRRFi2oH2i9+2LTUh97LJv1YmI/xERfoCfWEOZoBKrKzE6mAVUAliSIhj+/brvgnC56JaxZyWPzAAd7BBB7xGO6eRUEk8y7xNyfew+oj3wYuXENuWZoETp9SW3eNhFu2IGqXIWdPsJ5bSSbILTHbAOOKrAm1jH80/ue+NZbLgyRFhta/pvP9PbEi0p09+x9b/eP0mcS0qd4tHrNo6ggWt98ccRZSi9eqFpfF0mwBPqNr/wC7Ya0OC1Rqp1RdSAQCSLdRaT/zgJaq0Q0LJggzbpvvP2GHqcdqfg3qiioYDSpY/F7km317z0jB7OVUUjxZlAKegrq5iFtcQY/37jvij0s2tNjYmDyntGPTPEGRqeSr1YLsgY6UIE7mATMT1npjzZspcM5KoxMk3kzcW74vCqpkXw+AGtXBctMTck/rj0nNeHPw+Uo1DpB5GqMbkK8xA/pikhsoSytqaSApgixgbjbF8r8TXMNXXV+WgpydJPKg6dtvviWaV0qE4S5FmezSIddKoWtaAZ3ABwfwvxC7LoqKesQJIO4nuPTEuUdRVWKKLrWQ71BEj6fphqc86CBVRiACfLQC5O2o2+2MjfgrCNO0/wAhFxPIayCVkkys2EELI+4/TCPiXAadOWKu7atRSmCQBuZI5Ri30s/SzNakrrAixLTJi1unf6YV5wZuqSjVCtPmGkDTqAO4jf6nAxyadFcmv2jfCF1UEYstPUJCWMKfhv6rB+uMxWc/ks1UqMyZd9EwvTlXlW09gMZinwE+bR3x0E8FymvOqtAl9DEy6xAAAInob+++Gua4Y6IHWgtRi7tqnVCEyF0i31xLlstl8vUDUmIZFYlFJLXBUlgJFrXtsMVXKcX0uVXzABsyyGAA3KzJ2k79cVcZSlcfBJUlUkF8TTy6x11F5hqQ7AbgBxf/AHOI14LmoX8mp5qNLFObUDpKkkSPhO53GJqmUpVAC+kzJkWN7knBWRTNZYhso7AgAcpsy+vqO/8AphlOlQrxJvYmpcAzIIapTFBDqYVG5dU9Ch5jt0GGGY4clJqaUqbZhqiCo7MpRQrTA0iB0EyZwo/9S8QWtPnV6bxJ1bMBBKSwPSSCPacdZjxTmqdfmrnmQwYU3O08pDRH64m4N1Q6lGK5QxqZ6mkUhl8sdeoNBbSBEnUZjtbG+NUPMy1CqtCmWCsq3YELqUKAZ9Zg4r3Bs61TMNraFdh5kQGM/OBta9gIicXDieVb8JU5jFMssm1gxImP7p29MCXpkk2LG2rRTqnGFV/zydSiCuncdnN59Dj0bg+feonmWXlhTHwLAktJ36AW6k7EY8dqVmq1RrJJJAtvHpj0XwupShzalTUSNcX+EklY5iSdpiFvAnGiUFFIEG2y00MxAlQZJVFL7qu+oAi0m4kWgWExhnTqaQYgt63C2EDeSbjtcxO5wsyRCAu06yTpU3K73I6uZ2O0xbDKktluN/fniS19+YgBjvHqDiZYNNZVhidm0IP5m5SRG7Hm6WE4EzOb0kxFgv1drAD0UQY/hMdcCPmkFZtZ5aKygPYKNTEe0j/EB64qXH/Ha03AY8wqU30qNlBqh4kD0HS2nvh1FsRtLsO8WeKEpK99TlSqp3nmE+0gz6/em5XxJmKXmVqhYLVSqtMATpZxy9RAgAT6AxhTlOIedmi9Qgkk6bRJ+FSR3gC2PVqXgpM3k2paochSpHQqI2/fDuo8NAS25Kh4W8eguBX3LCD0E6ife8WOL+vG0JmSIUk+ury4v30k/rjxXifA6uTzAp5hNJBF+jAdVPXDjLcaqBQKbnRq6i/Q7ddsLkiu10CLa4Z6FmM+jEAFlOqxPS7AxNtnj/CMAZ7L60BVhMaj6qQbG9oVZ6XaLziv5rj5DHkeqVYSFU7mWiPeCffA+TztXSWqDylidT21XBIE+36nE/Fj3fA5/wC7OBBMGB1vpIsf5ZEER026nHdPPUxckapMDYAiIt1gDt069K3lstUqh2FdQqhSNPxmLqCCLAQPfCINm2APmsTcAELcTcbXlhed+uGioyvkEm4pNnoP4wMu4PVW7mPtG9+v0nEVTMaSDrWWIsJm57m1zMex7Ypoq1tLIKit1fuBYFQD6AbDv3xujlzXqECqR5hWWJkBVDabiSBeNt8Nql2xPiX0XTLeIKck6g0MVMm8gxF+gM3wBxHxVUIKgroOyj9Pv/liv0/C6oAzvAnbVzN3gDEQVKmoU4ppJkTztpFrnYRhbj4O2fkv2QVq+TnzWJQwSWBBXoskypHr+2Kr438FVKKLXQE0TIYX5GtJg9L/ALH1wFwbOvlajVssSD8MGNLH+cGxH6+2PUPDXiinmkKMul2+Kmx/LYncISLGBt/zjtnB2dGcMnHk8J0AMLzi7cLzYamQhNKmRBJJJck7ADtvPTBHjv8A6ctRBzOWBagSSy7mn3/w/t+1X8O5oCqC/OFuEJAU2NyTEAb+pxWaWWFkckXCVl4o+IFkgBCBA1eWL/e5OIaPFNbsfyiFBMaBuDAvN+YjFcautWqTRDKDtFhAjuO82nthtksmUpsVGgu6AfN8EuxjtqjGJ4VHsr/MyapHLcYqBg5pZfQj6VMAGRBAW+/SR1wfn6pp1qtTSnlQWFzKMPiXeBJhvZhir18mVSaTqxY3U9xuBP7YZ0M2alDMefqVH8sQIDB7kz1EhRfsfTBljXa6L45uqYwXiaOAxpyTeztH74zC3LcEpFbNaTE1AOp6EYzEnjhfYilP+39Br4d4kmWlqNPzGYxMAAxchv5rzve9sVKpwiorFm1SHe2ki26wDOmZsOkRizUuBOXDuQra25LIGLGQHkw2mCxIncwNxhjm6iVGdGBIK7tfSdpDaQRJNhPU++NKyaP3sHM0uCkOysArgqW5lPS8jUpHeDY+uGKIFWmju6n/AMbzBvfcdDsA28H0w9zWSU5WhTQeZ5dVZEqSihWWSoPNLPJj1J2xB4n8H1TQBoVPxJ+KopjWL2KgQIEER9trttFtIEHJqxNmOOVqZ0Vm/LmzDmmZiRv0/wCcdZys+gtooOjCzRtbfWLqZ/5wv8p6iLTRC1dWhlIDMWNo9VYdJt9LEUuGOk6M5laZjmTz9jfl+Egx67dzh9ENdiai4EFmJ0mQViPXm9+mPV14stbgtWtoLEIiuG6lXdSSfUEHFFzuTrUCtaoFqnQjKyxpuNQYx2DSDAm3tiw+E+IHNcOz9ByFC0wRc+5MsTJ1dNr4XMt0pHQ9PBTcjxBkDaDQplry129huB9cS5Xj9SlUDuWepsrO1k3ukWDX+IXAmIJkKMtdfpOJEqlVIBs24MEGPfGrRJkt2z07wlxxKpC6pI0hbXUsSYHSZUuSJgGLxhr4h8SfhaWrQTTXRYC5Ib4L7AAKJ7zjzLwfxE080huFJvGw9f6X749Y8V8L/EZKqiwSVkehFxjNP0yovBbRPL+L+L2q0VUfHUQisRYTyqR6hwCx9dPaCsbXmKssJfSBb+WFBM/rg3whlVqVXRkmUaR/dvftHfHouS4TT8jSVCkpDOacEg3Am4tMTvg5MyxvVIWGGU1Z5vV4O7gBEhk+UbmTv6emL54G43Vo6TVDaZCaiNvQ9PScTpTn8lwKyo0gt/aKp20NAb6HfB9XLkgItQCnaEZQNhInZm6WOM0s7aK48KRafEPBaGfpFXCsIJB6j69Djx/jnhyvk6i0aTh6bnUsAalgjc+nb0OL/l+NPlqZFQSkgEhQAPWzHcnEFXiwBasV1Iqi4vE/CD6GenbDrJYZY1VMqv8A2WvUpOiOS+oMratAcECQfmBBE3tffEXC+J1aSLRrUxWoGVqioZIeTJUzaNvXFwy/GPOpKwp0zpqWYAE+p2sLx9fTE1HMtqVTpS5LrpEVAR0nZgT9ffCbroRRcfV4EH/p7L00qVco+pHkFNWrS21u3rN8V/PmoZ8umEqIShJIIcSZeTGm174sy8ap1WqUsvRZSoctUIGslRq0jsSQB6YRNRZan5rkMTyqOc6YFzsFk2EkbzhFalsyknFxSQFR8OAOuuqS4KzpF5NyC1xAg3w0ejSlgEPxBRp5W9dJUzaLz1OGuUyjB/MLBaaJqCtEMxC6FuZEFryb3wudTVr1V0imoAC1JNtoO0kE2t37Ydy37Zj1ljdpCnN5fSHqoPMnbblgXLGSSZkQBF/rhdkFZyvKBIZhIJE9BuLQLA22w4zef/DytE6ibMxUBQBEhUG55hc/54IyXBkVSXKuXUFSFklZA+Wxs2yjDKWq5DlxuVPoWV+FZkAO1IqebUqqNIN4NpgETb1GM4JnqrU31JTUKSVBSDIhibmeW0EbeuLInDA7IhzApGQ+mmoEgGAsBo7zJOJuI5StKimaLIFhhXGovMwSYWNot074G9rkVYe6/wAMN8Hf9RQUWlmuddMGvFgd4cbEfzffCDx54HbKv+NyQHlfEwBB0TIJURBSDftOO85wVn0BaCiLNo1KoBgllAJFiYAtME4K8L+JfIC5aspqUDJCsBCKDYrPyrYFdx09aRn5Q116ZFX8JZQuraGRUUM1RmYaqUC7R8ynYesYa/gdFKmgLOXLnUBcTAUAT2Xb37458c+EDlR+MyLH8NU0s6obJB1AwLFJ6fL7bV6vkxmK2XVGnWKNNmXozEk+xGo/bDShs7vgdRjHwO81wylT8ur+ayagPLdeZe5AUXnbYxhg9Bb04kM9NHYjYFW0MfQMygn1wu4znPLkPrIfQ+sbSAFdIF7sHI3+KOmHuVqJURVusOUI/jHNpvsLERMbDGeVqmyyjF2Kaa00GltGoWOo1AZHQgCAfbGYb5//AKWDN1GzAfR5lyNUcwEMY9WBP1xmKJqu/wBEZHjXh/uVjiHE6tWr5NFtAVGUwbE2JEC+rSNv5T3OGfD+CstKkpPlZdF82ozQGqOw1aFvcjqZAAt1GOeAZQNnCzKqxUZomCF1ELsSHLDfqPtFg4+KeutQZ9OkU4AEtpZ4hTMASJv79IxzfKih1kWoHwfh8IVCVBRWJqu8krzGEUAanaI0E2FzAthVxPxJWWqvkFMunllkHxEibF7QZ0kWsNhHUdONvmagy4VqdPUytpqHkCyxEAddOmDM2nBPifgzFqdOglN2UTIZAwUcqwpIOy/KGvh9efUKn5gF5VFq5OvmUo+VmHVabusCR8VV1vykrbV6jtih0eGvTLVGQinTaJCs6z0WV5b7SSMet8OoPleGhFpIaj1C2mrIXSzgSTBKnTB2tHpiu0sgSZLMrsSvmamV2/vTIe5+EiOojCQy62PP1JPyKOOeH3qplFSA3kMyU2mdCmQsxdlE2NzeOuF3h/NaqVfK0hrbMIqi4u0yTewXT19JOLvxegtR0JDirTX8iorfCykEyJkklbSokEm+rA/CKFIcppofNR2JOzeaRq+GIDQeossbWJWX00w8t3Hyef8AF8nSpuFp1PMgc7AALq7J1K/zGJO1sCBbGL97G3v2xeeP+FcrSVtFR/PYgBKYJRdV7gAwoB2kGB1JxWhkdFlpVK17FkZEm3ynmaNuYgemNUcmy4EcHHsY8MCmKeWBKW82ppM1HkKEXsASDHoSbTj1Dh1YeUQY2AAO5IHbr/pjyWnXq5heRytakWJRTylTPMqDlVlBIIAusEbHF28HcRqLRCVQDMxTb4iBZmndRaI63t1xmyKuS0Z8kXC/DzJWzdWijFno/lg7BqjrJE2NhM4Y8K4LXrZdS4qlrqRykAwADexAJnaeX1wzzOVoLl8zUQaAVSSOUfEZgdCDNx1HphFkKeZZIp1ZB1aVcaWLxOkOCFad9QBnaO03UuWNevADmclnqVMK1FyAYDSNW8RqDWBPQn2xYOCcEqVctTNRjSPOQzQSCDESemkE3Mz9cS5TgNTNUtOYZqNXXcyp8xLSdJko3QahBt3xVeLcVqUqhbzRqosBRpCk6hNMkLqI9SpJHeTtgVfQd15LVncwoGlGqVyOUkJygixFgWn6jEdWgXy2ofl3uHVpbylY8qkBms3/ALd8V3iPB3805jLMdFX8yEYFVIKgqWB0ypJuT/WLTxPL1KSo3mkhQ5JZgBDI6i/Qa0kEd8I1TpBeVa2Kc8WpZSktKmHd3cGmNQ5rNpa/KZBMkxcDrhea2ZKy+WZQN5rL6COZjH+mLLk83RzNIK3kuisFBCkDVB6kXv8A8nCrjnhejcrTKARr/LMiba7f2k/xC/eN8C4+QPd/Ig4fUNRmhagUUqshSDBKyIIMjv7jEPEOCjzX8xyTrCIFaBpVYMAm1xuSdvUYP8H8fo1arUqcUigJg/PCsrKSbk3DD0BGJKWVduI+a/lNTRiFAqodLc5aVnVMwtxa+CnTdk5qTaUQrPcGqChTpU2CoF56jH4fL0z6m8wIkkDAiOC7OfzZRmCXD1AvsOW8GB/TFg4jw6cqVFUkhGuSVBclWJJUagN4UXgnCvh9ZqJ1mo50WjSyrp1eWLd9R97HE7RaMTnjy0EomgKdKiaqKGGiXQm+5JM9BAsbmdsVTLUxXRfL5dKtGpvhM3Y9zPta1ujzjnBHOeesCXphUNVQfmUKY0gyZ3gj1GDszmHSigVFasY8pWCxpBEuYGwMQD1BOHUqQskJMxQRGUlvLARbySWPQkCdINzJiT02GDcvxQkBqT6T/wCRGKsp0khQQJtHzi2FfHaqjL1atRjXctTDyoG5iBebXaNoPTBPAuI66minlly6aG5wwOsEKSYPw2I95w8rcbJxxpS+ZZ+H1G8zNVKhiabDSu/KAZQ9j0jrvfFQPA1R3rSz8gUEhpcsFsbcvUxtPacOeE1YY06lQHSWJBmQriEUWiLQfqb74nzGf8spJMMwAAtIsIvaCQRe2J7NcFVCNWxXwniLZcikpCUlV9VIqH16oNxNhfcSb3mTiHguTylDN1EorJMOEZyCjIS0ACbLMWixi+ADUfzaxzTMrS+mI0uHDSukSZUkdRsIxZcvkKFOu9YsWJXbStwIJiG2joY+uKuTXAjSSBs9kkzNCqSAxDFkUhSFCwGCkKswDqvJlb4rOSptpWlWBIr01GkgQHUadQIv8SkEbc2/TDehm6dHN05epDFn0aAyQf7TSdUgspaRBHNO+4/iXgVKjmaZbMGmjEEEK0MQ2tJ0iLajB7z3x0Gnx79EpSdWgjhXiSv5KB1rBgNNh/CYG47DfGYrfFeHv51SDUILEiNUQbiIxvD6xZPn2ZYqHEaRpHMU9UUAQbTqgAK59vttgf8A6krWekmYpuRTajRLgblqkqp9g1v8WNeHs6QKAYDyKxq0Kq9qi8s+ggA+5HfBPFl00KIMHL+RVWLSGpMGQKxEgjT6iR1x0fTIPP5/SDuFZKg2aNRKY1eWHZ9ROqoxIB0mY2gwB19cV/ianMZuuGA8sNJmGCIoAuCPSQO5wx8IcbYZAqu3mMqvpNgT8cEk2JNidxhP4loV6FHy4kVqr1WcGCVRggW5ECTMbmffDQ5yNMSfpgqGZ4gqeUiylNgWQksNQSSxOwBgH26dcb4ZnnrKahquKaAsWdgbSYYX5VsTB3K+sY6q1KOYyOXpHkairLrEc0zrUkAkrcwe4HQzgbhnEcrTXyHp1FZ2LsikajAhSXPwxuLdsHSNck4zlO1Fh1Li9XUxqhkoa+RWI5nWAsGObUIuDbpvA2c5VUhHlnA1SpMAGIBmINu5IgbfCFmUr0iYLVNdNi9Oq06lBJ5WJgsIJEqBJvbFg4RkXfQWKgJJ81GJBXcx22nT3vNsRmkjXiUgWsKgQNrAvJgAyBHKykENa2rfApzAqMEXKUoZjNMwNQEi4WVE3vI6fTrP5vzMxp0KaaqTNQmzEAiw5m3n69LHCijVfMVBRnTTJIQLaeilkmGU73vHU4ZRXYjySm2hm3hKpWqLmKB0kAEIyCmKSpJ0/lABdM7aSTIvzYJpNrNMIieapBKi5MkawhOwgzEe0dDs9nFp0zl6bOFdj5lR3+J/lWQCAsDawiML8lkWoK1YMpcMyqgIA5wQp1zB0iReLiYuMDZyGyJa/wCi1rmIGb8tQ6aKTBAJVpLq9u5I/bCzgvDkVxUHm0iwVDTZgyrYcqsf4bj0O842OKqMvqM89DQexIKlV1HrBO974i4XRpvXphtDqFpsDPMzlSXcCbCYkH0xKmkzsUtmkzrxJx5ctRK0NPnjlYFjrVLwxUcxLXJa9o7CBeHZ78bTCsyeep5aquNDgDZgTJtIn6WG2/EDKFUF1pszkIzNqLFrsSQeVegEjTExc4OyXg40NdSo+s1Ki6BqvDFRubBZkmBLCBIjD2tfvKSg7rwQZPJZiia2WFVkZ1BpcrKEqGSAvRl6HtAwSwY5IPmddR0QKQTdmRzGpgZglhN/tgjj3Eg9d6NKoUr86oVlQdIJOpjAlIkXgTB2GCVfXlqnnK0b1FJCyI5mQqTaVDe84Vvk5Q4KvwniS5nh9TTS0U6dZUVFJp2Ksx5lkmS12JJYnDd/FVLKVzlyA9JKaLU1VJZGN2EtcnmHKDeDbA3hpaVXIzVpwhzRIDACfKQmW7XEdpx5xUrtmMxVadalqjw1tXxNECbgA/YYtHGpNivI1wy7PlMtks1QzdJSELl9iVKGzg3lYBJgCMEeHOBrR4lm3qVAUYVCpXr5h1o3sVuGHWdsA5SvVGTfUq8vOikzyuNDTG3xauvU4dJljQ4fQQIGrlURlZhLqXCkzuRzAbbE4k5NKn8joO268EPiHPMKNYiadUB1CTultG28gap7kg4g8OcSY5ILURmeJGofEBUFUMxG2pTYzhj59FWqUyvmVNZSo7NOj5Ry9bixnYGYO6+owWpoUGFjWxHVCAqwBsZ/TrgUkqHu/I34tUQZvNaSVZaKs5+0ADqYH0nEYopTK16oZlp5dqkE2YEWUdgBf7Yn4hU//MqHU50qukRIHJ8PY36ztOF/hxRXyKLqdAaehSjsGHaGme0HrF98Io8WwOe1JHlVHiD1nA+MkQqKwAWDyhYgWv74tPhnJulNzqn8rVHRWZlXTsb39sA5/igyobLgVK1UPJqlyASIjSoEhoEHVMGYxYfCefNV6yrT0KVUvUYggGxIJCrOwv8Atjbmtw4XBOLUW3IN4ZkG84GpoFOlo1O/xM5gbWiTYTvfBfEEfMZlQDCujsCLalIOme2wEL6HviN6dByiAL5CuxZX1yWCltc6oMxADAwP0YcHr/iVytdQIFapRgEgaSWCk+tov/EcZOa2H2ip6nl+bZ0ZZdo1iBzElpBAbUSNwe2PRMjkgtWq4OqogEgm2lQxFuksDb2x5n4kpMrmodXxMQGEQVdtSi/MLAzHpbHpHEeGoq12Vw34g0yQP5rxGxBVoxfL1FgjVsRUtWZoZZyRSNOsSxY7IVbUT/iUDBXjcrXVEQMVRlBe/wABUMpJHRp6XkYkzDtRpToKO6wshWAG2oiLWgThlQ4rl1ylAVQSzyRqMBtM6TAvFumwA2nEVKmmvB2lqpfiC5Y09Cz58wByqYtaRfrvjMWKjnctRVUdqSsFXUvYkAn98bxHcvrH3KcMg34cMAARUFWD3RiLXtIN/YYOMt51Ok35KrUqFTcLPVdV51MTG1saxmL7sxqKUfy/YR+GeNPSNJSqgMKpbSABIPNCi1wG/wBnB/jXLg5NlJlsvV1KbwyMAGU/ZT9MZjMViqy/XuwrnFyVrhdLMZkpRLRTcDSFhbDcmBLQJ5TvjijxRaWYqtTXzAS06rER1mJA9B9+mMxmNKSk2mZ70VxLO2aVkDFT8ImbWt2JNmIEzt9hZ04stLh/mtTVWqllVQLTB3g9dPfrjMZjBkik0a/4fLKadiGpVV5ogEFlvfl/iMRcCBG52GK9kcxUqZo0qLCktrKo5FFoWZ9P1xmMxXH0xcr9SG9CsGc0TULBdCqVkQQSpW9zNjPQnffDXKldbI1MMBMhZB1FoBLFoiAdh1xmMxOfCGh6XSNUaTqz1S8IAYpwYImweSwM+g+o3wxRPKdHRVTz6YblmxAmBPS23v3GMxmEu2VlFKLYF4d4JRqVkPlu/kAIBUK3qPtIBgAXJudoBvhlwWslXMa/NZilXSQwMMwnmUGQtkO3bptjMZgN2h1wJ2QtnHrcqhB5k3JGsyGEg3K+0QLbyTk67GgZTUPibWReTqiBYgWW8bbHG8Zhu42KvtUCZbMtU4PWqHlapWqhey62CjbFQ4Zw6KC1UHyvLEgbhpIWDMEBTtvaROMxmNMPKMUpOmy1eH8uSxy9YWqhnMX5LqYvy3mwnpth3xnj4WnRzFJQdRdaSEGCZ0ozCwAVRqA7n3xmMxmnzIv/AA3kqmbzaUUdGcgFWLG51VKm5MCbNH7jFxLBKVWsY/NohdpGpASD9dIOMxmFydL8Si52Yr4hnak1qNM6TWorU1DcEAQB73B+mAPCNItw+tSgo4QtuDciQR0ABBEemMxmLRXDMFtwKNwfh7Vs+EdYMsXViG3UkgEbm8g+m84u/D3pZdxklUvIZ6rzEtuFifhGwH+eMxmL53fp+4vjXqTFWZrn8dni8FMvSlV3AZgsQPct+npi2eC2ajlKeXfTqkNqE3YMGF47qb229cZjMQyv0xXy/YRK3KXkpfiDg6rWqtXJ11cxUpUovCBzft1gffri15DMKtUUo5aQ1tAA+AQP/wCf1xmMwMrbSGjN7CbNZzXWWV/MZV0ybU0TUW9y39MdcToednadEnly1ABvVm+KPof1xmMwkf8AB2WTplRzHi/Ma2PLdmIlVJgkkCSOggYzGYzHrrDCuiF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2" name="Picture 8" descr="https://encrypted-tbn2.gstatic.com/images?q=tbn:ANd9GcSyZwjhZ3Ovkm3ZYSoTIhJsFixEynNDA2s4SEB9T0ZSGuXBQMwL"/>
          <p:cNvPicPr>
            <a:picLocks noChangeAspect="1" noChangeArrowheads="1"/>
          </p:cNvPicPr>
          <p:nvPr/>
        </p:nvPicPr>
        <p:blipFill>
          <a:blip r:embed="rId3" cstate="print"/>
          <a:srcRect/>
          <a:stretch>
            <a:fillRect/>
          </a:stretch>
        </p:blipFill>
        <p:spPr bwMode="auto">
          <a:xfrm>
            <a:off x="5429256" y="3929066"/>
            <a:ext cx="2786082" cy="24517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586790" cy="4525963"/>
          </a:xfrm>
        </p:spPr>
        <p:txBody>
          <a:bodyPr/>
          <a:lstStyle/>
          <a:p>
            <a:pPr algn="ctr">
              <a:buNone/>
            </a:pPr>
            <a:r>
              <a:rPr lang="en-US" dirty="0"/>
              <a:t>New Zealand is independent state, but formerly it is a part of the </a:t>
            </a:r>
            <a:r>
              <a:rPr lang="en-US" dirty="0" smtClean="0"/>
              <a:t>British Empire</a:t>
            </a:r>
            <a:r>
              <a:rPr lang="en-US" dirty="0"/>
              <a:t>. The head of the state is the Queen. New Zealand is self-governing state. The Parliament consists of one House only, the House of Representatives. The Prime Minister is the head of the government.</a:t>
            </a:r>
            <a:endParaRPr lang="ru-RU" dirty="0"/>
          </a:p>
        </p:txBody>
      </p:sp>
      <p:pic>
        <p:nvPicPr>
          <p:cNvPr id="5122" name="Picture 2" descr="http://www.ugandapicks.com/wp-content/uploads/2012/07/Queen-Elizabeth.jpg"/>
          <p:cNvPicPr>
            <a:picLocks noChangeAspect="1" noChangeArrowheads="1"/>
          </p:cNvPicPr>
          <p:nvPr/>
        </p:nvPicPr>
        <p:blipFill>
          <a:blip r:embed="rId2" cstate="print"/>
          <a:srcRect/>
          <a:stretch>
            <a:fillRect/>
          </a:stretch>
        </p:blipFill>
        <p:spPr bwMode="auto">
          <a:xfrm>
            <a:off x="2357422" y="3429000"/>
            <a:ext cx="4286280" cy="32147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1285860"/>
            <a:ext cx="4329114" cy="5072098"/>
          </a:xfrm>
        </p:spPr>
        <p:txBody>
          <a:bodyPr/>
          <a:lstStyle/>
          <a:p>
            <a:pPr algn="r">
              <a:buNone/>
            </a:pPr>
            <a:r>
              <a:rPr lang="en-US" dirty="0"/>
              <a:t>New Zealand has got heavy industry. There are many plants in the country. Paper and rubber industries are developed too. New Zealand exports wool, meat, butter.</a:t>
            </a:r>
            <a:endParaRPr lang="ru-RU" dirty="0"/>
          </a:p>
        </p:txBody>
      </p:sp>
      <p:pic>
        <p:nvPicPr>
          <p:cNvPr id="4098" name="Picture 2" descr="http://www.backpack-newzealand.com/images/new-zealand-map.gif"/>
          <p:cNvPicPr>
            <a:picLocks noChangeAspect="1" noChangeArrowheads="1"/>
          </p:cNvPicPr>
          <p:nvPr/>
        </p:nvPicPr>
        <p:blipFill>
          <a:blip r:embed="rId2" cstate="print"/>
          <a:srcRect/>
          <a:stretch>
            <a:fillRect/>
          </a:stretch>
        </p:blipFill>
        <p:spPr bwMode="auto">
          <a:xfrm>
            <a:off x="571472" y="428604"/>
            <a:ext cx="3779900" cy="564360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414</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New Zealand</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Admin</dc:creator>
  <cp:lastModifiedBy>Admin</cp:lastModifiedBy>
  <cp:revision>4</cp:revision>
  <dcterms:created xsi:type="dcterms:W3CDTF">2014-05-20T08:34:10Z</dcterms:created>
  <dcterms:modified xsi:type="dcterms:W3CDTF">2014-05-20T09:16:53Z</dcterms:modified>
</cp:coreProperties>
</file>