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84E14D-1D97-48E3-8053-1F5CDEAEE032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1450F48-8812-4899-9F85-EB1858760D3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err="1"/>
              <a:t>Януш</a:t>
            </a:r>
            <a:r>
              <a:rPr lang="uk-UA" b="1" dirty="0"/>
              <a:t> Леон Вишневський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74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67671" y="731912"/>
            <a:ext cx="4624809" cy="5715000"/>
          </a:xfrm>
        </p:spPr>
        <p:txBody>
          <a:bodyPr/>
          <a:lstStyle/>
          <a:p>
            <a:r>
              <a:rPr lang="vi-VN" b="1" dirty="0"/>
              <a:t>Януш Леон </a:t>
            </a:r>
            <a:r>
              <a:rPr lang="vi-VN" b="1" dirty="0" smtClean="0"/>
              <a:t>Вишневський</a:t>
            </a:r>
            <a:r>
              <a:rPr lang="vi-VN" dirty="0"/>
              <a:t> </a:t>
            </a:r>
            <a:r>
              <a:rPr lang="vi-VN" dirty="0" smtClean="0"/>
              <a:t>—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 легендарна, з </a:t>
            </a:r>
            <a:r>
              <a:rPr lang="ru-RU" dirty="0" err="1" smtClean="0"/>
              <a:t>звивистою</a:t>
            </a:r>
            <a:r>
              <a:rPr lang="ru-RU" dirty="0" smtClean="0"/>
              <a:t> </a:t>
            </a:r>
            <a:r>
              <a:rPr lang="ru-RU" dirty="0" err="1"/>
              <a:t>біографією</a:t>
            </a:r>
            <a:r>
              <a:rPr lang="ru-RU" dirty="0"/>
              <a:t> і </a:t>
            </a:r>
            <a:r>
              <a:rPr lang="ru-RU" dirty="0" err="1"/>
              <a:t>багатим</a:t>
            </a:r>
            <a:r>
              <a:rPr lang="ru-RU" dirty="0"/>
              <a:t> </a:t>
            </a:r>
            <a:r>
              <a:rPr lang="ru-RU" dirty="0" err="1"/>
              <a:t>життєвим</a:t>
            </a:r>
            <a:r>
              <a:rPr lang="ru-RU" dirty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,</a:t>
            </a:r>
            <a:r>
              <a:rPr lang="vi-VN" dirty="0" smtClean="0"/>
              <a:t> </a:t>
            </a:r>
            <a:r>
              <a:rPr lang="vi-VN" dirty="0"/>
              <a:t>один із найпопулярніших письменників сучасної </a:t>
            </a:r>
            <a:r>
              <a:rPr lang="ru-RU" dirty="0" err="1" smtClean="0"/>
              <a:t>Польщ</a:t>
            </a:r>
            <a:r>
              <a:rPr lang="uk-UA" dirty="0" smtClean="0"/>
              <a:t>і</a:t>
            </a:r>
            <a:r>
              <a:rPr lang="vi-VN" dirty="0" smtClean="0"/>
              <a:t>.</a:t>
            </a:r>
            <a:endParaRPr lang="ru-RU" dirty="0" smtClean="0"/>
          </a:p>
          <a:p>
            <a:r>
              <a:rPr lang="ru-RU" dirty="0" err="1" smtClean="0"/>
              <a:t>Народився</a:t>
            </a:r>
            <a:r>
              <a:rPr lang="ru-RU" dirty="0" smtClean="0"/>
              <a:t> 18 </a:t>
            </a:r>
            <a:r>
              <a:rPr lang="ru-RU" dirty="0" err="1" smtClean="0"/>
              <a:t>серпня</a:t>
            </a:r>
            <a:r>
              <a:rPr lang="ru-RU" dirty="0" smtClean="0"/>
              <a:t> 1954 року у </a:t>
            </a:r>
            <a:r>
              <a:rPr lang="ru-RU" dirty="0" err="1" smtClean="0"/>
              <a:t>Торун</a:t>
            </a:r>
            <a:r>
              <a:rPr lang="uk-UA" dirty="0" smtClean="0"/>
              <a:t>і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батьки - </a:t>
            </a:r>
            <a:r>
              <a:rPr lang="ru-RU" dirty="0" err="1"/>
              <a:t>обидва</a:t>
            </a:r>
            <a:r>
              <a:rPr lang="ru-RU" dirty="0"/>
              <a:t> поляки, </a:t>
            </a:r>
            <a:r>
              <a:rPr lang="ru-RU" dirty="0" err="1"/>
              <a:t>батько</a:t>
            </a:r>
            <a:r>
              <a:rPr lang="ru-RU" dirty="0"/>
              <a:t> - </a:t>
            </a:r>
            <a:r>
              <a:rPr lang="ru-RU" dirty="0" err="1"/>
              <a:t>водій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 - </a:t>
            </a:r>
            <a:r>
              <a:rPr lang="ru-RU" dirty="0" err="1"/>
              <a:t>власниця</a:t>
            </a:r>
            <a:r>
              <a:rPr lang="ru-RU" dirty="0"/>
              <a:t> магазину. У </a:t>
            </a:r>
            <a:r>
              <a:rPr lang="ru-RU" dirty="0" err="1"/>
              <a:t>Януша</a:t>
            </a:r>
            <a:r>
              <a:rPr lang="ru-RU" dirty="0"/>
              <a:t> є старший брат, </a:t>
            </a:r>
            <a:r>
              <a:rPr lang="ru-RU" dirty="0" err="1"/>
              <a:t>який</a:t>
            </a:r>
            <a:r>
              <a:rPr lang="ru-RU" dirty="0"/>
              <a:t> зараз </a:t>
            </a:r>
            <a:r>
              <a:rPr lang="ru-RU" dirty="0" err="1"/>
              <a:t>викладає</a:t>
            </a:r>
            <a:r>
              <a:rPr lang="ru-RU" dirty="0"/>
              <a:t> </a:t>
            </a:r>
            <a:r>
              <a:rPr lang="ru-RU" dirty="0" err="1"/>
              <a:t>хімію</a:t>
            </a:r>
            <a:r>
              <a:rPr lang="ru-RU" dirty="0"/>
              <a:t> в </a:t>
            </a:r>
            <a:r>
              <a:rPr lang="ru-RU" dirty="0" err="1" smtClean="0"/>
              <a:t>торуньскому</a:t>
            </a:r>
            <a:r>
              <a:rPr lang="ru-RU" dirty="0" smtClean="0"/>
              <a:t> </a:t>
            </a:r>
            <a:r>
              <a:rPr lang="ru-RU" dirty="0" err="1"/>
              <a:t>ліцеї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1026" name="Picture 2" descr="Файл:Janusz.L.Wiśniewski by Agata Dy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2" y="731912"/>
            <a:ext cx="381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1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1328" y="5221296"/>
            <a:ext cx="3456384" cy="668585"/>
          </a:xfrm>
        </p:spPr>
        <p:txBody>
          <a:bodyPr/>
          <a:lstStyle/>
          <a:p>
            <a:pPr algn="ctr"/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Януша</a:t>
            </a:r>
            <a:r>
              <a:rPr lang="ru-RU" dirty="0" smtClean="0"/>
              <a:t> - </a:t>
            </a:r>
            <a:r>
              <a:rPr lang="uk-UA" dirty="0" smtClean="0"/>
              <a:t>Ірена</a:t>
            </a:r>
            <a:endParaRPr lang="uk-UA" dirty="0"/>
          </a:p>
        </p:txBody>
      </p:sp>
      <p:pic>
        <p:nvPicPr>
          <p:cNvPr id="2050" name="Picture 2" descr="http://cs417022.vk.me/v417022091/2b42/0t8ym79br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3171825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s417022.vk.me/v417022091/2b49/ycjesdYhrD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836712"/>
            <a:ext cx="3240360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75878" y="5208064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Батько</a:t>
            </a:r>
            <a:r>
              <a:rPr lang="ru-RU" sz="2400" dirty="0" smtClean="0"/>
              <a:t> </a:t>
            </a:r>
            <a:r>
              <a:rPr lang="ru-RU" sz="2400" dirty="0" err="1" smtClean="0"/>
              <a:t>Януша</a:t>
            </a:r>
            <a:r>
              <a:rPr lang="ru-RU" sz="2400" dirty="0" smtClean="0"/>
              <a:t> </a:t>
            </a:r>
            <a:r>
              <a:rPr lang="ru-RU" sz="2400" dirty="0"/>
              <a:t>- </a:t>
            </a:r>
            <a:r>
              <a:rPr lang="uk-UA" sz="2400" dirty="0" smtClean="0"/>
              <a:t>Леон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570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08720"/>
            <a:ext cx="7450087" cy="5218331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У чотирнадцять років вступив до морське училище в </a:t>
            </a:r>
            <a:r>
              <a:rPr lang="uk-UA" dirty="0" err="1" smtClean="0"/>
              <a:t>Колобжег</a:t>
            </a:r>
            <a:r>
              <a:rPr lang="uk-UA" dirty="0" smtClean="0"/>
              <a:t>, </a:t>
            </a:r>
            <a:r>
              <a:rPr lang="uk-UA" dirty="0"/>
              <a:t>що підкоряється Міністерству морського </a:t>
            </a:r>
            <a:r>
              <a:rPr lang="uk-UA" dirty="0" smtClean="0"/>
              <a:t>транспорту, </a:t>
            </a:r>
            <a:r>
              <a:rPr lang="uk-UA" dirty="0"/>
              <a:t>через 5 років отримав диплом моряка далекого плавання. Після здобував освіту в Університеті </a:t>
            </a:r>
            <a:r>
              <a:rPr lang="uk-UA" dirty="0" err="1" smtClean="0"/>
              <a:t>Торуні</a:t>
            </a:r>
            <a:r>
              <a:rPr lang="uk-UA" dirty="0" smtClean="0"/>
              <a:t>, </a:t>
            </a:r>
            <a:r>
              <a:rPr lang="uk-UA" dirty="0"/>
              <a:t>вивчав </a:t>
            </a:r>
            <a:r>
              <a:rPr lang="uk-UA" dirty="0" smtClean="0"/>
              <a:t>фізику, </a:t>
            </a:r>
            <a:r>
              <a:rPr lang="uk-UA" dirty="0"/>
              <a:t>захистив докторську дисертацію. Одночасно отримував освіту на економічному факультеті. Захистив докторську дисертацію з хімії в Лодзі. Отримав ступінь доктора інформатики , зараз займається </a:t>
            </a:r>
            <a:r>
              <a:rPr lang="uk-UA" dirty="0" err="1"/>
              <a:t>біоінформатикою</a:t>
            </a:r>
            <a:r>
              <a:rPr lang="uk-UA" dirty="0"/>
              <a:t>. Знає </a:t>
            </a:r>
            <a:r>
              <a:rPr lang="uk-UA" dirty="0" smtClean="0"/>
              <a:t>німецьку, англійську </a:t>
            </a:r>
            <a:r>
              <a:rPr lang="uk-UA" dirty="0"/>
              <a:t>та російську мови</a:t>
            </a:r>
            <a:r>
              <a:rPr lang="uk-UA" dirty="0" smtClean="0"/>
              <a:t>. Проживає </a:t>
            </a:r>
            <a:r>
              <a:rPr lang="uk-UA" dirty="0"/>
              <a:t>у </a:t>
            </a:r>
            <a:r>
              <a:rPr lang="uk-UA" dirty="0" smtClean="0"/>
              <a:t>Франкфурті-на-Майні.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2969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620688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одружений</a:t>
            </a:r>
            <a:r>
              <a:rPr lang="ru-RU" dirty="0"/>
              <a:t>, є 2 дочки , </a:t>
            </a:r>
            <a:r>
              <a:rPr lang="ru-RU" dirty="0" err="1"/>
              <a:t>Іоанна</a:t>
            </a:r>
            <a:r>
              <a:rPr lang="ru-RU" dirty="0"/>
              <a:t> та </a:t>
            </a:r>
            <a:r>
              <a:rPr lang="ru-RU" dirty="0" smtClean="0"/>
              <a:t>Ада. </a:t>
            </a:r>
            <a:r>
              <a:rPr lang="ru-RU" dirty="0" err="1"/>
              <a:t>Він</a:t>
            </a:r>
            <a:r>
              <a:rPr lang="ru-RU" dirty="0"/>
              <a:t> сказав про </a:t>
            </a:r>
            <a:r>
              <a:rPr lang="ru-RU" dirty="0" smtClean="0"/>
              <a:t>них: </a:t>
            </a:r>
            <a:r>
              <a:rPr lang="ru-RU" dirty="0"/>
              <a:t>«У мене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значущі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. Перша - </a:t>
            </a:r>
            <a:r>
              <a:rPr lang="ru-RU" dirty="0" err="1"/>
              <a:t>це</a:t>
            </a:r>
            <a:r>
              <a:rPr lang="ru-RU" dirty="0"/>
              <a:t> моя </a:t>
            </a:r>
            <a:r>
              <a:rPr lang="ru-RU" dirty="0" err="1"/>
              <a:t>старша</a:t>
            </a:r>
            <a:r>
              <a:rPr lang="ru-RU" dirty="0"/>
              <a:t> </a:t>
            </a:r>
            <a:r>
              <a:rPr lang="ru-RU" dirty="0" smtClean="0"/>
              <a:t>дочка, </a:t>
            </a:r>
            <a:r>
              <a:rPr lang="ru-RU" dirty="0"/>
              <a:t>друга - </a:t>
            </a:r>
            <a:r>
              <a:rPr lang="ru-RU" dirty="0" err="1"/>
              <a:t>молодша</a:t>
            </a:r>
            <a:r>
              <a:rPr lang="ru-RU" dirty="0"/>
              <a:t> ». </a:t>
            </a:r>
            <a:endParaRPr lang="uk-UA" dirty="0"/>
          </a:p>
        </p:txBody>
      </p:sp>
      <p:pic>
        <p:nvPicPr>
          <p:cNvPr id="3074" name="Picture 2" descr="http://cs417022.vk.me/v417022091/2b3b/7-TArpNXrW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096" y="1988840"/>
            <a:ext cx="53721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576488"/>
              </p:ext>
            </p:extLst>
          </p:nvPr>
        </p:nvGraphicFramePr>
        <p:xfrm>
          <a:off x="1475656" y="6380731"/>
          <a:ext cx="6096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Іоанна і Адріана</a:t>
                      </a:r>
                      <a:r>
                        <a:rPr lang="uk-UA" sz="2400" baseline="0" dirty="0" smtClean="0"/>
                        <a:t> Вишневські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1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850776"/>
          </a:xfrm>
        </p:spPr>
        <p:txBody>
          <a:bodyPr/>
          <a:lstStyle/>
          <a:p>
            <a:pPr algn="ctr"/>
            <a:r>
              <a:rPr lang="uk-UA" dirty="0" smtClean="0"/>
              <a:t>Наукова діяльність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484784"/>
            <a:ext cx="7772400" cy="4642267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Вишневський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з 1979–1987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GCM.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живе</a:t>
            </a:r>
            <a:r>
              <a:rPr lang="ru-RU" dirty="0"/>
              <a:t> у </a:t>
            </a:r>
            <a:r>
              <a:rPr lang="ru-RU" dirty="0" err="1"/>
              <a:t>Франкфурті</a:t>
            </a:r>
            <a:r>
              <a:rPr lang="ru-RU" dirty="0"/>
              <a:t> на </a:t>
            </a:r>
            <a:r>
              <a:rPr lang="ru-RU" dirty="0" err="1"/>
              <a:t>Майні</a:t>
            </a:r>
            <a:r>
              <a:rPr lang="ru-RU" dirty="0"/>
              <a:t>, де й </a:t>
            </a:r>
            <a:r>
              <a:rPr lang="ru-RU" dirty="0" err="1"/>
              <a:t>працює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розробкою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для </a:t>
            </a:r>
            <a:r>
              <a:rPr lang="ru-RU" dirty="0" err="1"/>
              <a:t>хіміків</a:t>
            </a:r>
            <a:r>
              <a:rPr lang="ru-RU" dirty="0"/>
              <a:t>. </a:t>
            </a:r>
            <a:r>
              <a:rPr lang="ru-RU" dirty="0" err="1"/>
              <a:t>Співавтор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комп'ютерної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для автоматичного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AutoNom</a:t>
            </a:r>
            <a:r>
              <a:rPr lang="ru-RU" dirty="0"/>
              <a:t> </a:t>
            </a:r>
            <a:r>
              <a:rPr lang="ru-RU" dirty="0" err="1"/>
              <a:t>систематичних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формул.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систематичних</a:t>
            </a:r>
            <a:r>
              <a:rPr lang="ru-RU" dirty="0"/>
              <a:t> </a:t>
            </a:r>
            <a:r>
              <a:rPr lang="ru-RU" dirty="0" err="1"/>
              <a:t>імен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реалізовані</a:t>
            </a:r>
            <a:r>
              <a:rPr lang="ru-RU" dirty="0"/>
              <a:t> у </a:t>
            </a:r>
            <a:r>
              <a:rPr lang="ru-RU" dirty="0" err="1"/>
              <a:t>програмі</a:t>
            </a:r>
            <a:r>
              <a:rPr lang="ru-RU" dirty="0"/>
              <a:t> та </a:t>
            </a:r>
            <a:r>
              <a:rPr lang="ru-RU" dirty="0" err="1"/>
              <a:t>запатентовані</a:t>
            </a:r>
            <a:r>
              <a:rPr lang="ru-RU" dirty="0"/>
              <a:t> в </a:t>
            </a:r>
            <a:r>
              <a:rPr lang="ru-RU" dirty="0" err="1"/>
              <a:t>Європейському</a:t>
            </a:r>
            <a:r>
              <a:rPr lang="ru-RU" dirty="0"/>
              <a:t> </a:t>
            </a:r>
            <a:r>
              <a:rPr lang="ru-RU" dirty="0" err="1"/>
              <a:t>Союзі</a:t>
            </a:r>
            <a:r>
              <a:rPr lang="ru-RU" dirty="0"/>
              <a:t> і </a:t>
            </a:r>
            <a:r>
              <a:rPr lang="ru-RU" dirty="0" err="1"/>
              <a:t>Сполучених</a:t>
            </a:r>
            <a:r>
              <a:rPr lang="ru-RU" dirty="0"/>
              <a:t> Штатах в 2004/2006 роках. У 1999–2007 роках </a:t>
            </a:r>
            <a:r>
              <a:rPr lang="ru-RU" dirty="0" err="1"/>
              <a:t>працював</a:t>
            </a:r>
            <a:r>
              <a:rPr lang="ru-RU" dirty="0"/>
              <a:t> на </a:t>
            </a:r>
            <a:r>
              <a:rPr lang="ru-RU" dirty="0" err="1"/>
              <a:t>посаді</a:t>
            </a:r>
            <a:r>
              <a:rPr lang="ru-RU" dirty="0"/>
              <a:t> доцента в </a:t>
            </a:r>
            <a:r>
              <a:rPr lang="ru-RU" dirty="0" err="1"/>
              <a:t>Поморській</a:t>
            </a:r>
            <a:r>
              <a:rPr lang="ru-RU" dirty="0"/>
              <a:t> </a:t>
            </a:r>
            <a:r>
              <a:rPr lang="ru-RU" dirty="0" err="1"/>
              <a:t>педагогічній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в </a:t>
            </a:r>
            <a:r>
              <a:rPr lang="ru-RU" dirty="0" err="1" smtClean="0"/>
              <a:t>Слупську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48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994792"/>
          </a:xfrm>
        </p:spPr>
        <p:txBody>
          <a:bodyPr/>
          <a:lstStyle/>
          <a:p>
            <a:pPr algn="ctr"/>
            <a:r>
              <a:rPr lang="uk-UA" dirty="0" smtClean="0"/>
              <a:t>Творчість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5073823" cy="51845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44 роки, </a:t>
            </a:r>
            <a:r>
              <a:rPr lang="ru-RU" dirty="0" err="1"/>
              <a:t>потай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оточуючих</a:t>
            </a:r>
            <a:r>
              <a:rPr lang="ru-RU" dirty="0"/>
              <a:t>, </a:t>
            </a:r>
            <a:r>
              <a:rPr lang="ru-RU" dirty="0" err="1" smtClean="0"/>
              <a:t>Януш</a:t>
            </a:r>
            <a:r>
              <a:rPr lang="ru-RU" dirty="0" smtClean="0"/>
              <a:t> почав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художні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 smtClean="0"/>
              <a:t>.</a:t>
            </a:r>
          </a:p>
          <a:p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дебютний</a:t>
            </a:r>
            <a:r>
              <a:rPr lang="ru-RU" dirty="0"/>
              <a:t> роман "</a:t>
            </a:r>
            <a:r>
              <a:rPr lang="ru-RU" dirty="0" err="1"/>
              <a:t>Самотність</a:t>
            </a:r>
            <a:r>
              <a:rPr lang="ru-RU" dirty="0"/>
              <a:t> у </a:t>
            </a:r>
            <a:r>
              <a:rPr lang="ru-RU" dirty="0" err="1"/>
              <a:t>Мережі</a:t>
            </a:r>
            <a:r>
              <a:rPr lang="ru-RU" dirty="0"/>
              <a:t>" </a:t>
            </a:r>
            <a:r>
              <a:rPr lang="ru-RU" dirty="0" err="1"/>
              <a:t>підірвав</a:t>
            </a:r>
            <a:r>
              <a:rPr lang="ru-RU" dirty="0"/>
              <a:t> </a:t>
            </a:r>
            <a:r>
              <a:rPr lang="ru-RU" dirty="0" err="1"/>
              <a:t>читацький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 та в </a:t>
            </a:r>
            <a:r>
              <a:rPr lang="ru-RU" dirty="0" err="1"/>
              <a:t>одночас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автора </a:t>
            </a:r>
            <a:r>
              <a:rPr lang="ru-RU" dirty="0" err="1"/>
              <a:t>знаменитим</a:t>
            </a:r>
            <a:r>
              <a:rPr lang="ru-RU" dirty="0"/>
              <a:t>. Книга три роки не </a:t>
            </a:r>
            <a:r>
              <a:rPr lang="ru-RU" dirty="0" err="1"/>
              <a:t>виходила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списків</a:t>
            </a:r>
            <a:r>
              <a:rPr lang="ru-RU" dirty="0"/>
              <a:t> </a:t>
            </a:r>
            <a:r>
              <a:rPr lang="ru-RU" dirty="0" err="1"/>
              <a:t>бестселерів</a:t>
            </a:r>
            <a:r>
              <a:rPr lang="ru-RU" dirty="0"/>
              <a:t> і </a:t>
            </a:r>
            <a:r>
              <a:rPr lang="ru-RU" dirty="0" err="1"/>
              <a:t>перевидавалася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 smtClean="0"/>
              <a:t>.</a:t>
            </a:r>
          </a:p>
          <a:p>
            <a:r>
              <a:rPr lang="ru-RU" dirty="0"/>
              <a:t>У 2006 </a:t>
            </a:r>
            <a:r>
              <a:rPr lang="ru-RU" dirty="0" err="1"/>
              <a:t>році</a:t>
            </a:r>
            <a:r>
              <a:rPr lang="ru-RU" dirty="0"/>
              <a:t> "</a:t>
            </a:r>
            <a:r>
              <a:rPr lang="ru-RU" dirty="0" err="1"/>
              <a:t>Самотність</a:t>
            </a:r>
            <a:r>
              <a:rPr lang="ru-RU" dirty="0"/>
              <a:t>"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екранізовано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з </a:t>
            </a:r>
            <a:r>
              <a:rPr lang="ru-RU" dirty="0" err="1"/>
              <a:t>епізодичних</a:t>
            </a:r>
            <a:r>
              <a:rPr lang="ru-RU" dirty="0"/>
              <a:t> ролей </a:t>
            </a:r>
            <a:r>
              <a:rPr lang="ru-RU" dirty="0" err="1"/>
              <a:t>знявся</a:t>
            </a:r>
            <a:r>
              <a:rPr lang="ru-RU" dirty="0"/>
              <a:t> сам </a:t>
            </a:r>
            <a:r>
              <a:rPr lang="ru-RU" dirty="0" err="1"/>
              <a:t>Вишневський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http://cs416122.vk.me/v416122091/b80b/WTvVP62vI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56792"/>
            <a:ext cx="320498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5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032" y="620688"/>
            <a:ext cx="4375721" cy="612068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Окрилений</a:t>
            </a:r>
            <a:r>
              <a:rPr lang="ru-RU" dirty="0"/>
              <a:t> </a:t>
            </a:r>
            <a:r>
              <a:rPr lang="ru-RU" dirty="0" err="1"/>
              <a:t>успіхом</a:t>
            </a:r>
            <a:r>
              <a:rPr lang="ru-RU" dirty="0"/>
              <a:t>, </a:t>
            </a:r>
            <a:r>
              <a:rPr lang="ru-RU" dirty="0" err="1" smtClean="0"/>
              <a:t>польський</a:t>
            </a:r>
            <a:r>
              <a:rPr lang="ru-RU" dirty="0" smtClean="0"/>
              <a:t> </a:t>
            </a:r>
            <a:r>
              <a:rPr lang="ru-RU" dirty="0" err="1"/>
              <a:t>прозаїк</a:t>
            </a:r>
            <a:r>
              <a:rPr lang="ru-RU" dirty="0"/>
              <a:t> за короткий час </a:t>
            </a:r>
            <a:r>
              <a:rPr lang="ru-RU" dirty="0" err="1"/>
              <a:t>випустив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книг: "</a:t>
            </a:r>
            <a:r>
              <a:rPr lang="ru-RU" dirty="0" err="1"/>
              <a:t>Навіщо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чоловіки</a:t>
            </a:r>
            <a:r>
              <a:rPr lang="ru-RU" dirty="0"/>
              <a:t>?", "</a:t>
            </a:r>
            <a:r>
              <a:rPr lang="ru-RU" dirty="0" err="1"/>
              <a:t>Постіль</a:t>
            </a:r>
            <a:r>
              <a:rPr lang="ru-RU" dirty="0"/>
              <a:t>", "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", "</a:t>
            </a:r>
            <a:r>
              <a:rPr lang="ru-RU" dirty="0" err="1"/>
              <a:t>Сцени</a:t>
            </a:r>
            <a:r>
              <a:rPr lang="ru-RU" dirty="0"/>
              <a:t> з </a:t>
            </a:r>
            <a:r>
              <a:rPr lang="ru-RU" dirty="0" err="1"/>
              <a:t>життя</a:t>
            </a:r>
            <a:r>
              <a:rPr lang="ru-RU" dirty="0"/>
              <a:t> за </a:t>
            </a:r>
            <a:r>
              <a:rPr lang="ru-RU" dirty="0" err="1" smtClean="0"/>
              <a:t>стіною</a:t>
            </a:r>
            <a:r>
              <a:rPr lang="ru-RU" dirty="0" smtClean="0"/>
              <a:t>", </a:t>
            </a:r>
            <a:r>
              <a:rPr lang="ru-RU" dirty="0"/>
              <a:t>"</a:t>
            </a:r>
            <a:r>
              <a:rPr lang="ru-RU" dirty="0" err="1" smtClean="0"/>
              <a:t>Мартіна</a:t>
            </a:r>
            <a:r>
              <a:rPr lang="ru-RU" dirty="0" smtClean="0"/>
              <a:t>".</a:t>
            </a:r>
          </a:p>
          <a:p>
            <a:r>
              <a:rPr lang="ru-RU" dirty="0" smtClean="0"/>
              <a:t>І </a:t>
            </a:r>
            <a:r>
              <a:rPr lang="ru-RU" dirty="0" err="1"/>
              <a:t>всі</a:t>
            </a:r>
            <a:r>
              <a:rPr lang="ru-RU" dirty="0"/>
              <a:t> вони </a:t>
            </a:r>
            <a:r>
              <a:rPr lang="ru-RU" dirty="0" err="1"/>
              <a:t>користувалися</a:t>
            </a:r>
            <a:r>
              <a:rPr lang="ru-RU" dirty="0"/>
              <a:t> </a:t>
            </a:r>
            <a:r>
              <a:rPr lang="ru-RU" dirty="0" err="1"/>
              <a:t>незмінним</a:t>
            </a:r>
            <a:r>
              <a:rPr lang="ru-RU" dirty="0"/>
              <a:t> </a:t>
            </a:r>
            <a:r>
              <a:rPr lang="ru-RU" dirty="0" err="1"/>
              <a:t>успіхом</a:t>
            </a:r>
            <a:r>
              <a:rPr lang="ru-RU" dirty="0"/>
              <a:t> у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  <a:p>
            <a:r>
              <a:rPr lang="ru-RU" dirty="0" err="1"/>
              <a:t>Вишневський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колонку в </a:t>
            </a:r>
            <a:r>
              <a:rPr lang="ru-RU" dirty="0" err="1"/>
              <a:t>польському</a:t>
            </a:r>
            <a:r>
              <a:rPr lang="ru-RU" dirty="0"/>
              <a:t> глянцевому </a:t>
            </a:r>
            <a:r>
              <a:rPr lang="ru-RU" dirty="0" err="1"/>
              <a:t>журналі</a:t>
            </a:r>
            <a:r>
              <a:rPr lang="ru-RU" dirty="0"/>
              <a:t> "</a:t>
            </a:r>
            <a:r>
              <a:rPr lang="ru-RU" dirty="0" err="1"/>
              <a:t>Пані</a:t>
            </a:r>
            <a:r>
              <a:rPr lang="ru-RU" dirty="0"/>
              <a:t>", яка носить </a:t>
            </a:r>
            <a:r>
              <a:rPr lang="ru-RU" dirty="0" err="1"/>
              <a:t>таку</a:t>
            </a:r>
            <a:r>
              <a:rPr lang="ru-RU" dirty="0"/>
              <a:t> ж </a:t>
            </a:r>
            <a:r>
              <a:rPr lang="ru-RU" dirty="0" err="1"/>
              <a:t>назву</a:t>
            </a:r>
            <a:r>
              <a:rPr lang="ru-RU" dirty="0"/>
              <a:t>, як одна з </a:t>
            </a:r>
            <a:r>
              <a:rPr lang="ru-RU" dirty="0" err="1"/>
              <a:t>його</a:t>
            </a:r>
            <a:r>
              <a:rPr lang="ru-RU" dirty="0"/>
              <a:t> книг: "</a:t>
            </a:r>
            <a:r>
              <a:rPr lang="ru-RU" dirty="0" err="1"/>
              <a:t>Інтимна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відносності</a:t>
            </a:r>
            <a:r>
              <a:rPr lang="ru-RU" dirty="0" smtClean="0"/>
              <a:t>".</a:t>
            </a:r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/>
              <a:t>твори </a:t>
            </a:r>
            <a:r>
              <a:rPr lang="ru-RU" dirty="0" err="1"/>
              <a:t>перекладено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, </a:t>
            </a:r>
            <a:r>
              <a:rPr lang="ru-RU" dirty="0" err="1"/>
              <a:t>російською</a:t>
            </a:r>
            <a:r>
              <a:rPr lang="ru-RU" dirty="0"/>
              <a:t> та </a:t>
            </a:r>
            <a:r>
              <a:rPr lang="ru-RU" dirty="0" err="1"/>
              <a:t>в’єтнамською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 не </a:t>
            </a:r>
            <a:r>
              <a:rPr lang="ru-RU" dirty="0" err="1"/>
              <a:t>вийшло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англійського</a:t>
            </a:r>
            <a:r>
              <a:rPr lang="ru-RU" dirty="0"/>
              <a:t>,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пе­­рекладу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098" name="Picture 2" descr="Фотография Януш Леон Вишневский (photo Yanush Leon Vishnevskiy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45720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0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1426840"/>
          </a:xfrm>
        </p:spPr>
        <p:txBody>
          <a:bodyPr>
            <a:normAutofit/>
          </a:bodyPr>
          <a:lstStyle/>
          <a:p>
            <a:pPr algn="ctr"/>
            <a:r>
              <a:rPr lang="uk-UA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8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414</TotalTime>
  <Words>310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Януш Леон Вишневський</vt:lpstr>
      <vt:lpstr>Презентация PowerPoint</vt:lpstr>
      <vt:lpstr>Презентация PowerPoint</vt:lpstr>
      <vt:lpstr>Презентация PowerPoint</vt:lpstr>
      <vt:lpstr>Презентация PowerPoint</vt:lpstr>
      <vt:lpstr>Наукова діяльність</vt:lpstr>
      <vt:lpstr>Творчість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Януш Леон Вишневський</dc:title>
  <dc:creator>Tanya</dc:creator>
  <cp:lastModifiedBy>Tanya</cp:lastModifiedBy>
  <cp:revision>17</cp:revision>
  <dcterms:created xsi:type="dcterms:W3CDTF">2014-05-07T14:37:11Z</dcterms:created>
  <dcterms:modified xsi:type="dcterms:W3CDTF">2015-01-28T10:20:07Z</dcterms:modified>
</cp:coreProperties>
</file>