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7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most beautiful places in our planet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e-bbr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786058"/>
            <a:ext cx="2500312" cy="3333749"/>
          </a:xfrm>
          <a:prstGeom prst="rect">
            <a:avLst/>
          </a:prstGeom>
        </p:spPr>
      </p:pic>
      <p:pic>
        <p:nvPicPr>
          <p:cNvPr id="5" name="Рисунок 4" descr="684e2df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14290"/>
            <a:ext cx="4143404" cy="2527477"/>
          </a:xfrm>
          <a:prstGeom prst="rect">
            <a:avLst/>
          </a:prstGeom>
        </p:spPr>
      </p:pic>
      <p:pic>
        <p:nvPicPr>
          <p:cNvPr id="6" name="Рисунок 5" descr="corals-of-the-great-barrier-ree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214686"/>
            <a:ext cx="4214842" cy="280287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Niagara Waterfall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8229600" cy="4525963"/>
          </a:xfrm>
        </p:spPr>
        <p:txBody>
          <a:bodyPr/>
          <a:lstStyle/>
          <a:p>
            <a:r>
              <a:rPr lang="en-US" dirty="0" smtClean="0"/>
              <a:t>This is set of waterfalls on the Niagara River. This waterfall is the most powerful and </a:t>
            </a:r>
            <a:r>
              <a:rPr lang="en-US" dirty="0" err="1" smtClean="0"/>
              <a:t>wonderfull</a:t>
            </a:r>
            <a:r>
              <a:rPr lang="en-US" dirty="0" smtClean="0"/>
              <a:t> in North America.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500447" cy="248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Ice Canyon, Greenland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Greenland - the land of ice and snow that covered the island all year and give it incredible beauty.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ce-Canyon-Greenland-1-600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4"/>
            <a:ext cx="3643318" cy="2428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should save this beauty together.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785926"/>
            <a:ext cx="3844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planet has a really amazing and</a:t>
            </a:r>
            <a:br>
              <a:rPr lang="en-US" dirty="0" smtClean="0"/>
            </a:br>
            <a:r>
              <a:rPr lang="en-US" dirty="0" smtClean="0"/>
              <a:t>marvelous places. Some places was made by people and some was made by nature.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Even though the trappings of civilization are all around us, there are still some parts of the globe where our influence is small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From the ice sheet of Antarctica to the jungles of Papua New Guinea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canyon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Grand Canyon is a National Park, included a World Heritage Site. Lies on the Colorado Plateau in northwestern Arizona.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3000396" cy="16877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Rockies, Canada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14818"/>
            <a:ext cx="8229600" cy="4525963"/>
          </a:xfrm>
        </p:spPr>
        <p:txBody>
          <a:bodyPr/>
          <a:lstStyle/>
          <a:p>
            <a:r>
              <a:rPr lang="en-US" dirty="0" smtClean="0"/>
              <a:t>This beautiful mountain landscapes, lakes, canyons, waterfalls, glaciers, peaks, limestone caves. Included in the list of UNESCO World Heritage sites.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Barrier Reef. Australia.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natural wonders of the world.</a:t>
            </a:r>
          </a:p>
          <a:p>
            <a:r>
              <a:rPr lang="en-US" dirty="0" smtClean="0"/>
              <a:t>It is the world's largest coral reef.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189</Words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The most beautiful places in our planet</vt:lpstr>
      <vt:lpstr>Our planet has a really amazing and marvelous places. Some places was made by people and some was made by nature.</vt:lpstr>
      <vt:lpstr>Even though the trappings of civilization are all around us, there are still some parts of the globe where our influence is small:From the ice sheet of Antarctica to the jungles of Papua New Guinea</vt:lpstr>
      <vt:lpstr>Grand canyon</vt:lpstr>
      <vt:lpstr>Слайд 5</vt:lpstr>
      <vt:lpstr>Canadian Rockies, Canada</vt:lpstr>
      <vt:lpstr>Слайд 7</vt:lpstr>
      <vt:lpstr>Слайд 8</vt:lpstr>
      <vt:lpstr>Great Barrier Reef. Australia.</vt:lpstr>
      <vt:lpstr>Слайд 10</vt:lpstr>
      <vt:lpstr>Niagara Waterfall</vt:lpstr>
      <vt:lpstr>Слайд 12</vt:lpstr>
      <vt:lpstr>Ice Canyon, Greenland</vt:lpstr>
      <vt:lpstr>Слайд 14</vt:lpstr>
      <vt:lpstr>We should save this beauty together.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</cp:revision>
  <dcterms:modified xsi:type="dcterms:W3CDTF">2014-06-03T19:17:57Z</dcterms:modified>
</cp:coreProperties>
</file>