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3" r:id="rId6"/>
    <p:sldId id="259" r:id="rId7"/>
    <p:sldId id="267" r:id="rId8"/>
    <p:sldId id="260" r:id="rId9"/>
    <p:sldId id="266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15DF3-ACD4-4265-A936-FD3C62F20097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2C9650-DAFD-464C-9343-4601E45E9D22}">
      <dgm:prSet phldrT="[Текст]"/>
      <dgm:spPr/>
      <dgm:t>
        <a:bodyPr/>
        <a:lstStyle/>
        <a:p>
          <a:pPr rtl="0"/>
          <a:r>
            <a:rPr kumimoji="0" lang="ru-RU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Один із засновників математичного аналізу, теорії імовірності та проективної геметрії</a:t>
          </a:r>
          <a:endParaRPr lang="ru-RU" dirty="0"/>
        </a:p>
      </dgm:t>
    </dgm:pt>
    <dgm:pt modelId="{802BE26A-3F33-41AD-A224-A21A60F78032}" type="parTrans" cxnId="{1CA6AC48-135E-42EC-A997-BF9E0B8278AF}">
      <dgm:prSet/>
      <dgm:spPr/>
      <dgm:t>
        <a:bodyPr/>
        <a:lstStyle/>
        <a:p>
          <a:endParaRPr lang="ru-RU"/>
        </a:p>
      </dgm:t>
    </dgm:pt>
    <dgm:pt modelId="{E4DB6CA8-1866-40E1-B88E-655648B5C332}" type="sibTrans" cxnId="{1CA6AC48-135E-42EC-A997-BF9E0B8278AF}">
      <dgm:prSet/>
      <dgm:spPr/>
      <dgm:t>
        <a:bodyPr/>
        <a:lstStyle/>
        <a:p>
          <a:endParaRPr lang="ru-RU"/>
        </a:p>
      </dgm:t>
    </dgm:pt>
    <dgm:pt modelId="{40D3EACB-1B3D-40AB-8F47-0DA92FF3E80E}">
      <dgm:prSet phldrT="[Текст]"/>
      <dgm:spPr/>
      <dgm:t>
        <a:bodyPr/>
        <a:lstStyle/>
        <a:p>
          <a:pPr rtl="0"/>
          <a:r>
            <a:rPr kumimoji="0" lang="ru-RU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Перші зразки лічильної техніки</a:t>
          </a:r>
          <a:endParaRPr lang="ru-RU" dirty="0"/>
        </a:p>
      </dgm:t>
    </dgm:pt>
    <dgm:pt modelId="{176B044E-16C2-4D42-AC98-459FBA233903}" type="parTrans" cxnId="{022D5F76-BA10-4305-9AE2-0A2F2806CBA6}">
      <dgm:prSet/>
      <dgm:spPr/>
      <dgm:t>
        <a:bodyPr/>
        <a:lstStyle/>
        <a:p>
          <a:endParaRPr lang="ru-RU"/>
        </a:p>
      </dgm:t>
    </dgm:pt>
    <dgm:pt modelId="{D0622648-249D-4D72-8DA1-781C06481889}" type="sibTrans" cxnId="{022D5F76-BA10-4305-9AE2-0A2F2806CBA6}">
      <dgm:prSet/>
      <dgm:spPr/>
      <dgm:t>
        <a:bodyPr/>
        <a:lstStyle/>
        <a:p>
          <a:endParaRPr lang="ru-RU"/>
        </a:p>
      </dgm:t>
    </dgm:pt>
    <dgm:pt modelId="{221C94B5-E0D0-4F3E-9B66-E5CB68D5F32E}">
      <dgm:prSet/>
      <dgm:spPr/>
      <dgm:t>
        <a:bodyPr/>
        <a:lstStyle/>
        <a:p>
          <a:r>
            <a:rPr kumimoji="0" lang="ru-RU" b="0" i="0" u="none" strike="noStrike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Основний</a:t>
          </a:r>
          <a:r>
            <a:rPr kumimoji="0" lang="ru-RU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закон </a:t>
          </a:r>
          <a:r>
            <a:rPr kumimoji="0" lang="ru-RU" b="0" i="0" u="none" strike="noStrike" cap="none" spc="0" normalizeH="0" baseline="0" noProof="0" dirty="0" err="1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гідростатики</a:t>
          </a:r>
          <a:endParaRPr lang="ru-RU" dirty="0"/>
        </a:p>
      </dgm:t>
    </dgm:pt>
    <dgm:pt modelId="{5400BA85-6C24-414D-8A36-F3A220B1AE95}" type="parTrans" cxnId="{AB176A8A-86D3-4468-90D8-4B7C4721E4BF}">
      <dgm:prSet/>
      <dgm:spPr/>
      <dgm:t>
        <a:bodyPr/>
        <a:lstStyle/>
        <a:p>
          <a:endParaRPr lang="ru-RU"/>
        </a:p>
      </dgm:t>
    </dgm:pt>
    <dgm:pt modelId="{CE1C74A0-7898-43C8-88EA-39605ECB6B1C}" type="sibTrans" cxnId="{AB176A8A-86D3-4468-90D8-4B7C4721E4BF}">
      <dgm:prSet/>
      <dgm:spPr/>
      <dgm:t>
        <a:bodyPr/>
        <a:lstStyle/>
        <a:p>
          <a:endParaRPr lang="ru-RU"/>
        </a:p>
      </dgm:t>
    </dgm:pt>
    <dgm:pt modelId="{512F3D9F-62E1-46DF-AFBA-EBF0D6C73B9F}">
      <dgm:prSet/>
      <dgm:spPr/>
      <dgm:t>
        <a:bodyPr/>
        <a:lstStyle/>
        <a:p>
          <a:r>
            <a:rPr kumimoji="0" lang="ru-RU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Формула біноміальних коефіцієнтів, винах</a:t>
          </a:r>
          <a:r>
            <a:rPr kumimoji="0" lang="uk-UA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ід </a:t>
          </a:r>
          <a:r>
            <a:rPr kumimoji="0" lang="ru-RU" b="0" i="0" u="none" strike="noStrike" cap="none" spc="0" normalizeH="0" baseline="0" noProof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гідравлічного пресу й шприца</a:t>
          </a:r>
          <a:endParaRPr lang="ru-RU" dirty="0"/>
        </a:p>
      </dgm:t>
    </dgm:pt>
    <dgm:pt modelId="{80A235F6-D16A-4A9C-858A-73DC6DCA772B}" type="parTrans" cxnId="{F7923411-AB5A-4A37-A165-0BFE57307B06}">
      <dgm:prSet/>
      <dgm:spPr/>
      <dgm:t>
        <a:bodyPr/>
        <a:lstStyle/>
        <a:p>
          <a:endParaRPr lang="ru-RU"/>
        </a:p>
      </dgm:t>
    </dgm:pt>
    <dgm:pt modelId="{14A1C279-6EBB-4F0A-AA90-581415782156}" type="sibTrans" cxnId="{F7923411-AB5A-4A37-A165-0BFE57307B06}">
      <dgm:prSet/>
      <dgm:spPr/>
      <dgm:t>
        <a:bodyPr/>
        <a:lstStyle/>
        <a:p>
          <a:endParaRPr lang="ru-RU"/>
        </a:p>
      </dgm:t>
    </dgm:pt>
    <dgm:pt modelId="{C6C20D8E-D584-4B5B-8445-9EEA852E69B1}" type="pres">
      <dgm:prSet presAssocID="{60C15DF3-ACD4-4265-A936-FD3C62F20097}" presName="Name0" presStyleCnt="0">
        <dgm:presLayoutVars>
          <dgm:dir/>
          <dgm:animLvl val="lvl"/>
          <dgm:resizeHandles val="exact"/>
        </dgm:presLayoutVars>
      </dgm:prSet>
      <dgm:spPr/>
    </dgm:pt>
    <dgm:pt modelId="{DF89CC27-0858-415E-B541-7E69A69D022F}" type="pres">
      <dgm:prSet presAssocID="{9D2C9650-DAFD-464C-9343-4601E45E9D22}" presName="linNode" presStyleCnt="0"/>
      <dgm:spPr/>
    </dgm:pt>
    <dgm:pt modelId="{0E8F8E87-ED23-4D12-A3DC-97111F0D6686}" type="pres">
      <dgm:prSet presAssocID="{9D2C9650-DAFD-464C-9343-4601E45E9D22}" presName="parentText" presStyleLbl="node1" presStyleIdx="0" presStyleCnt="4" custScaleX="277778" custLinFactNeighborX="-1223" custLinFactNeighborY="30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37E26-5140-4FA0-81D1-7A88B875D781}" type="pres">
      <dgm:prSet presAssocID="{E4DB6CA8-1866-40E1-B88E-655648B5C332}" presName="sp" presStyleCnt="0"/>
      <dgm:spPr/>
    </dgm:pt>
    <dgm:pt modelId="{AB074660-7FED-4CEE-9C5E-E2F88A787059}" type="pres">
      <dgm:prSet presAssocID="{221C94B5-E0D0-4F3E-9B66-E5CB68D5F32E}" presName="linNode" presStyleCnt="0"/>
      <dgm:spPr/>
    </dgm:pt>
    <dgm:pt modelId="{3DD2AACB-E389-4D33-B2AF-B3C7B3DC83B1}" type="pres">
      <dgm:prSet presAssocID="{221C94B5-E0D0-4F3E-9B66-E5CB68D5F32E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32DBD-B220-4906-BDD8-C767CC341AA3}" type="pres">
      <dgm:prSet presAssocID="{CE1C74A0-7898-43C8-88EA-39605ECB6B1C}" presName="sp" presStyleCnt="0"/>
      <dgm:spPr/>
    </dgm:pt>
    <dgm:pt modelId="{EDC0871C-E268-43A0-A7C7-CA80035C0DED}" type="pres">
      <dgm:prSet presAssocID="{512F3D9F-62E1-46DF-AFBA-EBF0D6C73B9F}" presName="linNode" presStyleCnt="0"/>
      <dgm:spPr/>
    </dgm:pt>
    <dgm:pt modelId="{47556FC2-926B-4A6D-977D-9722055C9759}" type="pres">
      <dgm:prSet presAssocID="{512F3D9F-62E1-46DF-AFBA-EBF0D6C73B9F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02752-5864-400C-9869-A72C43149221}" type="pres">
      <dgm:prSet presAssocID="{14A1C279-6EBB-4F0A-AA90-581415782156}" presName="sp" presStyleCnt="0"/>
      <dgm:spPr/>
    </dgm:pt>
    <dgm:pt modelId="{AD91A657-85D7-4FB4-9654-F9B20DEF862B}" type="pres">
      <dgm:prSet presAssocID="{40D3EACB-1B3D-40AB-8F47-0DA92FF3E80E}" presName="linNode" presStyleCnt="0"/>
      <dgm:spPr/>
    </dgm:pt>
    <dgm:pt modelId="{B2556194-8E26-41C0-9621-8D8CD121F388}" type="pres">
      <dgm:prSet presAssocID="{40D3EACB-1B3D-40AB-8F47-0DA92FF3E80E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C13CCC-D19E-4C4F-AC4D-C24CFBB694A0}" type="presOf" srcId="{40D3EACB-1B3D-40AB-8F47-0DA92FF3E80E}" destId="{B2556194-8E26-41C0-9621-8D8CD121F388}" srcOrd="0" destOrd="0" presId="urn:microsoft.com/office/officeart/2005/8/layout/vList5"/>
    <dgm:cxn modelId="{03FA25E6-F81C-4CD6-A496-5CA54517B4E0}" type="presOf" srcId="{60C15DF3-ACD4-4265-A936-FD3C62F20097}" destId="{C6C20D8E-D584-4B5B-8445-9EEA852E69B1}" srcOrd="0" destOrd="0" presId="urn:microsoft.com/office/officeart/2005/8/layout/vList5"/>
    <dgm:cxn modelId="{1CA6AC48-135E-42EC-A997-BF9E0B8278AF}" srcId="{60C15DF3-ACD4-4265-A936-FD3C62F20097}" destId="{9D2C9650-DAFD-464C-9343-4601E45E9D22}" srcOrd="0" destOrd="0" parTransId="{802BE26A-3F33-41AD-A224-A21A60F78032}" sibTransId="{E4DB6CA8-1866-40E1-B88E-655648B5C332}"/>
    <dgm:cxn modelId="{AB176A8A-86D3-4468-90D8-4B7C4721E4BF}" srcId="{60C15DF3-ACD4-4265-A936-FD3C62F20097}" destId="{221C94B5-E0D0-4F3E-9B66-E5CB68D5F32E}" srcOrd="1" destOrd="0" parTransId="{5400BA85-6C24-414D-8A36-F3A220B1AE95}" sibTransId="{CE1C74A0-7898-43C8-88EA-39605ECB6B1C}"/>
    <dgm:cxn modelId="{6EFAF2FD-38C1-4FB3-9ED4-DFBC1EDA1BD6}" type="presOf" srcId="{221C94B5-E0D0-4F3E-9B66-E5CB68D5F32E}" destId="{3DD2AACB-E389-4D33-B2AF-B3C7B3DC83B1}" srcOrd="0" destOrd="0" presId="urn:microsoft.com/office/officeart/2005/8/layout/vList5"/>
    <dgm:cxn modelId="{0D51BCCB-CCE2-44A4-AD2E-75B621E860DA}" type="presOf" srcId="{512F3D9F-62E1-46DF-AFBA-EBF0D6C73B9F}" destId="{47556FC2-926B-4A6D-977D-9722055C9759}" srcOrd="0" destOrd="0" presId="urn:microsoft.com/office/officeart/2005/8/layout/vList5"/>
    <dgm:cxn modelId="{DBC30185-B781-4625-8F07-3D8DBC20264F}" type="presOf" srcId="{9D2C9650-DAFD-464C-9343-4601E45E9D22}" destId="{0E8F8E87-ED23-4D12-A3DC-97111F0D6686}" srcOrd="0" destOrd="0" presId="urn:microsoft.com/office/officeart/2005/8/layout/vList5"/>
    <dgm:cxn modelId="{F7923411-AB5A-4A37-A165-0BFE57307B06}" srcId="{60C15DF3-ACD4-4265-A936-FD3C62F20097}" destId="{512F3D9F-62E1-46DF-AFBA-EBF0D6C73B9F}" srcOrd="2" destOrd="0" parTransId="{80A235F6-D16A-4A9C-858A-73DC6DCA772B}" sibTransId="{14A1C279-6EBB-4F0A-AA90-581415782156}"/>
    <dgm:cxn modelId="{022D5F76-BA10-4305-9AE2-0A2F2806CBA6}" srcId="{60C15DF3-ACD4-4265-A936-FD3C62F20097}" destId="{40D3EACB-1B3D-40AB-8F47-0DA92FF3E80E}" srcOrd="3" destOrd="0" parTransId="{176B044E-16C2-4D42-AC98-459FBA233903}" sibTransId="{D0622648-249D-4D72-8DA1-781C06481889}"/>
    <dgm:cxn modelId="{BCDEF093-EC1D-40AC-9DB4-7236E6D68E52}" type="presParOf" srcId="{C6C20D8E-D584-4B5B-8445-9EEA852E69B1}" destId="{DF89CC27-0858-415E-B541-7E69A69D022F}" srcOrd="0" destOrd="0" presId="urn:microsoft.com/office/officeart/2005/8/layout/vList5"/>
    <dgm:cxn modelId="{26E60813-F4F0-4366-BC22-B4689B75898E}" type="presParOf" srcId="{DF89CC27-0858-415E-B541-7E69A69D022F}" destId="{0E8F8E87-ED23-4D12-A3DC-97111F0D6686}" srcOrd="0" destOrd="0" presId="urn:microsoft.com/office/officeart/2005/8/layout/vList5"/>
    <dgm:cxn modelId="{30872802-3EA3-4492-8185-625505E24CC2}" type="presParOf" srcId="{C6C20D8E-D584-4B5B-8445-9EEA852E69B1}" destId="{E4F37E26-5140-4FA0-81D1-7A88B875D781}" srcOrd="1" destOrd="0" presId="urn:microsoft.com/office/officeart/2005/8/layout/vList5"/>
    <dgm:cxn modelId="{ED62C444-5C4F-45F2-9540-4FD8F9B74361}" type="presParOf" srcId="{C6C20D8E-D584-4B5B-8445-9EEA852E69B1}" destId="{AB074660-7FED-4CEE-9C5E-E2F88A787059}" srcOrd="2" destOrd="0" presId="urn:microsoft.com/office/officeart/2005/8/layout/vList5"/>
    <dgm:cxn modelId="{147D29F3-6B8E-4BF4-AF2B-9A6888732712}" type="presParOf" srcId="{AB074660-7FED-4CEE-9C5E-E2F88A787059}" destId="{3DD2AACB-E389-4D33-B2AF-B3C7B3DC83B1}" srcOrd="0" destOrd="0" presId="urn:microsoft.com/office/officeart/2005/8/layout/vList5"/>
    <dgm:cxn modelId="{E802DA6D-48A7-4A3D-BC41-A904B55D4BFF}" type="presParOf" srcId="{C6C20D8E-D584-4B5B-8445-9EEA852E69B1}" destId="{09432DBD-B220-4906-BDD8-C767CC341AA3}" srcOrd="3" destOrd="0" presId="urn:microsoft.com/office/officeart/2005/8/layout/vList5"/>
    <dgm:cxn modelId="{41FC0BDD-19CC-47B0-AB51-17E314E2A7A5}" type="presParOf" srcId="{C6C20D8E-D584-4B5B-8445-9EEA852E69B1}" destId="{EDC0871C-E268-43A0-A7C7-CA80035C0DED}" srcOrd="4" destOrd="0" presId="urn:microsoft.com/office/officeart/2005/8/layout/vList5"/>
    <dgm:cxn modelId="{9B9FC824-F2E6-4634-9F39-A142F1FA42CA}" type="presParOf" srcId="{EDC0871C-E268-43A0-A7C7-CA80035C0DED}" destId="{47556FC2-926B-4A6D-977D-9722055C9759}" srcOrd="0" destOrd="0" presId="urn:microsoft.com/office/officeart/2005/8/layout/vList5"/>
    <dgm:cxn modelId="{5BF3ABEE-8907-43CE-A313-B076900C8466}" type="presParOf" srcId="{C6C20D8E-D584-4B5B-8445-9EEA852E69B1}" destId="{0D102752-5864-400C-9869-A72C43149221}" srcOrd="5" destOrd="0" presId="urn:microsoft.com/office/officeart/2005/8/layout/vList5"/>
    <dgm:cxn modelId="{FCAA6C24-DC7C-4562-8D95-380DD7B8BD91}" type="presParOf" srcId="{C6C20D8E-D584-4B5B-8445-9EEA852E69B1}" destId="{AD91A657-85D7-4FB4-9654-F9B20DEF862B}" srcOrd="6" destOrd="0" presId="urn:microsoft.com/office/officeart/2005/8/layout/vList5"/>
    <dgm:cxn modelId="{FB12EBDA-7E63-456F-95C1-FBB60B8B7C63}" type="presParOf" srcId="{AD91A657-85D7-4FB4-9654-F9B20DEF862B}" destId="{B2556194-8E26-41C0-9621-8D8CD121F388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07ACB-EA0A-41A1-9F85-E0DB0719AA4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81E0562-59E2-4406-AD26-02304E40DC26}">
      <dgm:prSet/>
      <dgm:spPr/>
      <dgm:t>
        <a:bodyPr/>
        <a:lstStyle/>
        <a:p>
          <a:pPr rtl="0"/>
          <a:r>
            <a:rPr lang="ru-RU" dirty="0" smtClean="0"/>
            <a:t>В 1642 </a:t>
          </a:r>
          <a:r>
            <a:rPr lang="ru-RU" dirty="0" err="1" smtClean="0"/>
            <a:t>році</a:t>
          </a:r>
          <a:r>
            <a:rPr lang="ru-RU" dirty="0" smtClean="0"/>
            <a:t> Паскаль </a:t>
          </a:r>
          <a:r>
            <a:rPr lang="ru-RU" dirty="0" err="1" smtClean="0"/>
            <a:t>сконструював</a:t>
          </a:r>
          <a:r>
            <a:rPr lang="ru-RU" dirty="0" smtClean="0"/>
            <a:t> </a:t>
          </a:r>
          <a:r>
            <a:rPr lang="ru-RU" dirty="0" err="1" smtClean="0"/>
            <a:t>цю</a:t>
          </a:r>
          <a:r>
            <a:rPr lang="ru-RU" dirty="0" smtClean="0"/>
            <a:t> машину, коли </a:t>
          </a:r>
          <a:r>
            <a:rPr lang="ru-RU" dirty="0" err="1" smtClean="0"/>
            <a:t>йому</a:t>
          </a:r>
          <a:r>
            <a:rPr lang="ru-RU" dirty="0" smtClean="0"/>
            <a:t> </a:t>
          </a:r>
          <a:r>
            <a:rPr lang="ru-RU" dirty="0" err="1" smtClean="0"/>
            <a:t>було</a:t>
          </a:r>
          <a:r>
            <a:rPr lang="ru-RU" dirty="0" smtClean="0"/>
            <a:t> </a:t>
          </a:r>
          <a:r>
            <a:rPr lang="ru-RU" dirty="0" err="1" smtClean="0"/>
            <a:t>всього</a:t>
          </a:r>
          <a:r>
            <a:rPr lang="ru-RU" dirty="0" smtClean="0"/>
            <a:t> 19 </a:t>
          </a:r>
          <a:r>
            <a:rPr lang="ru-RU" dirty="0" err="1" smtClean="0"/>
            <a:t>років</a:t>
          </a:r>
          <a:r>
            <a:rPr lang="ru-RU" dirty="0" smtClean="0"/>
            <a:t> для </a:t>
          </a:r>
          <a:r>
            <a:rPr lang="ru-RU" dirty="0" err="1" smtClean="0"/>
            <a:t>свого</a:t>
          </a:r>
          <a:r>
            <a:rPr lang="ru-RU" dirty="0" smtClean="0"/>
            <a:t> батька, </a:t>
          </a:r>
          <a:r>
            <a:rPr lang="ru-RU" dirty="0" err="1" smtClean="0"/>
            <a:t>складальника</a:t>
          </a:r>
          <a:r>
            <a:rPr lang="ru-RU" dirty="0" smtClean="0"/>
            <a:t> </a:t>
          </a:r>
          <a:r>
            <a:rPr lang="ru-RU" dirty="0" err="1" smtClean="0"/>
            <a:t>податків</a:t>
          </a:r>
          <a:r>
            <a:rPr lang="ru-RU" dirty="0" smtClean="0"/>
            <a:t>. </a:t>
          </a:r>
          <a:endParaRPr lang="ru-RU" dirty="0"/>
        </a:p>
      </dgm:t>
    </dgm:pt>
    <dgm:pt modelId="{9C9F079B-C8E2-48EF-92D1-36A5E1F250BF}" type="parTrans" cxnId="{A05765E9-71B0-4648-893E-E6D1B6F2D928}">
      <dgm:prSet/>
      <dgm:spPr/>
      <dgm:t>
        <a:bodyPr/>
        <a:lstStyle/>
        <a:p>
          <a:endParaRPr lang="ru-RU"/>
        </a:p>
      </dgm:t>
    </dgm:pt>
    <dgm:pt modelId="{83643A6C-7FE7-4ABB-B636-6D0D127F501D}" type="sibTrans" cxnId="{A05765E9-71B0-4648-893E-E6D1B6F2D928}">
      <dgm:prSet/>
      <dgm:spPr/>
      <dgm:t>
        <a:bodyPr/>
        <a:lstStyle/>
        <a:p>
          <a:endParaRPr lang="ru-RU"/>
        </a:p>
      </dgm:t>
    </dgm:pt>
    <dgm:pt modelId="{96819B4D-80DA-4ED3-BD5A-3F880F5270FC}">
      <dgm:prSet/>
      <dgm:spPr/>
      <dgm:t>
        <a:bodyPr/>
        <a:lstStyle/>
        <a:p>
          <a:pPr rtl="0"/>
          <a:r>
            <a:rPr lang="ru-RU" dirty="0" smtClean="0"/>
            <a:t>Вона </a:t>
          </a:r>
          <a:r>
            <a:rPr lang="ru-RU" dirty="0" err="1" smtClean="0"/>
            <a:t>була</a:t>
          </a:r>
          <a:r>
            <a:rPr lang="ru-RU" dirty="0" smtClean="0"/>
            <a:t> </a:t>
          </a:r>
          <a:r>
            <a:rPr lang="ru-RU" dirty="0" err="1" smtClean="0"/>
            <a:t>механічна</a:t>
          </a:r>
          <a:r>
            <a:rPr lang="ru-RU" dirty="0" smtClean="0"/>
            <a:t>: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шестерінками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ручним</a:t>
          </a:r>
          <a:r>
            <a:rPr lang="ru-RU" dirty="0" smtClean="0"/>
            <a:t> приводом.</a:t>
          </a:r>
          <a:endParaRPr lang="ru-RU" dirty="0"/>
        </a:p>
      </dgm:t>
    </dgm:pt>
    <dgm:pt modelId="{E1B69CDE-F8F3-414C-BF81-241AF4748D51}" type="parTrans" cxnId="{7693F604-E2F8-4475-9CD8-9EB80A13B7CF}">
      <dgm:prSet/>
      <dgm:spPr/>
      <dgm:t>
        <a:bodyPr/>
        <a:lstStyle/>
        <a:p>
          <a:endParaRPr lang="ru-RU"/>
        </a:p>
      </dgm:t>
    </dgm:pt>
    <dgm:pt modelId="{5F45AA3C-7BDE-4FF7-8C45-E85676FE7192}" type="sibTrans" cxnId="{7693F604-E2F8-4475-9CD8-9EB80A13B7CF}">
      <dgm:prSet/>
      <dgm:spPr/>
      <dgm:t>
        <a:bodyPr/>
        <a:lstStyle/>
        <a:p>
          <a:endParaRPr lang="ru-RU"/>
        </a:p>
      </dgm:t>
    </dgm:pt>
    <dgm:pt modelId="{B19CF66A-309C-4711-83C4-9E3037DD3DE7}">
      <dgm:prSet/>
      <dgm:spPr/>
      <dgm:t>
        <a:bodyPr/>
        <a:lstStyle/>
        <a:p>
          <a:pPr rtl="0"/>
          <a:r>
            <a:rPr lang="ru-RU" dirty="0" err="1" smtClean="0"/>
            <a:t>Рахункова</a:t>
          </a:r>
          <a:r>
            <a:rPr lang="ru-RU" dirty="0" smtClean="0"/>
            <a:t> машина Паскаля могла </a:t>
          </a:r>
          <a:r>
            <a:rPr lang="ru-RU" dirty="0" err="1" smtClean="0"/>
            <a:t>виконувати</a:t>
          </a:r>
          <a:r>
            <a:rPr lang="ru-RU" dirty="0" smtClean="0"/>
            <a:t>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операції</a:t>
          </a:r>
          <a:r>
            <a:rPr lang="ru-RU" dirty="0" smtClean="0"/>
            <a:t> </a:t>
          </a:r>
          <a:r>
            <a:rPr lang="ru-RU" dirty="0" err="1" smtClean="0"/>
            <a:t>складання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віднімання</a:t>
          </a:r>
          <a:r>
            <a:rPr lang="ru-RU" dirty="0" smtClean="0"/>
            <a:t>.</a:t>
          </a:r>
          <a:endParaRPr lang="ru-RU" dirty="0"/>
        </a:p>
      </dgm:t>
    </dgm:pt>
    <dgm:pt modelId="{CB06403A-EE67-4A9D-BA2C-AF860B447A23}" type="parTrans" cxnId="{1FFB6C24-CEAE-4DFC-A2FF-33C60F40726C}">
      <dgm:prSet/>
      <dgm:spPr/>
      <dgm:t>
        <a:bodyPr/>
        <a:lstStyle/>
        <a:p>
          <a:endParaRPr lang="ru-RU"/>
        </a:p>
      </dgm:t>
    </dgm:pt>
    <dgm:pt modelId="{9C9B19EC-7204-4BFE-AA50-9892D1E479DB}" type="sibTrans" cxnId="{1FFB6C24-CEAE-4DFC-A2FF-33C60F40726C}">
      <dgm:prSet/>
      <dgm:spPr/>
      <dgm:t>
        <a:bodyPr/>
        <a:lstStyle/>
        <a:p>
          <a:endParaRPr lang="ru-RU"/>
        </a:p>
      </dgm:t>
    </dgm:pt>
    <dgm:pt modelId="{2CFF4B64-85C2-4422-8DE6-F100757EBD18}" type="pres">
      <dgm:prSet presAssocID="{38607ACB-EA0A-41A1-9F85-E0DB0719AA4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6D99174-FBA7-4AA2-8335-1D7B0AF2AB70}" type="pres">
      <dgm:prSet presAssocID="{B81E0562-59E2-4406-AD26-02304E40DC26}" presName="circle1" presStyleLbl="node1" presStyleIdx="0" presStyleCnt="3"/>
      <dgm:spPr/>
    </dgm:pt>
    <dgm:pt modelId="{199C00E8-444C-4653-B157-F14966C102EE}" type="pres">
      <dgm:prSet presAssocID="{B81E0562-59E2-4406-AD26-02304E40DC26}" presName="space" presStyleCnt="0"/>
      <dgm:spPr/>
    </dgm:pt>
    <dgm:pt modelId="{15A5ACC9-62CA-4EDC-A439-3C88F9AF68B2}" type="pres">
      <dgm:prSet presAssocID="{B81E0562-59E2-4406-AD26-02304E40DC26}" presName="rect1" presStyleLbl="alignAcc1" presStyleIdx="0" presStyleCnt="3"/>
      <dgm:spPr/>
    </dgm:pt>
    <dgm:pt modelId="{F68D6FA1-71F4-4A35-9E00-E5BF8B00E647}" type="pres">
      <dgm:prSet presAssocID="{96819B4D-80DA-4ED3-BD5A-3F880F5270FC}" presName="vertSpace2" presStyleLbl="node1" presStyleIdx="0" presStyleCnt="3"/>
      <dgm:spPr/>
    </dgm:pt>
    <dgm:pt modelId="{EE9DB48D-7747-40AA-AF16-58F23835568C}" type="pres">
      <dgm:prSet presAssocID="{96819B4D-80DA-4ED3-BD5A-3F880F5270FC}" presName="circle2" presStyleLbl="node1" presStyleIdx="1" presStyleCnt="3"/>
      <dgm:spPr/>
    </dgm:pt>
    <dgm:pt modelId="{102CA5A9-F624-4D62-BD92-CC65EA68BDED}" type="pres">
      <dgm:prSet presAssocID="{96819B4D-80DA-4ED3-BD5A-3F880F5270FC}" presName="rect2" presStyleLbl="alignAcc1" presStyleIdx="1" presStyleCnt="3"/>
      <dgm:spPr/>
    </dgm:pt>
    <dgm:pt modelId="{245120AF-B055-429C-8A0D-79EBD9F9C954}" type="pres">
      <dgm:prSet presAssocID="{B19CF66A-309C-4711-83C4-9E3037DD3DE7}" presName="vertSpace3" presStyleLbl="node1" presStyleIdx="1" presStyleCnt="3"/>
      <dgm:spPr/>
    </dgm:pt>
    <dgm:pt modelId="{4A3E7A93-2911-42A5-9FE3-E3104B49CAE6}" type="pres">
      <dgm:prSet presAssocID="{B19CF66A-309C-4711-83C4-9E3037DD3DE7}" presName="circle3" presStyleLbl="node1" presStyleIdx="2" presStyleCnt="3"/>
      <dgm:spPr/>
    </dgm:pt>
    <dgm:pt modelId="{2C7A7102-59A0-40E2-BCB2-FBB6895D413D}" type="pres">
      <dgm:prSet presAssocID="{B19CF66A-309C-4711-83C4-9E3037DD3DE7}" presName="rect3" presStyleLbl="alignAcc1" presStyleIdx="2" presStyleCnt="3"/>
      <dgm:spPr/>
    </dgm:pt>
    <dgm:pt modelId="{792BE7F5-EC79-4925-99B5-E43EFE578058}" type="pres">
      <dgm:prSet presAssocID="{B81E0562-59E2-4406-AD26-02304E40DC2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6EB3420F-65C2-4E57-97A8-B6F4ED8C5B55}" type="pres">
      <dgm:prSet presAssocID="{96819B4D-80DA-4ED3-BD5A-3F880F5270FC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A131BEF-B204-499B-9983-F84F3FB8E910}" type="pres">
      <dgm:prSet presAssocID="{B19CF66A-309C-4711-83C4-9E3037DD3DE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05765E9-71B0-4648-893E-E6D1B6F2D928}" srcId="{38607ACB-EA0A-41A1-9F85-E0DB0719AA42}" destId="{B81E0562-59E2-4406-AD26-02304E40DC26}" srcOrd="0" destOrd="0" parTransId="{9C9F079B-C8E2-48EF-92D1-36A5E1F250BF}" sibTransId="{83643A6C-7FE7-4ABB-B636-6D0D127F501D}"/>
    <dgm:cxn modelId="{E31B9C86-62E6-4A98-BF0D-D199A9D1D356}" type="presOf" srcId="{96819B4D-80DA-4ED3-BD5A-3F880F5270FC}" destId="{6EB3420F-65C2-4E57-97A8-B6F4ED8C5B55}" srcOrd="1" destOrd="0" presId="urn:microsoft.com/office/officeart/2005/8/layout/target3"/>
    <dgm:cxn modelId="{1FFB6C24-CEAE-4DFC-A2FF-33C60F40726C}" srcId="{38607ACB-EA0A-41A1-9F85-E0DB0719AA42}" destId="{B19CF66A-309C-4711-83C4-9E3037DD3DE7}" srcOrd="2" destOrd="0" parTransId="{CB06403A-EE67-4A9D-BA2C-AF860B447A23}" sibTransId="{9C9B19EC-7204-4BFE-AA50-9892D1E479DB}"/>
    <dgm:cxn modelId="{7693F604-E2F8-4475-9CD8-9EB80A13B7CF}" srcId="{38607ACB-EA0A-41A1-9F85-E0DB0719AA42}" destId="{96819B4D-80DA-4ED3-BD5A-3F880F5270FC}" srcOrd="1" destOrd="0" parTransId="{E1B69CDE-F8F3-414C-BF81-241AF4748D51}" sibTransId="{5F45AA3C-7BDE-4FF7-8C45-E85676FE7192}"/>
    <dgm:cxn modelId="{EE9611BC-2082-4284-A2EA-176704897428}" type="presOf" srcId="{B19CF66A-309C-4711-83C4-9E3037DD3DE7}" destId="{2C7A7102-59A0-40E2-BCB2-FBB6895D413D}" srcOrd="0" destOrd="0" presId="urn:microsoft.com/office/officeart/2005/8/layout/target3"/>
    <dgm:cxn modelId="{E772F9EF-934E-417D-A30E-4C38BD78B6A4}" type="presOf" srcId="{B81E0562-59E2-4406-AD26-02304E40DC26}" destId="{792BE7F5-EC79-4925-99B5-E43EFE578058}" srcOrd="1" destOrd="0" presId="urn:microsoft.com/office/officeart/2005/8/layout/target3"/>
    <dgm:cxn modelId="{0CF2EB05-EA0E-4AF1-B66D-A4C6B61E7C9B}" type="presOf" srcId="{B81E0562-59E2-4406-AD26-02304E40DC26}" destId="{15A5ACC9-62CA-4EDC-A439-3C88F9AF68B2}" srcOrd="0" destOrd="0" presId="urn:microsoft.com/office/officeart/2005/8/layout/target3"/>
    <dgm:cxn modelId="{5F50AB55-8472-4090-A574-CE959E535290}" type="presOf" srcId="{B19CF66A-309C-4711-83C4-9E3037DD3DE7}" destId="{3A131BEF-B204-499B-9983-F84F3FB8E910}" srcOrd="1" destOrd="0" presId="urn:microsoft.com/office/officeart/2005/8/layout/target3"/>
    <dgm:cxn modelId="{1D161A70-14F7-4C2A-B4E7-191453EF9CE9}" type="presOf" srcId="{96819B4D-80DA-4ED3-BD5A-3F880F5270FC}" destId="{102CA5A9-F624-4D62-BD92-CC65EA68BDED}" srcOrd="0" destOrd="0" presId="urn:microsoft.com/office/officeart/2005/8/layout/target3"/>
    <dgm:cxn modelId="{0EB04E7D-AD50-4CC4-B1BF-B1047E67D652}" type="presOf" srcId="{38607ACB-EA0A-41A1-9F85-E0DB0719AA42}" destId="{2CFF4B64-85C2-4422-8DE6-F100757EBD18}" srcOrd="0" destOrd="0" presId="urn:microsoft.com/office/officeart/2005/8/layout/target3"/>
    <dgm:cxn modelId="{71C957D6-B4A4-4478-817B-62D5BC0E1424}" type="presParOf" srcId="{2CFF4B64-85C2-4422-8DE6-F100757EBD18}" destId="{D6D99174-FBA7-4AA2-8335-1D7B0AF2AB70}" srcOrd="0" destOrd="0" presId="urn:microsoft.com/office/officeart/2005/8/layout/target3"/>
    <dgm:cxn modelId="{DC86F4D2-BDEE-4498-882A-59D0ABA4B391}" type="presParOf" srcId="{2CFF4B64-85C2-4422-8DE6-F100757EBD18}" destId="{199C00E8-444C-4653-B157-F14966C102EE}" srcOrd="1" destOrd="0" presId="urn:microsoft.com/office/officeart/2005/8/layout/target3"/>
    <dgm:cxn modelId="{3938D412-A195-44A4-8D0A-D7AEED810A2D}" type="presParOf" srcId="{2CFF4B64-85C2-4422-8DE6-F100757EBD18}" destId="{15A5ACC9-62CA-4EDC-A439-3C88F9AF68B2}" srcOrd="2" destOrd="0" presId="urn:microsoft.com/office/officeart/2005/8/layout/target3"/>
    <dgm:cxn modelId="{0AB3254F-B6F6-4061-977D-6AA3378825C3}" type="presParOf" srcId="{2CFF4B64-85C2-4422-8DE6-F100757EBD18}" destId="{F68D6FA1-71F4-4A35-9E00-E5BF8B00E647}" srcOrd="3" destOrd="0" presId="urn:microsoft.com/office/officeart/2005/8/layout/target3"/>
    <dgm:cxn modelId="{A7D31D8B-D009-4FB7-A3EE-DC8A23C22EF1}" type="presParOf" srcId="{2CFF4B64-85C2-4422-8DE6-F100757EBD18}" destId="{EE9DB48D-7747-40AA-AF16-58F23835568C}" srcOrd="4" destOrd="0" presId="urn:microsoft.com/office/officeart/2005/8/layout/target3"/>
    <dgm:cxn modelId="{5A065082-CBD4-49BC-8413-87CC5A7854AC}" type="presParOf" srcId="{2CFF4B64-85C2-4422-8DE6-F100757EBD18}" destId="{102CA5A9-F624-4D62-BD92-CC65EA68BDED}" srcOrd="5" destOrd="0" presId="urn:microsoft.com/office/officeart/2005/8/layout/target3"/>
    <dgm:cxn modelId="{352121BA-743A-4907-A7CE-5AC8FD15CF83}" type="presParOf" srcId="{2CFF4B64-85C2-4422-8DE6-F100757EBD18}" destId="{245120AF-B055-429C-8A0D-79EBD9F9C954}" srcOrd="6" destOrd="0" presId="urn:microsoft.com/office/officeart/2005/8/layout/target3"/>
    <dgm:cxn modelId="{F2594D51-B1C7-4322-A936-F2AA3A0738CB}" type="presParOf" srcId="{2CFF4B64-85C2-4422-8DE6-F100757EBD18}" destId="{4A3E7A93-2911-42A5-9FE3-E3104B49CAE6}" srcOrd="7" destOrd="0" presId="urn:microsoft.com/office/officeart/2005/8/layout/target3"/>
    <dgm:cxn modelId="{5B2FC360-CA8F-48B1-8576-0EAC980FF1CD}" type="presParOf" srcId="{2CFF4B64-85C2-4422-8DE6-F100757EBD18}" destId="{2C7A7102-59A0-40E2-BCB2-FBB6895D413D}" srcOrd="8" destOrd="0" presId="urn:microsoft.com/office/officeart/2005/8/layout/target3"/>
    <dgm:cxn modelId="{72305134-273A-4806-B505-0CE729549EF3}" type="presParOf" srcId="{2CFF4B64-85C2-4422-8DE6-F100757EBD18}" destId="{792BE7F5-EC79-4925-99B5-E43EFE578058}" srcOrd="9" destOrd="0" presId="urn:microsoft.com/office/officeart/2005/8/layout/target3"/>
    <dgm:cxn modelId="{EF2F211A-9A5C-4236-92A1-73524CC692AB}" type="presParOf" srcId="{2CFF4B64-85C2-4422-8DE6-F100757EBD18}" destId="{6EB3420F-65C2-4E57-97A8-B6F4ED8C5B55}" srcOrd="10" destOrd="0" presId="urn:microsoft.com/office/officeart/2005/8/layout/target3"/>
    <dgm:cxn modelId="{7F4BF942-FBD6-4BDF-9001-03005DF876BA}" type="presParOf" srcId="{2CFF4B64-85C2-4422-8DE6-F100757EBD18}" destId="{3A131BEF-B204-499B-9983-F84F3FB8E910}" srcOrd="11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5A3018-BCAB-44CF-A732-A523BB4BCFD8}" type="doc">
      <dgm:prSet loTypeId="urn:microsoft.com/office/officeart/2005/8/layout/list1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8F8E15-E943-444F-9209-1F6854593CE1}">
      <dgm:prSet phldrT="[Текст]" custT="1"/>
      <dgm:spPr/>
      <dgm:t>
        <a:bodyPr/>
        <a:lstStyle/>
        <a:p>
          <a:r>
            <a:rPr lang="ru-RU" sz="2200" dirty="0" err="1" smtClean="0">
              <a:solidFill>
                <a:schemeClr val="bg1"/>
              </a:solidFill>
            </a:rPr>
            <a:t>Мова</a:t>
          </a:r>
          <a:r>
            <a:rPr lang="ru-RU" sz="2200" dirty="0" smtClean="0">
              <a:solidFill>
                <a:schemeClr val="bg1"/>
              </a:solidFill>
            </a:rPr>
            <a:t> </a:t>
          </a:r>
          <a:r>
            <a:rPr lang="ru-RU" sz="2200" dirty="0" err="1" smtClean="0">
              <a:solidFill>
                <a:schemeClr val="bg1"/>
              </a:solidFill>
            </a:rPr>
            <a:t>програмування</a:t>
          </a:r>
          <a:r>
            <a:rPr lang="ru-RU" sz="2200" dirty="0" smtClean="0">
              <a:solidFill>
                <a:schemeClr val="bg1"/>
              </a:solidFill>
            </a:rPr>
            <a:t> </a:t>
          </a:r>
          <a:r>
            <a:rPr lang="ru-RU" sz="2200" dirty="0" err="1" smtClean="0">
              <a:solidFill>
                <a:schemeClr val="bg1"/>
              </a:solidFill>
            </a:rPr>
            <a:t>Pascal</a:t>
          </a:r>
          <a:endParaRPr lang="ru-RU" sz="2200" dirty="0">
            <a:solidFill>
              <a:schemeClr val="bg1"/>
            </a:solidFill>
          </a:endParaRPr>
        </a:p>
      </dgm:t>
    </dgm:pt>
    <dgm:pt modelId="{01C68492-B966-432B-95EB-0A50D471C99A}" type="parTrans" cxnId="{BD68F839-2415-48D7-B420-42FBD6FD11AB}">
      <dgm:prSet/>
      <dgm:spPr/>
      <dgm:t>
        <a:bodyPr/>
        <a:lstStyle/>
        <a:p>
          <a:endParaRPr lang="ru-RU"/>
        </a:p>
      </dgm:t>
    </dgm:pt>
    <dgm:pt modelId="{38DD85ED-19D0-4DEA-873B-E4B687BA34D1}" type="sibTrans" cxnId="{BD68F839-2415-48D7-B420-42FBD6FD11AB}">
      <dgm:prSet/>
      <dgm:spPr/>
      <dgm:t>
        <a:bodyPr/>
        <a:lstStyle/>
        <a:p>
          <a:endParaRPr lang="ru-RU"/>
        </a:p>
      </dgm:t>
    </dgm:pt>
    <dgm:pt modelId="{39566638-74C7-476E-957E-5FADA8011111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bg1"/>
              </a:solidFill>
            </a:rPr>
            <a:t>Один </a:t>
          </a:r>
          <a:r>
            <a:rPr lang="ru-RU" sz="2200" dirty="0" err="1" smtClean="0">
              <a:solidFill>
                <a:schemeClr val="bg1"/>
              </a:solidFill>
            </a:rPr>
            <a:t>з</a:t>
          </a:r>
          <a:r>
            <a:rPr lang="ru-RU" sz="2200" dirty="0" smtClean="0">
              <a:solidFill>
                <a:schemeClr val="bg1"/>
              </a:solidFill>
            </a:rPr>
            <a:t> </a:t>
          </a:r>
          <a:r>
            <a:rPr lang="ru-RU" sz="2200" dirty="0" err="1" smtClean="0">
              <a:solidFill>
                <a:schemeClr val="bg1"/>
              </a:solidFill>
            </a:rPr>
            <a:t>двох</a:t>
          </a:r>
          <a:r>
            <a:rPr lang="ru-RU" sz="2200" dirty="0" smtClean="0">
              <a:solidFill>
                <a:schemeClr val="bg1"/>
              </a:solidFill>
            </a:rPr>
            <a:t> </a:t>
          </a:r>
          <a:r>
            <a:rPr lang="ru-RU" sz="2200" dirty="0" err="1" smtClean="0">
              <a:solidFill>
                <a:schemeClr val="bg1"/>
              </a:solidFill>
            </a:rPr>
            <a:t>університетів</a:t>
          </a:r>
          <a:r>
            <a:rPr lang="ru-RU" sz="2200" dirty="0" smtClean="0">
              <a:solidFill>
                <a:schemeClr val="bg1"/>
              </a:solidFill>
            </a:rPr>
            <a:t> у </a:t>
          </a:r>
          <a:r>
            <a:rPr lang="ru-RU" sz="2200" dirty="0" err="1" smtClean="0">
              <a:solidFill>
                <a:schemeClr val="bg1"/>
              </a:solidFill>
            </a:rPr>
            <a:t>Клермон-Феррані</a:t>
          </a:r>
          <a:endParaRPr lang="ru-RU" sz="2200" dirty="0">
            <a:solidFill>
              <a:schemeClr val="bg1"/>
            </a:solidFill>
          </a:endParaRPr>
        </a:p>
      </dgm:t>
    </dgm:pt>
    <dgm:pt modelId="{677E08DA-99EC-4648-93B6-C06421C50435}" type="parTrans" cxnId="{3B329FC3-74B5-49AD-B106-7E0DE619E760}">
      <dgm:prSet/>
      <dgm:spPr/>
      <dgm:t>
        <a:bodyPr/>
        <a:lstStyle/>
        <a:p>
          <a:endParaRPr lang="ru-RU"/>
        </a:p>
      </dgm:t>
    </dgm:pt>
    <dgm:pt modelId="{C942CD0B-7DCF-43B1-8997-3E512C73954E}" type="sibTrans" cxnId="{3B329FC3-74B5-49AD-B106-7E0DE619E760}">
      <dgm:prSet/>
      <dgm:spPr/>
      <dgm:t>
        <a:bodyPr/>
        <a:lstStyle/>
        <a:p>
          <a:endParaRPr lang="ru-RU"/>
        </a:p>
      </dgm:t>
    </dgm:pt>
    <dgm:pt modelId="{29948CFB-91A0-45AC-92AD-9E484AA4667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solidFill>
                <a:schemeClr val="bg1"/>
              </a:solidFill>
            </a:rPr>
            <a:t> Кратер на </a:t>
          </a:r>
          <a:r>
            <a:rPr lang="ru-RU" sz="2200" dirty="0" err="1" smtClean="0">
              <a:solidFill>
                <a:schemeClr val="bg1"/>
              </a:solidFill>
            </a:rPr>
            <a:t>Місяці</a:t>
          </a:r>
          <a:endParaRPr lang="ru-RU" sz="2200" dirty="0" smtClean="0">
            <a:solidFill>
              <a:schemeClr val="bg1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3F0D0B5-7F8C-42D3-841E-00F3847A5434}" type="parTrans" cxnId="{C61ADE64-92FB-4FBE-ABC1-D6D47D7F0902}">
      <dgm:prSet/>
      <dgm:spPr/>
      <dgm:t>
        <a:bodyPr/>
        <a:lstStyle/>
        <a:p>
          <a:endParaRPr lang="ru-RU"/>
        </a:p>
      </dgm:t>
    </dgm:pt>
    <dgm:pt modelId="{7EF6784C-C1A3-480A-A724-21CB4C05F285}" type="sibTrans" cxnId="{C61ADE64-92FB-4FBE-ABC1-D6D47D7F0902}">
      <dgm:prSet/>
      <dgm:spPr/>
      <dgm:t>
        <a:bodyPr/>
        <a:lstStyle/>
        <a:p>
          <a:endParaRPr lang="ru-RU"/>
        </a:p>
      </dgm:t>
    </dgm:pt>
    <dgm:pt modelId="{AABC4141-25CA-480B-90E5-C1891F1BF925}">
      <dgm:prSet custT="1"/>
      <dgm:spPr/>
      <dgm:t>
        <a:bodyPr/>
        <a:lstStyle/>
        <a:p>
          <a:r>
            <a:rPr lang="ru-RU" sz="2200" dirty="0" err="1" smtClean="0">
              <a:solidFill>
                <a:schemeClr val="bg1"/>
              </a:solidFill>
            </a:rPr>
            <a:t>Одиниця</a:t>
          </a:r>
          <a:r>
            <a:rPr lang="ru-RU" sz="2200" dirty="0" smtClean="0">
              <a:solidFill>
                <a:schemeClr val="bg1"/>
              </a:solidFill>
            </a:rPr>
            <a:t> </a:t>
          </a:r>
          <a:r>
            <a:rPr lang="ru-RU" sz="2200" dirty="0" err="1" smtClean="0">
              <a:solidFill>
                <a:schemeClr val="bg1"/>
              </a:solidFill>
            </a:rPr>
            <a:t>виміру</a:t>
          </a:r>
          <a:r>
            <a:rPr lang="ru-RU" sz="2200" dirty="0" smtClean="0">
              <a:solidFill>
                <a:schemeClr val="bg1"/>
              </a:solidFill>
            </a:rPr>
            <a:t> </a:t>
          </a:r>
          <a:r>
            <a:rPr lang="ru-RU" sz="2200" dirty="0" err="1" smtClean="0">
              <a:solidFill>
                <a:schemeClr val="bg1"/>
              </a:solidFill>
            </a:rPr>
            <a:t>тиску</a:t>
          </a:r>
          <a:r>
            <a:rPr lang="ru-RU" sz="2200" dirty="0" smtClean="0">
              <a:solidFill>
                <a:schemeClr val="bg1"/>
              </a:solidFill>
            </a:rPr>
            <a:t> </a:t>
          </a:r>
          <a:r>
            <a:rPr lang="ru-RU" sz="2200" dirty="0" err="1" smtClean="0">
              <a:solidFill>
                <a:schemeClr val="bg1"/>
              </a:solidFill>
            </a:rPr>
            <a:t>системи</a:t>
          </a:r>
          <a:r>
            <a:rPr lang="ru-RU" sz="2200" dirty="0" smtClean="0">
              <a:solidFill>
                <a:schemeClr val="bg1"/>
              </a:solidFill>
            </a:rPr>
            <a:t> СІ</a:t>
          </a:r>
          <a:endParaRPr lang="ru-RU" sz="2200" dirty="0">
            <a:solidFill>
              <a:schemeClr val="bg1"/>
            </a:solidFill>
          </a:endParaRPr>
        </a:p>
      </dgm:t>
    </dgm:pt>
    <dgm:pt modelId="{F75DD11A-BD13-4263-BD1A-07206BABD6C7}" type="parTrans" cxnId="{08CA12CD-A184-49F9-B7FF-3903A4F540DC}">
      <dgm:prSet/>
      <dgm:spPr/>
      <dgm:t>
        <a:bodyPr/>
        <a:lstStyle/>
        <a:p>
          <a:endParaRPr lang="ru-RU"/>
        </a:p>
      </dgm:t>
    </dgm:pt>
    <dgm:pt modelId="{3928E4CE-9AD1-4926-B5BD-EAA93E88467C}" type="sibTrans" cxnId="{08CA12CD-A184-49F9-B7FF-3903A4F540DC}">
      <dgm:prSet/>
      <dgm:spPr/>
      <dgm:t>
        <a:bodyPr/>
        <a:lstStyle/>
        <a:p>
          <a:endParaRPr lang="ru-RU"/>
        </a:p>
      </dgm:t>
    </dgm:pt>
    <dgm:pt modelId="{EF495C3D-CDD4-46E7-897E-1D224660CFCB}">
      <dgm:prSet custT="1"/>
      <dgm:spPr/>
      <dgm:t>
        <a:bodyPr/>
        <a:lstStyle/>
        <a:p>
          <a:r>
            <a:rPr lang="ru-RU" sz="2200" dirty="0" err="1" smtClean="0">
              <a:solidFill>
                <a:schemeClr val="bg1"/>
              </a:solidFill>
            </a:rPr>
            <a:t>Щорічна</a:t>
          </a:r>
          <a:r>
            <a:rPr lang="ru-RU" sz="2200" dirty="0" smtClean="0">
              <a:solidFill>
                <a:schemeClr val="bg1"/>
              </a:solidFill>
            </a:rPr>
            <a:t> </a:t>
          </a:r>
          <a:r>
            <a:rPr lang="ru-RU" sz="2200" dirty="0" err="1" smtClean="0">
              <a:solidFill>
                <a:schemeClr val="bg1"/>
              </a:solidFill>
            </a:rPr>
            <a:t>французька</a:t>
          </a:r>
          <a:r>
            <a:rPr lang="ru-RU" sz="2200" dirty="0" smtClean="0">
              <a:solidFill>
                <a:schemeClr val="bg1"/>
              </a:solidFill>
            </a:rPr>
            <a:t> </a:t>
          </a:r>
          <a:r>
            <a:rPr lang="ru-RU" sz="2200" dirty="0" err="1" smtClean="0">
              <a:solidFill>
                <a:schemeClr val="bg1"/>
              </a:solidFill>
            </a:rPr>
            <a:t>наукова</a:t>
          </a:r>
          <a:r>
            <a:rPr lang="ru-RU" sz="2200" dirty="0" smtClean="0">
              <a:solidFill>
                <a:schemeClr val="bg1"/>
              </a:solidFill>
            </a:rPr>
            <a:t> </a:t>
          </a:r>
          <a:r>
            <a:rPr lang="ru-RU" sz="2200" dirty="0" err="1" smtClean="0">
              <a:solidFill>
                <a:schemeClr val="bg1"/>
              </a:solidFill>
            </a:rPr>
            <a:t>премія</a:t>
          </a:r>
          <a:endParaRPr lang="ru-RU" sz="2200" dirty="0">
            <a:solidFill>
              <a:schemeClr val="bg1"/>
            </a:solidFill>
          </a:endParaRPr>
        </a:p>
      </dgm:t>
    </dgm:pt>
    <dgm:pt modelId="{AC0FCCAA-ABF8-4977-9AF9-74FD2D0CB92D}" type="sibTrans" cxnId="{0F84D506-C86E-4249-B891-F30FE814DA99}">
      <dgm:prSet/>
      <dgm:spPr/>
      <dgm:t>
        <a:bodyPr/>
        <a:lstStyle/>
        <a:p>
          <a:endParaRPr lang="ru-RU"/>
        </a:p>
      </dgm:t>
    </dgm:pt>
    <dgm:pt modelId="{47A7BFCF-615B-451F-A2BA-07196AF271C8}" type="parTrans" cxnId="{0F84D506-C86E-4249-B891-F30FE814DA99}">
      <dgm:prSet/>
      <dgm:spPr/>
      <dgm:t>
        <a:bodyPr/>
        <a:lstStyle/>
        <a:p>
          <a:endParaRPr lang="ru-RU"/>
        </a:p>
      </dgm:t>
    </dgm:pt>
    <dgm:pt modelId="{015F132A-9FC9-4383-931F-5374E95D3B78}" type="pres">
      <dgm:prSet presAssocID="{695A3018-BCAB-44CF-A732-A523BB4BCFD8}" presName="linear" presStyleCnt="0">
        <dgm:presLayoutVars>
          <dgm:dir/>
          <dgm:animLvl val="lvl"/>
          <dgm:resizeHandles val="exact"/>
        </dgm:presLayoutVars>
      </dgm:prSet>
      <dgm:spPr/>
    </dgm:pt>
    <dgm:pt modelId="{1809667B-34E0-44C5-94C4-61EEA59452EB}" type="pres">
      <dgm:prSet presAssocID="{2A8F8E15-E943-444F-9209-1F6854593CE1}" presName="parentLin" presStyleCnt="0"/>
      <dgm:spPr/>
    </dgm:pt>
    <dgm:pt modelId="{DB509FE9-1F16-4F03-B792-35C2DC1F37A1}" type="pres">
      <dgm:prSet presAssocID="{2A8F8E15-E943-444F-9209-1F6854593CE1}" presName="parentLeftMargin" presStyleLbl="node1" presStyleIdx="0" presStyleCnt="5"/>
      <dgm:spPr/>
    </dgm:pt>
    <dgm:pt modelId="{67EAC038-DB8F-444D-8DDF-1B2743D8D55B}" type="pres">
      <dgm:prSet presAssocID="{2A8F8E15-E943-444F-9209-1F6854593C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AB0DD-ACBF-4AFF-85DE-3509383FBA81}" type="pres">
      <dgm:prSet presAssocID="{2A8F8E15-E943-444F-9209-1F6854593CE1}" presName="negativeSpace" presStyleCnt="0"/>
      <dgm:spPr/>
    </dgm:pt>
    <dgm:pt modelId="{12F93032-1F59-4DD3-8C84-CF19ED486622}" type="pres">
      <dgm:prSet presAssocID="{2A8F8E15-E943-444F-9209-1F6854593CE1}" presName="childText" presStyleLbl="conFgAcc1" presStyleIdx="0" presStyleCnt="5">
        <dgm:presLayoutVars>
          <dgm:bulletEnabled val="1"/>
        </dgm:presLayoutVars>
      </dgm:prSet>
      <dgm:spPr/>
    </dgm:pt>
    <dgm:pt modelId="{D2FF8D69-6269-43E3-B8C1-7CC1891DD4F9}" type="pres">
      <dgm:prSet presAssocID="{38DD85ED-19D0-4DEA-873B-E4B687BA34D1}" presName="spaceBetweenRectangles" presStyleCnt="0"/>
      <dgm:spPr/>
    </dgm:pt>
    <dgm:pt modelId="{5717C04A-F463-4D92-90EB-83117FD2C9CC}" type="pres">
      <dgm:prSet presAssocID="{AABC4141-25CA-480B-90E5-C1891F1BF925}" presName="parentLin" presStyleCnt="0"/>
      <dgm:spPr/>
    </dgm:pt>
    <dgm:pt modelId="{76F68E2A-8758-45AA-ABE3-3228DA8001C7}" type="pres">
      <dgm:prSet presAssocID="{AABC4141-25CA-480B-90E5-C1891F1BF925}" presName="parentLeftMargin" presStyleLbl="node1" presStyleIdx="0" presStyleCnt="5"/>
      <dgm:spPr/>
    </dgm:pt>
    <dgm:pt modelId="{41359C35-16A9-49C7-862E-022443DF58FB}" type="pres">
      <dgm:prSet presAssocID="{AABC4141-25CA-480B-90E5-C1891F1BF92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27C64-CD4B-4E89-AFA8-D7044F6D983F}" type="pres">
      <dgm:prSet presAssocID="{AABC4141-25CA-480B-90E5-C1891F1BF925}" presName="negativeSpace" presStyleCnt="0"/>
      <dgm:spPr/>
    </dgm:pt>
    <dgm:pt modelId="{DC757EEA-0F0C-49F7-BA15-9C22E14A9ECE}" type="pres">
      <dgm:prSet presAssocID="{AABC4141-25CA-480B-90E5-C1891F1BF925}" presName="childText" presStyleLbl="conFgAcc1" presStyleIdx="1" presStyleCnt="5">
        <dgm:presLayoutVars>
          <dgm:bulletEnabled val="1"/>
        </dgm:presLayoutVars>
      </dgm:prSet>
      <dgm:spPr/>
    </dgm:pt>
    <dgm:pt modelId="{8E4C6711-CDA1-4439-AB8C-80F63C271FDA}" type="pres">
      <dgm:prSet presAssocID="{3928E4CE-9AD1-4926-B5BD-EAA93E88467C}" presName="spaceBetweenRectangles" presStyleCnt="0"/>
      <dgm:spPr/>
    </dgm:pt>
    <dgm:pt modelId="{07CFED67-4960-40FD-9C76-83DF14794197}" type="pres">
      <dgm:prSet presAssocID="{39566638-74C7-476E-957E-5FADA8011111}" presName="parentLin" presStyleCnt="0"/>
      <dgm:spPr/>
    </dgm:pt>
    <dgm:pt modelId="{FC47B227-8BAC-438B-B48C-484A3CB1035B}" type="pres">
      <dgm:prSet presAssocID="{39566638-74C7-476E-957E-5FADA8011111}" presName="parentLeftMargin" presStyleLbl="node1" presStyleIdx="1" presStyleCnt="5"/>
      <dgm:spPr/>
    </dgm:pt>
    <dgm:pt modelId="{B8540219-0762-4A01-9A60-AAA47212E470}" type="pres">
      <dgm:prSet presAssocID="{39566638-74C7-476E-957E-5FADA80111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5FD10-D146-44EB-856F-10E6C46C010A}" type="pres">
      <dgm:prSet presAssocID="{39566638-74C7-476E-957E-5FADA8011111}" presName="negativeSpace" presStyleCnt="0"/>
      <dgm:spPr/>
    </dgm:pt>
    <dgm:pt modelId="{2F425EC0-FB09-46F3-849F-EA19AE865566}" type="pres">
      <dgm:prSet presAssocID="{39566638-74C7-476E-957E-5FADA8011111}" presName="childText" presStyleLbl="conFgAcc1" presStyleIdx="2" presStyleCnt="5">
        <dgm:presLayoutVars>
          <dgm:bulletEnabled val="1"/>
        </dgm:presLayoutVars>
      </dgm:prSet>
      <dgm:spPr/>
    </dgm:pt>
    <dgm:pt modelId="{9C770450-AF56-4379-BF36-E3AC834532A2}" type="pres">
      <dgm:prSet presAssocID="{C942CD0B-7DCF-43B1-8997-3E512C73954E}" presName="spaceBetweenRectangles" presStyleCnt="0"/>
      <dgm:spPr/>
    </dgm:pt>
    <dgm:pt modelId="{BC8C8E3D-1032-4F85-9C81-D856673A28D8}" type="pres">
      <dgm:prSet presAssocID="{EF495C3D-CDD4-46E7-897E-1D224660CFCB}" presName="parentLin" presStyleCnt="0"/>
      <dgm:spPr/>
    </dgm:pt>
    <dgm:pt modelId="{DF755FDB-1479-428E-9997-0D369D80976B}" type="pres">
      <dgm:prSet presAssocID="{EF495C3D-CDD4-46E7-897E-1D224660CFCB}" presName="parentLeftMargin" presStyleLbl="node1" presStyleIdx="2" presStyleCnt="5"/>
      <dgm:spPr/>
    </dgm:pt>
    <dgm:pt modelId="{66E93E92-0A60-4F47-936A-BD922B5F2195}" type="pres">
      <dgm:prSet presAssocID="{EF495C3D-CDD4-46E7-897E-1D224660CFCB}" presName="parentText" presStyleLbl="node1" presStyleIdx="3" presStyleCnt="5" custLinFactNeighborX="-2784" custLinFactNeighborY="6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CA1B3-B4CF-4648-8EA4-4F217CDB1A93}" type="pres">
      <dgm:prSet presAssocID="{EF495C3D-CDD4-46E7-897E-1D224660CFCB}" presName="negativeSpace" presStyleCnt="0"/>
      <dgm:spPr/>
    </dgm:pt>
    <dgm:pt modelId="{2F6A4DDB-C7B9-4343-BB11-7EBA24686702}" type="pres">
      <dgm:prSet presAssocID="{EF495C3D-CDD4-46E7-897E-1D224660CFCB}" presName="childText" presStyleLbl="conFgAcc1" presStyleIdx="3" presStyleCnt="5">
        <dgm:presLayoutVars>
          <dgm:bulletEnabled val="1"/>
        </dgm:presLayoutVars>
      </dgm:prSet>
      <dgm:spPr/>
    </dgm:pt>
    <dgm:pt modelId="{3839BEB7-5F41-4932-9103-DA20FE811391}" type="pres">
      <dgm:prSet presAssocID="{AC0FCCAA-ABF8-4977-9AF9-74FD2D0CB92D}" presName="spaceBetweenRectangles" presStyleCnt="0"/>
      <dgm:spPr/>
    </dgm:pt>
    <dgm:pt modelId="{62546910-A012-4965-B1F8-3B2431E5BE7D}" type="pres">
      <dgm:prSet presAssocID="{29948CFB-91A0-45AC-92AD-9E484AA46672}" presName="parentLin" presStyleCnt="0"/>
      <dgm:spPr/>
    </dgm:pt>
    <dgm:pt modelId="{A211FF5A-D22F-442B-A142-8618D8D357C6}" type="pres">
      <dgm:prSet presAssocID="{29948CFB-91A0-45AC-92AD-9E484AA46672}" presName="parentLeftMargin" presStyleLbl="node1" presStyleIdx="3" presStyleCnt="5"/>
      <dgm:spPr/>
    </dgm:pt>
    <dgm:pt modelId="{B5497B03-A370-47C2-B00F-07A2FDEE1BFE}" type="pres">
      <dgm:prSet presAssocID="{29948CFB-91A0-45AC-92AD-9E484AA46672}" presName="parentText" presStyleLbl="node1" presStyleIdx="4" presStyleCnt="5" custLinFactNeighborX="-2784" custLinFactNeighborY="-16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A1A86-1D90-4139-ABCB-AE0415CA3121}" type="pres">
      <dgm:prSet presAssocID="{29948CFB-91A0-45AC-92AD-9E484AA46672}" presName="negativeSpace" presStyleCnt="0"/>
      <dgm:spPr/>
    </dgm:pt>
    <dgm:pt modelId="{F9AB9BC4-4FBF-48CA-9A49-DDEAE709A4AE}" type="pres">
      <dgm:prSet presAssocID="{29948CFB-91A0-45AC-92AD-9E484AA4667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2FC92D2-D006-4755-960A-C12441B2E795}" type="presOf" srcId="{AABC4141-25CA-480B-90E5-C1891F1BF925}" destId="{41359C35-16A9-49C7-862E-022443DF58FB}" srcOrd="1" destOrd="0" presId="urn:microsoft.com/office/officeart/2005/8/layout/list1"/>
    <dgm:cxn modelId="{CEB77FB5-461A-4333-8DC7-781AB554244B}" type="presOf" srcId="{39566638-74C7-476E-957E-5FADA8011111}" destId="{B8540219-0762-4A01-9A60-AAA47212E470}" srcOrd="1" destOrd="0" presId="urn:microsoft.com/office/officeart/2005/8/layout/list1"/>
    <dgm:cxn modelId="{08CA12CD-A184-49F9-B7FF-3903A4F540DC}" srcId="{695A3018-BCAB-44CF-A732-A523BB4BCFD8}" destId="{AABC4141-25CA-480B-90E5-C1891F1BF925}" srcOrd="1" destOrd="0" parTransId="{F75DD11A-BD13-4263-BD1A-07206BABD6C7}" sibTransId="{3928E4CE-9AD1-4926-B5BD-EAA93E88467C}"/>
    <dgm:cxn modelId="{E6112BB9-A762-4DE6-A972-5A60FD331791}" type="presOf" srcId="{695A3018-BCAB-44CF-A732-A523BB4BCFD8}" destId="{015F132A-9FC9-4383-931F-5374E95D3B78}" srcOrd="0" destOrd="0" presId="urn:microsoft.com/office/officeart/2005/8/layout/list1"/>
    <dgm:cxn modelId="{CBCC90B2-4BCA-4C89-BB1C-04F1C105085B}" type="presOf" srcId="{EF495C3D-CDD4-46E7-897E-1D224660CFCB}" destId="{66E93E92-0A60-4F47-936A-BD922B5F2195}" srcOrd="1" destOrd="0" presId="urn:microsoft.com/office/officeart/2005/8/layout/list1"/>
    <dgm:cxn modelId="{C61ADE64-92FB-4FBE-ABC1-D6D47D7F0902}" srcId="{695A3018-BCAB-44CF-A732-A523BB4BCFD8}" destId="{29948CFB-91A0-45AC-92AD-9E484AA46672}" srcOrd="4" destOrd="0" parTransId="{43F0D0B5-7F8C-42D3-841E-00F3847A5434}" sibTransId="{7EF6784C-C1A3-480A-A724-21CB4C05F285}"/>
    <dgm:cxn modelId="{BD68F839-2415-48D7-B420-42FBD6FD11AB}" srcId="{695A3018-BCAB-44CF-A732-A523BB4BCFD8}" destId="{2A8F8E15-E943-444F-9209-1F6854593CE1}" srcOrd="0" destOrd="0" parTransId="{01C68492-B966-432B-95EB-0A50D471C99A}" sibTransId="{38DD85ED-19D0-4DEA-873B-E4B687BA34D1}"/>
    <dgm:cxn modelId="{9CC9EA58-5FE6-4039-AB49-5D109DD6AC54}" type="presOf" srcId="{2A8F8E15-E943-444F-9209-1F6854593CE1}" destId="{DB509FE9-1F16-4F03-B792-35C2DC1F37A1}" srcOrd="0" destOrd="0" presId="urn:microsoft.com/office/officeart/2005/8/layout/list1"/>
    <dgm:cxn modelId="{B2F147ED-D6D6-4E73-9C3C-71603F188CB7}" type="presOf" srcId="{2A8F8E15-E943-444F-9209-1F6854593CE1}" destId="{67EAC038-DB8F-444D-8DDF-1B2743D8D55B}" srcOrd="1" destOrd="0" presId="urn:microsoft.com/office/officeart/2005/8/layout/list1"/>
    <dgm:cxn modelId="{10E7FA9A-9F8C-4DF6-AF3F-688B6BC3BC13}" type="presOf" srcId="{29948CFB-91A0-45AC-92AD-9E484AA46672}" destId="{B5497B03-A370-47C2-B00F-07A2FDEE1BFE}" srcOrd="1" destOrd="0" presId="urn:microsoft.com/office/officeart/2005/8/layout/list1"/>
    <dgm:cxn modelId="{37EE3705-9915-464A-BD68-C9427D12AC8E}" type="presOf" srcId="{AABC4141-25CA-480B-90E5-C1891F1BF925}" destId="{76F68E2A-8758-45AA-ABE3-3228DA8001C7}" srcOrd="0" destOrd="0" presId="urn:microsoft.com/office/officeart/2005/8/layout/list1"/>
    <dgm:cxn modelId="{F5171611-F636-4F8F-85C8-372889868B94}" type="presOf" srcId="{EF495C3D-CDD4-46E7-897E-1D224660CFCB}" destId="{DF755FDB-1479-428E-9997-0D369D80976B}" srcOrd="0" destOrd="0" presId="urn:microsoft.com/office/officeart/2005/8/layout/list1"/>
    <dgm:cxn modelId="{3B329FC3-74B5-49AD-B106-7E0DE619E760}" srcId="{695A3018-BCAB-44CF-A732-A523BB4BCFD8}" destId="{39566638-74C7-476E-957E-5FADA8011111}" srcOrd="2" destOrd="0" parTransId="{677E08DA-99EC-4648-93B6-C06421C50435}" sibTransId="{C942CD0B-7DCF-43B1-8997-3E512C73954E}"/>
    <dgm:cxn modelId="{0A00EB89-B381-48F0-8B7B-74790601D219}" type="presOf" srcId="{39566638-74C7-476E-957E-5FADA8011111}" destId="{FC47B227-8BAC-438B-B48C-484A3CB1035B}" srcOrd="0" destOrd="0" presId="urn:microsoft.com/office/officeart/2005/8/layout/list1"/>
    <dgm:cxn modelId="{0E8EE5D2-C99C-4165-85C8-CABD17EA9CC8}" type="presOf" srcId="{29948CFB-91A0-45AC-92AD-9E484AA46672}" destId="{A211FF5A-D22F-442B-A142-8618D8D357C6}" srcOrd="0" destOrd="0" presId="urn:microsoft.com/office/officeart/2005/8/layout/list1"/>
    <dgm:cxn modelId="{0F84D506-C86E-4249-B891-F30FE814DA99}" srcId="{695A3018-BCAB-44CF-A732-A523BB4BCFD8}" destId="{EF495C3D-CDD4-46E7-897E-1D224660CFCB}" srcOrd="3" destOrd="0" parTransId="{47A7BFCF-615B-451F-A2BA-07196AF271C8}" sibTransId="{AC0FCCAA-ABF8-4977-9AF9-74FD2D0CB92D}"/>
    <dgm:cxn modelId="{1BEFAD91-B041-436A-B2DA-0E4697B4A3D8}" type="presParOf" srcId="{015F132A-9FC9-4383-931F-5374E95D3B78}" destId="{1809667B-34E0-44C5-94C4-61EEA59452EB}" srcOrd="0" destOrd="0" presId="urn:microsoft.com/office/officeart/2005/8/layout/list1"/>
    <dgm:cxn modelId="{9C779C3A-EBB1-4750-9C1E-AB613E6F35A4}" type="presParOf" srcId="{1809667B-34E0-44C5-94C4-61EEA59452EB}" destId="{DB509FE9-1F16-4F03-B792-35C2DC1F37A1}" srcOrd="0" destOrd="0" presId="urn:microsoft.com/office/officeart/2005/8/layout/list1"/>
    <dgm:cxn modelId="{31E94163-7FD0-43E0-9491-DE5D64F56DC9}" type="presParOf" srcId="{1809667B-34E0-44C5-94C4-61EEA59452EB}" destId="{67EAC038-DB8F-444D-8DDF-1B2743D8D55B}" srcOrd="1" destOrd="0" presId="urn:microsoft.com/office/officeart/2005/8/layout/list1"/>
    <dgm:cxn modelId="{ECE58BB8-BCA1-424F-A483-774E61C2D28F}" type="presParOf" srcId="{015F132A-9FC9-4383-931F-5374E95D3B78}" destId="{2FBAB0DD-ACBF-4AFF-85DE-3509383FBA81}" srcOrd="1" destOrd="0" presId="urn:microsoft.com/office/officeart/2005/8/layout/list1"/>
    <dgm:cxn modelId="{5791C60A-9EDD-4D58-B825-5F21610A1278}" type="presParOf" srcId="{015F132A-9FC9-4383-931F-5374E95D3B78}" destId="{12F93032-1F59-4DD3-8C84-CF19ED486622}" srcOrd="2" destOrd="0" presId="urn:microsoft.com/office/officeart/2005/8/layout/list1"/>
    <dgm:cxn modelId="{DBC1EC34-C796-4381-B83B-07D3D9A344D9}" type="presParOf" srcId="{015F132A-9FC9-4383-931F-5374E95D3B78}" destId="{D2FF8D69-6269-43E3-B8C1-7CC1891DD4F9}" srcOrd="3" destOrd="0" presId="urn:microsoft.com/office/officeart/2005/8/layout/list1"/>
    <dgm:cxn modelId="{4C971896-00F5-42E0-A266-912D0BEEEEB4}" type="presParOf" srcId="{015F132A-9FC9-4383-931F-5374E95D3B78}" destId="{5717C04A-F463-4D92-90EB-83117FD2C9CC}" srcOrd="4" destOrd="0" presId="urn:microsoft.com/office/officeart/2005/8/layout/list1"/>
    <dgm:cxn modelId="{0038EBC2-5BB2-4593-9BA8-D8EF138C98EE}" type="presParOf" srcId="{5717C04A-F463-4D92-90EB-83117FD2C9CC}" destId="{76F68E2A-8758-45AA-ABE3-3228DA8001C7}" srcOrd="0" destOrd="0" presId="urn:microsoft.com/office/officeart/2005/8/layout/list1"/>
    <dgm:cxn modelId="{23DB9982-F400-4B82-958F-B1B68D4B9573}" type="presParOf" srcId="{5717C04A-F463-4D92-90EB-83117FD2C9CC}" destId="{41359C35-16A9-49C7-862E-022443DF58FB}" srcOrd="1" destOrd="0" presId="urn:microsoft.com/office/officeart/2005/8/layout/list1"/>
    <dgm:cxn modelId="{1F43EFE6-5CF1-4D03-9BB6-4D8C2469C2B6}" type="presParOf" srcId="{015F132A-9FC9-4383-931F-5374E95D3B78}" destId="{B6127C64-CD4B-4E89-AFA8-D7044F6D983F}" srcOrd="5" destOrd="0" presId="urn:microsoft.com/office/officeart/2005/8/layout/list1"/>
    <dgm:cxn modelId="{C0192617-BAB9-4172-B533-56B354D9AC3E}" type="presParOf" srcId="{015F132A-9FC9-4383-931F-5374E95D3B78}" destId="{DC757EEA-0F0C-49F7-BA15-9C22E14A9ECE}" srcOrd="6" destOrd="0" presId="urn:microsoft.com/office/officeart/2005/8/layout/list1"/>
    <dgm:cxn modelId="{3AB76C83-A278-4B3F-BCB7-F8A083E15CC1}" type="presParOf" srcId="{015F132A-9FC9-4383-931F-5374E95D3B78}" destId="{8E4C6711-CDA1-4439-AB8C-80F63C271FDA}" srcOrd="7" destOrd="0" presId="urn:microsoft.com/office/officeart/2005/8/layout/list1"/>
    <dgm:cxn modelId="{A416E6B2-8665-419C-B500-4125380D94D8}" type="presParOf" srcId="{015F132A-9FC9-4383-931F-5374E95D3B78}" destId="{07CFED67-4960-40FD-9C76-83DF14794197}" srcOrd="8" destOrd="0" presId="urn:microsoft.com/office/officeart/2005/8/layout/list1"/>
    <dgm:cxn modelId="{9EAE8ADF-B6DE-4105-9DA9-2F09AC1282C2}" type="presParOf" srcId="{07CFED67-4960-40FD-9C76-83DF14794197}" destId="{FC47B227-8BAC-438B-B48C-484A3CB1035B}" srcOrd="0" destOrd="0" presId="urn:microsoft.com/office/officeart/2005/8/layout/list1"/>
    <dgm:cxn modelId="{3C88BF3E-331D-4439-B965-B92269F0588E}" type="presParOf" srcId="{07CFED67-4960-40FD-9C76-83DF14794197}" destId="{B8540219-0762-4A01-9A60-AAA47212E470}" srcOrd="1" destOrd="0" presId="urn:microsoft.com/office/officeart/2005/8/layout/list1"/>
    <dgm:cxn modelId="{A5F3278A-BCF0-47A8-989F-8DF36B5D60B8}" type="presParOf" srcId="{015F132A-9FC9-4383-931F-5374E95D3B78}" destId="{3CE5FD10-D146-44EB-856F-10E6C46C010A}" srcOrd="9" destOrd="0" presId="urn:microsoft.com/office/officeart/2005/8/layout/list1"/>
    <dgm:cxn modelId="{62B7C036-0513-4CCA-B95F-B88BB219ABF2}" type="presParOf" srcId="{015F132A-9FC9-4383-931F-5374E95D3B78}" destId="{2F425EC0-FB09-46F3-849F-EA19AE865566}" srcOrd="10" destOrd="0" presId="urn:microsoft.com/office/officeart/2005/8/layout/list1"/>
    <dgm:cxn modelId="{B5F4C4F4-E40C-428C-AE26-863F9D5AF7CF}" type="presParOf" srcId="{015F132A-9FC9-4383-931F-5374E95D3B78}" destId="{9C770450-AF56-4379-BF36-E3AC834532A2}" srcOrd="11" destOrd="0" presId="urn:microsoft.com/office/officeart/2005/8/layout/list1"/>
    <dgm:cxn modelId="{5B8CB0AC-EF1B-479B-A729-4DA3348E1AAE}" type="presParOf" srcId="{015F132A-9FC9-4383-931F-5374E95D3B78}" destId="{BC8C8E3D-1032-4F85-9C81-D856673A28D8}" srcOrd="12" destOrd="0" presId="urn:microsoft.com/office/officeart/2005/8/layout/list1"/>
    <dgm:cxn modelId="{4C0FEBD3-2D2E-4E99-8CDC-2EAC4FE035FE}" type="presParOf" srcId="{BC8C8E3D-1032-4F85-9C81-D856673A28D8}" destId="{DF755FDB-1479-428E-9997-0D369D80976B}" srcOrd="0" destOrd="0" presId="urn:microsoft.com/office/officeart/2005/8/layout/list1"/>
    <dgm:cxn modelId="{01833EE5-A150-4C5A-9B50-CE0706C856DB}" type="presParOf" srcId="{BC8C8E3D-1032-4F85-9C81-D856673A28D8}" destId="{66E93E92-0A60-4F47-936A-BD922B5F2195}" srcOrd="1" destOrd="0" presId="urn:microsoft.com/office/officeart/2005/8/layout/list1"/>
    <dgm:cxn modelId="{253DC071-86EA-4165-8728-D73C88FB9C2E}" type="presParOf" srcId="{015F132A-9FC9-4383-931F-5374E95D3B78}" destId="{0C4CA1B3-B4CF-4648-8EA4-4F217CDB1A93}" srcOrd="13" destOrd="0" presId="urn:microsoft.com/office/officeart/2005/8/layout/list1"/>
    <dgm:cxn modelId="{C3B52DA5-7A2B-4E71-AA52-C7DA5202F8B3}" type="presParOf" srcId="{015F132A-9FC9-4383-931F-5374E95D3B78}" destId="{2F6A4DDB-C7B9-4343-BB11-7EBA24686702}" srcOrd="14" destOrd="0" presId="urn:microsoft.com/office/officeart/2005/8/layout/list1"/>
    <dgm:cxn modelId="{0ED9F626-1FCB-4F63-8020-5BE11BB0A4F4}" type="presParOf" srcId="{015F132A-9FC9-4383-931F-5374E95D3B78}" destId="{3839BEB7-5F41-4932-9103-DA20FE811391}" srcOrd="15" destOrd="0" presId="urn:microsoft.com/office/officeart/2005/8/layout/list1"/>
    <dgm:cxn modelId="{44AFB826-1DEF-428B-9CF1-1079FD76E575}" type="presParOf" srcId="{015F132A-9FC9-4383-931F-5374E95D3B78}" destId="{62546910-A012-4965-B1F8-3B2431E5BE7D}" srcOrd="16" destOrd="0" presId="urn:microsoft.com/office/officeart/2005/8/layout/list1"/>
    <dgm:cxn modelId="{F6B03B35-9199-43CF-9D82-7624AD0179E8}" type="presParOf" srcId="{62546910-A012-4965-B1F8-3B2431E5BE7D}" destId="{A211FF5A-D22F-442B-A142-8618D8D357C6}" srcOrd="0" destOrd="0" presId="urn:microsoft.com/office/officeart/2005/8/layout/list1"/>
    <dgm:cxn modelId="{025D0A2E-772E-4682-A70E-2DA0AF8A5E21}" type="presParOf" srcId="{62546910-A012-4965-B1F8-3B2431E5BE7D}" destId="{B5497B03-A370-47C2-B00F-07A2FDEE1BFE}" srcOrd="1" destOrd="0" presId="urn:microsoft.com/office/officeart/2005/8/layout/list1"/>
    <dgm:cxn modelId="{FA57BBAE-F0BB-47CE-B3C4-1BAE7AB7A430}" type="presParOf" srcId="{015F132A-9FC9-4383-931F-5374E95D3B78}" destId="{3BCA1A86-1D90-4139-ABCB-AE0415CA3121}" srcOrd="17" destOrd="0" presId="urn:microsoft.com/office/officeart/2005/8/layout/list1"/>
    <dgm:cxn modelId="{940F9D54-AE83-45F5-BD37-46BD3594CCB8}" type="presParOf" srcId="{015F132A-9FC9-4383-931F-5374E95D3B78}" destId="{F9AB9BC4-4FBF-48CA-9A49-DDEAE709A4AE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78108-ECDF-4C7C-84F0-097DD5B65FD6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009AF-5088-41F8-B56C-A1717FB66D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CFA01-3E36-41BD-8AE0-5A9EA2D32C7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2E2CE-790E-455A-8017-93C2FD1310C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786322"/>
            <a:ext cx="3271838" cy="1138230"/>
          </a:xfrm>
        </p:spPr>
        <p:txBody>
          <a:bodyPr>
            <a:normAutofit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 </a:t>
            </a:r>
            <a:r>
              <a:rPr lang="uk-UA" dirty="0" err="1" smtClean="0"/>
              <a:t>Алєксєєнко</a:t>
            </a:r>
            <a:r>
              <a:rPr lang="uk-UA" dirty="0" smtClean="0"/>
              <a:t> Вероніка 10-Б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571480"/>
            <a:ext cx="4691066" cy="3786214"/>
          </a:xfrm>
        </p:spPr>
        <p:txBody>
          <a:bodyPr/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Блез Паскаль</a:t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/>
              <a:t>1623—1662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www.athens.kiev.ua/wordpress/wp-content/uploads/2011/05/20110511_blaise_pasc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905250" cy="4762500"/>
          </a:xfrm>
          <a:prstGeom prst="roundRect">
            <a:avLst>
              <a:gd name="adj" fmla="val 211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00614" y="1000108"/>
            <a:ext cx="4443386" cy="58580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3571876"/>
            <a:ext cx="5786478" cy="29575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Причастившись </a:t>
            </a:r>
            <a:r>
              <a:rPr lang="ru-RU" dirty="0" err="1" smtClean="0"/>
              <a:t>Святих</a:t>
            </a:r>
            <a:r>
              <a:rPr lang="ru-RU" dirty="0" smtClean="0"/>
              <a:t> Тайн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провівши</a:t>
            </a:r>
            <a:r>
              <a:rPr lang="ru-RU" dirty="0" smtClean="0"/>
              <a:t> </a:t>
            </a:r>
            <a:r>
              <a:rPr lang="ru-RU" dirty="0" err="1" smtClean="0"/>
              <a:t>останню</a:t>
            </a:r>
            <a:r>
              <a:rPr lang="ru-RU" dirty="0" smtClean="0"/>
              <a:t> </a:t>
            </a:r>
            <a:r>
              <a:rPr lang="ru-RU" dirty="0" err="1" smtClean="0"/>
              <a:t>добу</a:t>
            </a:r>
            <a:r>
              <a:rPr lang="ru-RU" dirty="0" smtClean="0"/>
              <a:t> в </a:t>
            </a:r>
            <a:r>
              <a:rPr lang="ru-RU" dirty="0" err="1" smtClean="0"/>
              <a:t>агонії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     19 </a:t>
            </a:r>
            <a:r>
              <a:rPr lang="ru-RU" dirty="0" err="1" smtClean="0"/>
              <a:t>серпня</a:t>
            </a:r>
            <a:r>
              <a:rPr lang="ru-RU" dirty="0" smtClean="0"/>
              <a:t> 1662, у </a:t>
            </a:r>
            <a:r>
              <a:rPr lang="ru-RU" dirty="0" err="1" smtClean="0"/>
              <a:t>віці</a:t>
            </a:r>
            <a:r>
              <a:rPr lang="ru-RU" dirty="0" smtClean="0"/>
              <a:t> 39 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Парижі</a:t>
            </a:r>
            <a:r>
              <a:rPr lang="ru-RU" dirty="0" smtClean="0"/>
              <a:t> помер Блез Паскаль - велика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якій</a:t>
            </a:r>
            <a:r>
              <a:rPr lang="ru-RU" dirty="0" smtClean="0"/>
              <a:t> природа дала все,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</a:t>
            </a:r>
          </a:p>
        </p:txBody>
      </p:sp>
      <p:pic>
        <p:nvPicPr>
          <p:cNvPr id="14342" name="Picture 6" descr="ПРИ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4125545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3010" name="Picture 2" descr="pascal3 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40"/>
            <a:ext cx="2895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937062" y="5857892"/>
            <a:ext cx="3206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ПОСМЕРТНА </a:t>
            </a:r>
            <a:r>
              <a:rPr lang="ru-RU" sz="1400" dirty="0" smtClean="0"/>
              <a:t>МАСКА </a:t>
            </a:r>
            <a:r>
              <a:rPr lang="ru-RU" sz="1400" dirty="0" smtClean="0"/>
              <a:t>Б.ПАСКАЛЯ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6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7543824" cy="445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286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честь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Паскаля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названі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dirty="0"/>
          </a:p>
        </p:txBody>
      </p:sp>
      <p:pic>
        <p:nvPicPr>
          <p:cNvPr id="5" name="Picture 10" descr="http://blaise-pascal.ru/images/img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071678"/>
            <a:ext cx="2076446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Французький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математик,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зик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релігійний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літератор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500174"/>
          <a:ext cx="778674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Перші роки життя</a:t>
            </a:r>
            <a:endParaRPr lang="ru-RU" dirty="0"/>
          </a:p>
        </p:txBody>
      </p:sp>
      <p:pic>
        <p:nvPicPr>
          <p:cNvPr id="4" name="Picture 6" descr="Овер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857520" cy="500062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714744" y="1857364"/>
            <a:ext cx="501489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072206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/>
              <a:t>Клермон-Ферран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214422"/>
            <a:ext cx="5143536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Блез Паскаль </a:t>
            </a:r>
            <a:r>
              <a:rPr lang="ru-RU" sz="1600" dirty="0" err="1" smtClean="0"/>
              <a:t>народився</a:t>
            </a:r>
            <a:r>
              <a:rPr lang="ru-RU" sz="1600" dirty="0" smtClean="0"/>
              <a:t> </a:t>
            </a:r>
            <a:r>
              <a:rPr lang="ru-RU" sz="1600" dirty="0" smtClean="0"/>
              <a:t>19 </a:t>
            </a:r>
            <a:r>
              <a:rPr lang="ru-RU" sz="1600" dirty="0" err="1" smtClean="0"/>
              <a:t>червня</a:t>
            </a:r>
            <a:r>
              <a:rPr lang="ru-RU" sz="1600" dirty="0" smtClean="0"/>
              <a:t> 1623 року в </a:t>
            </a:r>
            <a:r>
              <a:rPr lang="ru-RU" sz="1600" dirty="0" err="1" smtClean="0"/>
              <a:t>місті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Клермон-Ферран</a:t>
            </a:r>
            <a:r>
              <a:rPr lang="ru-RU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 err="1" smtClean="0"/>
              <a:t>сім'ї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податкового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управління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Етьєна</a:t>
            </a:r>
            <a:r>
              <a:rPr lang="ru-RU" sz="1600" dirty="0" smtClean="0"/>
              <a:t> Паскаля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Антуанетти</a:t>
            </a:r>
            <a:r>
              <a:rPr lang="ru-RU" sz="1600" dirty="0" smtClean="0"/>
              <a:t> </a:t>
            </a:r>
            <a:r>
              <a:rPr lang="ru-RU" sz="1600" dirty="0" err="1" smtClean="0"/>
              <a:t>Бегон</a:t>
            </a:r>
            <a:r>
              <a:rPr lang="ru-RU" sz="1600" dirty="0" smtClean="0"/>
              <a:t>. </a:t>
            </a:r>
            <a:r>
              <a:rPr lang="ru-RU" sz="1600" dirty="0" err="1" smtClean="0"/>
              <a:t>Мав</a:t>
            </a:r>
            <a:r>
              <a:rPr lang="ru-RU" sz="1600" dirty="0" smtClean="0"/>
              <a:t>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сестер: </a:t>
            </a:r>
            <a:r>
              <a:rPr lang="ru-RU" sz="1600" dirty="0" err="1" smtClean="0"/>
              <a:t>молодша</a:t>
            </a:r>
            <a:r>
              <a:rPr lang="ru-RU" sz="1600" dirty="0" smtClean="0"/>
              <a:t> - </a:t>
            </a:r>
            <a:r>
              <a:rPr lang="ru-RU" sz="1600" dirty="0" err="1" smtClean="0"/>
              <a:t>Жаклін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старша</a:t>
            </a:r>
            <a:r>
              <a:rPr lang="ru-RU" sz="1600" dirty="0" smtClean="0"/>
              <a:t> - </a:t>
            </a:r>
            <a:r>
              <a:rPr lang="ru-RU" sz="1600" dirty="0" err="1" smtClean="0"/>
              <a:t>Жильберта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Мати</a:t>
            </a:r>
            <a:r>
              <a:rPr lang="ru-RU" sz="1600" dirty="0" smtClean="0"/>
              <a:t> </a:t>
            </a:r>
            <a:r>
              <a:rPr lang="ru-RU" sz="1600" dirty="0" smtClean="0"/>
              <a:t>померла, коли Блезу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3 роки. </a:t>
            </a:r>
            <a:endParaRPr lang="ru-RU" sz="1600" dirty="0" smtClean="0"/>
          </a:p>
          <a:p>
            <a:r>
              <a:rPr lang="ru-RU" sz="1600" dirty="0" smtClean="0"/>
              <a:t>В</a:t>
            </a:r>
            <a:r>
              <a:rPr lang="ru-RU" sz="1600" dirty="0" smtClean="0"/>
              <a:t> </a:t>
            </a:r>
            <a:r>
              <a:rPr lang="ru-RU" sz="1600" dirty="0" smtClean="0"/>
              <a:t>1631</a:t>
            </a:r>
            <a:r>
              <a:rPr lang="ru-RU" sz="1600" dirty="0" smtClean="0"/>
              <a:t> 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сім'я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переїхала</a:t>
            </a:r>
            <a:r>
              <a:rPr lang="ru-RU" sz="1600" dirty="0" smtClean="0"/>
              <a:t> в </a:t>
            </a:r>
            <a:r>
              <a:rPr lang="ru-RU" sz="1600" dirty="0" smtClean="0"/>
              <a:t>Париж.</a:t>
            </a:r>
          </a:p>
          <a:p>
            <a:endParaRPr lang="ru-RU" sz="1600" dirty="0" smtClean="0"/>
          </a:p>
          <a:p>
            <a:r>
              <a:rPr lang="ru-RU" sz="1600" dirty="0" smtClean="0"/>
              <a:t>Блез </a:t>
            </a:r>
            <a:r>
              <a:rPr lang="ru-RU" sz="1600" dirty="0" err="1" smtClean="0"/>
              <a:t>ріс</a:t>
            </a:r>
            <a:r>
              <a:rPr lang="ru-RU" sz="1600" dirty="0" smtClean="0"/>
              <a:t> </a:t>
            </a:r>
            <a:r>
              <a:rPr lang="ru-RU" sz="1600" dirty="0" err="1" smtClean="0"/>
              <a:t>обдарованою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дитиною</a:t>
            </a:r>
            <a:r>
              <a:rPr lang="ru-RU" sz="1600" dirty="0" smtClean="0"/>
              <a:t>.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батько</a:t>
            </a:r>
            <a:r>
              <a:rPr lang="ru-RU" sz="1600" dirty="0" smtClean="0"/>
              <a:t> </a:t>
            </a:r>
            <a:r>
              <a:rPr lang="ru-RU" sz="1600" dirty="0" err="1" smtClean="0"/>
              <a:t>Етьєн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самостійно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освітою</a:t>
            </a:r>
            <a:r>
              <a:rPr lang="ru-RU" sz="1600" dirty="0" smtClean="0"/>
              <a:t> </a:t>
            </a:r>
            <a:r>
              <a:rPr lang="ru-RU" sz="1600" dirty="0" err="1" smtClean="0"/>
              <a:t>хлопчика.За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планом </a:t>
            </a:r>
            <a:r>
              <a:rPr lang="ru-RU" sz="1600" dirty="0" err="1" smtClean="0"/>
              <a:t>стародавні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 Блез повинен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вивчати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12-ти, а математику </a:t>
            </a:r>
            <a:r>
              <a:rPr lang="ru-RU" sz="1600" dirty="0" err="1" smtClean="0"/>
              <a:t>з</a:t>
            </a:r>
            <a:r>
              <a:rPr lang="ru-RU" sz="1600" dirty="0" smtClean="0"/>
              <a:t> 15-16-річного </a:t>
            </a:r>
            <a:r>
              <a:rPr lang="ru-RU" sz="1600" dirty="0" err="1" smtClean="0"/>
              <a:t>віку</a:t>
            </a:r>
            <a:r>
              <a:rPr lang="ru-RU" sz="1600" dirty="0" smtClean="0"/>
              <a:t>. 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побоювався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математика </a:t>
            </a:r>
            <a:r>
              <a:rPr lang="ru-RU" sz="1600" dirty="0" err="1" smtClean="0"/>
              <a:t>завадить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синові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вивчати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латинську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грецьку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. </a:t>
            </a:r>
            <a:r>
              <a:rPr lang="ru-RU" sz="1600" dirty="0" err="1" smtClean="0"/>
              <a:t>Етьєн</a:t>
            </a:r>
            <a:r>
              <a:rPr lang="ru-RU" sz="1600" dirty="0" smtClean="0"/>
              <a:t> заборонив </a:t>
            </a:r>
            <a:r>
              <a:rPr lang="ru-RU" sz="1600" dirty="0" err="1" smtClean="0"/>
              <a:t>йому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всякі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о</a:t>
            </a:r>
            <a:r>
              <a:rPr lang="ru-RU" sz="1600" dirty="0" err="1" smtClean="0"/>
              <a:t>днак</a:t>
            </a:r>
            <a:r>
              <a:rPr lang="ru-RU" sz="1600" dirty="0" smtClean="0"/>
              <a:t> </a:t>
            </a:r>
            <a:r>
              <a:rPr lang="ru-RU" sz="1600" dirty="0" smtClean="0"/>
              <a:t>Блез, </a:t>
            </a:r>
            <a:r>
              <a:rPr lang="ru-RU" sz="1600" dirty="0" err="1" smtClean="0"/>
              <a:t>залишаючись</a:t>
            </a:r>
            <a:r>
              <a:rPr lang="ru-RU" sz="1600" dirty="0" smtClean="0"/>
              <a:t> один, почав </a:t>
            </a:r>
            <a:r>
              <a:rPr lang="ru-RU" sz="1600" dirty="0" err="1" smtClean="0"/>
              <a:t>вугіллям</a:t>
            </a:r>
            <a:r>
              <a:rPr lang="ru-RU" sz="1600" dirty="0" smtClean="0"/>
              <a:t> </a:t>
            </a:r>
            <a:r>
              <a:rPr lang="ru-RU" sz="1600" dirty="0" err="1" smtClean="0"/>
              <a:t>креслити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підлозі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фігури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вивчати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. </a:t>
            </a:r>
            <a:r>
              <a:rPr lang="ru-RU" sz="1600" dirty="0" smtClean="0"/>
              <a:t>Хлопчик</a:t>
            </a:r>
            <a:r>
              <a:rPr lang="ru-RU" sz="1600" dirty="0" smtClean="0"/>
              <a:t>, не знав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назв</a:t>
            </a:r>
            <a:r>
              <a:rPr lang="ru-RU" sz="1600" dirty="0" smtClean="0"/>
              <a:t> </a:t>
            </a:r>
            <a:r>
              <a:rPr lang="ru-RU" sz="1600" dirty="0" err="1" smtClean="0"/>
              <a:t>фігур</a:t>
            </a:r>
            <a:r>
              <a:rPr lang="ru-RU" sz="1600" dirty="0" smtClean="0"/>
              <a:t>, </a:t>
            </a:r>
            <a:r>
              <a:rPr lang="ru-RU" sz="1600" dirty="0" err="1" smtClean="0"/>
              <a:t>самостійно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довів</a:t>
            </a:r>
            <a:r>
              <a:rPr lang="ru-RU" sz="1600" dirty="0" smtClean="0"/>
              <a:t> 32-ю теорему </a:t>
            </a:r>
            <a:r>
              <a:rPr lang="ru-RU" sz="1600" dirty="0" err="1" smtClean="0"/>
              <a:t>Евкліда</a:t>
            </a:r>
            <a:r>
              <a:rPr lang="ru-RU" sz="1600" dirty="0" smtClean="0"/>
              <a:t> про </a:t>
            </a:r>
            <a:r>
              <a:rPr lang="ru-RU" sz="1600" dirty="0" smtClean="0"/>
              <a:t>суму </a:t>
            </a:r>
            <a:r>
              <a:rPr lang="ru-RU" sz="1600" dirty="0" err="1" smtClean="0"/>
              <a:t>кутів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трикутника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12" y="428604"/>
            <a:ext cx="6000792" cy="738206"/>
          </a:xfrm>
        </p:spPr>
        <p:txBody>
          <a:bodyPr/>
          <a:lstStyle/>
          <a:p>
            <a:pPr eaLnBrk="1" hangingPunct="1"/>
            <a:r>
              <a:rPr lang="ru-RU" dirty="0" err="1" smtClean="0"/>
              <a:t>Геніальність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298" y="1571612"/>
            <a:ext cx="64770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 10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smtClean="0"/>
              <a:t>Паскаль </a:t>
            </a:r>
            <a:r>
              <a:rPr lang="ru-RU" sz="2800" dirty="0" smtClean="0"/>
              <a:t>створив «Трактат про звуки».</a:t>
            </a: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З 14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Паскаль брав участь у </a:t>
            </a:r>
            <a:r>
              <a:rPr lang="ru-RU" sz="2800" dirty="0" err="1" smtClean="0"/>
              <a:t>щотижневих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семінарах</a:t>
            </a:r>
            <a:r>
              <a:rPr lang="ru-RU" sz="2800" dirty="0" smtClean="0"/>
              <a:t> </a:t>
            </a:r>
            <a:r>
              <a:rPr lang="ru-RU" sz="2800" u="sng" dirty="0" err="1" smtClean="0"/>
              <a:t>Мерсенна</a:t>
            </a:r>
            <a:r>
              <a:rPr lang="ru-RU" sz="2800" u="sng" dirty="0" smtClean="0"/>
              <a:t>. </a:t>
            </a:r>
            <a:endParaRPr lang="ru-RU" sz="2800" u="sng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В </a:t>
            </a:r>
            <a:r>
              <a:rPr lang="ru-RU" sz="2800" dirty="0" smtClean="0"/>
              <a:t>16 лет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пише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математичний</a:t>
            </a:r>
            <a:r>
              <a:rPr lang="ru-RU" sz="2800" dirty="0" smtClean="0"/>
              <a:t> </a:t>
            </a:r>
            <a:r>
              <a:rPr lang="ru-RU" sz="2800" dirty="0" smtClean="0"/>
              <a:t>трактат </a:t>
            </a:r>
            <a:r>
              <a:rPr lang="ru-RU" sz="2800" dirty="0" smtClean="0"/>
              <a:t>«</a:t>
            </a:r>
            <a:r>
              <a:rPr lang="ru-RU" sz="2800" dirty="0" err="1" smtClean="0"/>
              <a:t>Досвід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теорій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перетинів</a:t>
            </a:r>
            <a:r>
              <a:rPr lang="ru-RU" sz="2800" dirty="0" smtClean="0"/>
              <a:t>».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 18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smtClean="0"/>
              <a:t>Паскаль </a:t>
            </a:r>
            <a:r>
              <a:rPr lang="ru-RU" sz="2800" dirty="0" err="1" smtClean="0"/>
              <a:t>починає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створенням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обчислювальної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машини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pic>
        <p:nvPicPr>
          <p:cNvPr id="6150" name="Picture 6" descr="paskal молод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2214578" cy="26522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pasca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88012"/>
            <a:ext cx="2071702" cy="30937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3143248"/>
          <a:ext cx="8229600" cy="330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6" name="Picture 2" descr="http://ua.coolreferat.com/ref-0_357759707-11146.coolp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70599">
            <a:off x="928662" y="571480"/>
            <a:ext cx="2511835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0" name="Picture 6" descr="Arts_et_Metiers_Pascaline_dsc038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5965">
            <a:off x="4078790" y="506693"/>
            <a:ext cx="4267200" cy="234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7"/>
            <a:ext cx="850112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Трикутник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Паскаля 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геометрично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зразок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трикутника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біноміальні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коефіцієнти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1214422"/>
            <a:ext cx="5286412" cy="44800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Ряди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трикутника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Паскаля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умовно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пронумеровані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згори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починаючи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нульового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числа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нижньому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відносно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чисел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попередньому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завжди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розміщені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ступінчасто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навскіс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Побудувати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трикутник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просто.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Кожне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число в кожному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одержуємо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додавши два числа,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розміщені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вгорі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зліва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справа).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Якщо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зліва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справа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немає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числа,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підставляємо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нуль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його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місце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Правило Паскаля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стверджує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якщо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-й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біноміальний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коефіцієнт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біноміальному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для (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+ 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kumimoji="0" lang="ru-RU" sz="1600" b="0" i="1" u="none" strike="noStrike" cap="none" normalizeH="0" baseline="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тоді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будь-якого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додатного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цілого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будь-якого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цілого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між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5842" name="Picture 2" descr=" {n \choose k} = \frac{n!}{k! (n-k)!}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00438"/>
            <a:ext cx="1400175" cy="485775"/>
          </a:xfrm>
          <a:prstGeom prst="rect">
            <a:avLst/>
          </a:prstGeom>
          <a:noFill/>
        </p:spPr>
      </p:pic>
      <p:pic>
        <p:nvPicPr>
          <p:cNvPr id="35843" name="Picture 3" descr=" {n \choose k} = {n-1 \choose k-1} + {n-1 \choose k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572008"/>
            <a:ext cx="2162175" cy="485775"/>
          </a:xfrm>
          <a:prstGeom prst="rect">
            <a:avLst/>
          </a:prstGeom>
          <a:noFill/>
        </p:spPr>
      </p:pic>
      <p:pic>
        <p:nvPicPr>
          <p:cNvPr id="35849" name="Picture 9" descr="Арифметический треугольник / www.initeh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428868"/>
            <a:ext cx="2928958" cy="21088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86512" y="4643446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/>
              <a:t>C</a:t>
            </a:r>
            <a:r>
              <a:rPr lang="en-US" sz="2000" b="1" i="1" baseline="-25000" dirty="0" err="1" smtClean="0"/>
              <a:t>n</a:t>
            </a:r>
            <a:r>
              <a:rPr lang="en-US" sz="2000" b="1" i="1" baseline="30000" dirty="0" err="1" smtClean="0"/>
              <a:t>k</a:t>
            </a:r>
            <a:r>
              <a:rPr lang="en-US" sz="2000" b="1" i="1" dirty="0" smtClean="0"/>
              <a:t> = C</a:t>
            </a:r>
            <a:r>
              <a:rPr lang="en-US" sz="2000" b="1" i="1" baseline="-25000" dirty="0" smtClean="0"/>
              <a:t>n-1</a:t>
            </a:r>
            <a:r>
              <a:rPr lang="en-US" sz="2000" b="1" i="1" baseline="30000" dirty="0" smtClean="0"/>
              <a:t>k</a:t>
            </a:r>
            <a:r>
              <a:rPr lang="en-US" sz="2000" b="1" i="1" dirty="0" smtClean="0"/>
              <a:t> + C</a:t>
            </a:r>
            <a:r>
              <a:rPr lang="en-US" sz="2000" b="1" i="1" baseline="-25000" dirty="0" smtClean="0"/>
              <a:t>n-1</a:t>
            </a:r>
            <a:r>
              <a:rPr lang="en-US" sz="2000" b="1" i="1" baseline="30000" dirty="0" smtClean="0"/>
              <a:t>k-1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85789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«Трактат </a:t>
            </a:r>
            <a:r>
              <a:rPr lang="ru-RU" b="1" dirty="0" smtClean="0"/>
              <a:t>про </a:t>
            </a:r>
            <a:r>
              <a:rPr lang="ru-RU" b="1" dirty="0" err="1" smtClean="0"/>
              <a:t>арифметичний</a:t>
            </a:r>
            <a:r>
              <a:rPr lang="ru-RU" b="1" dirty="0" smtClean="0"/>
              <a:t> </a:t>
            </a:r>
            <a:r>
              <a:rPr lang="ru-RU" b="1" dirty="0" err="1" smtClean="0"/>
              <a:t>трикутник</a:t>
            </a:r>
            <a:r>
              <a:rPr lang="ru-RU" b="1" dirty="0" smtClean="0"/>
              <a:t> </a:t>
            </a:r>
            <a:r>
              <a:rPr lang="ru-RU" b="1" dirty="0" err="1" smtClean="0"/>
              <a:t>виданий</a:t>
            </a:r>
            <a:r>
              <a:rPr lang="ru-RU" b="1" dirty="0" smtClean="0"/>
              <a:t> в 1665 </a:t>
            </a:r>
            <a:r>
              <a:rPr lang="ru-RU" b="1" dirty="0" err="1" smtClean="0"/>
              <a:t>році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znaimo.com.ua/images/rubase_1_453341569_16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43866" cy="552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http://www.pravoslavie.ru/sas/image/100317/31791.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4"/>
            <a:ext cx="2286000" cy="2486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8" name="Picture 2" descr="Портрет Блеза Паскаля / www.initeh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14325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paskal-rz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28"/>
            <a:ext cx="2428892" cy="3357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822" name="Picture 6" descr="blaise-pasc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214554"/>
            <a:ext cx="3200400" cy="3952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mpaskal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857628"/>
            <a:ext cx="2214578" cy="2657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643966" cy="80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теорема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проективної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геометрії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5412" y="1357298"/>
            <a:ext cx="6121430" cy="25860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Теорема Паскаля</a:t>
            </a:r>
            <a:r>
              <a:rPr lang="ru-RU" dirty="0" smtClean="0"/>
              <a:t>: </a:t>
            </a:r>
            <a:r>
              <a:rPr lang="ru-RU" dirty="0" smtClean="0"/>
              <a:t>В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шестикутнику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вписаному</a:t>
            </a:r>
            <a:r>
              <a:rPr lang="ru-RU" dirty="0" smtClean="0"/>
              <a:t> в </a:t>
            </a:r>
            <a:r>
              <a:rPr lang="ru-RU" dirty="0" err="1" smtClean="0"/>
              <a:t>еліпс</a:t>
            </a:r>
            <a:r>
              <a:rPr lang="ru-RU" dirty="0" smtClean="0"/>
              <a:t>, </a:t>
            </a:r>
            <a:r>
              <a:rPr lang="ru-RU" dirty="0" err="1" smtClean="0"/>
              <a:t>гіперболу</a:t>
            </a:r>
            <a:r>
              <a:rPr lang="ru-RU" dirty="0" smtClean="0"/>
              <a:t> 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параболи</a:t>
            </a:r>
            <a:r>
              <a:rPr lang="ru-RU" dirty="0" smtClean="0"/>
              <a:t>, точки </a:t>
            </a:r>
            <a:r>
              <a:rPr lang="ru-RU" dirty="0" err="1" smtClean="0"/>
              <a:t>перетину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пар </a:t>
            </a:r>
            <a:r>
              <a:rPr lang="ru-RU" dirty="0" err="1" smtClean="0"/>
              <a:t>протилежних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лежать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прямій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39938" name="Picture 2" descr="http://znaimo.com.ua/images/rubase_1_285067503_24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2071702" cy="2765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http://znaimo.com.ua/images/rubase_1_285107145_221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214818"/>
            <a:ext cx="2857520" cy="241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2" name="Picture 6" descr="http://znaimo.com.ua/images/rubase_1_285097098_61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643314"/>
            <a:ext cx="3643338" cy="338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260</Words>
  <PresentationFormat>Экран (4:3)</PresentationFormat>
  <Paragraphs>50</Paragraphs>
  <Slides>11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Блез Паскаль 1623—1662</vt:lpstr>
      <vt:lpstr>Французький математик, фізик, релігійний філософ і літератор</vt:lpstr>
      <vt:lpstr>Перші роки життя</vt:lpstr>
      <vt:lpstr>Геніальність з дитинства</vt:lpstr>
      <vt:lpstr>Слайд 5</vt:lpstr>
      <vt:lpstr>Слайд 6</vt:lpstr>
      <vt:lpstr>Слайд 7</vt:lpstr>
      <vt:lpstr>Слайд 8</vt:lpstr>
      <vt:lpstr>Основна теорема проективної геометрії</vt:lpstr>
      <vt:lpstr>Смерть</vt:lpstr>
      <vt:lpstr>На честь Паскаля названі: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Вероника</cp:lastModifiedBy>
  <cp:revision>27</cp:revision>
  <dcterms:created xsi:type="dcterms:W3CDTF">2012-10-07T13:05:51Z</dcterms:created>
  <dcterms:modified xsi:type="dcterms:W3CDTF">2012-10-09T17:31:07Z</dcterms:modified>
</cp:coreProperties>
</file>