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1698" autoAdjust="0"/>
    <p:restoredTop sz="94660" autoAdjust="0"/>
  </p:normalViewPr>
  <p:slideViewPr>
    <p:cSldViewPr>
      <p:cViewPr varScale="1">
        <p:scale>
          <a:sx n="91" d="100"/>
          <a:sy n="91" d="100"/>
        </p:scale>
        <p:origin x="-155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2571744"/>
            <a:ext cx="5357850" cy="1643074"/>
          </a:xfrm>
        </p:spPr>
        <p:txBody>
          <a:bodyPr/>
          <a:lstStyle/>
          <a:p>
            <a:pPr algn="ctr"/>
            <a:r>
              <a:rPr lang="uk-UA" sz="4800" dirty="0" smtClean="0"/>
              <a:t>Громадянство </a:t>
            </a:r>
            <a:r>
              <a:rPr lang="uk-UA" sz="4800" dirty="0" err="1" smtClean="0"/>
              <a:t>україни</a:t>
            </a:r>
            <a:endParaRPr lang="uk-UA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2143116"/>
            <a:ext cx="2001336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4857784" cy="857256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Громадянство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829312" cy="4819980"/>
          </a:xfrm>
        </p:spPr>
        <p:txBody>
          <a:bodyPr>
            <a:normAutofit lnSpcReduction="10000"/>
          </a:bodyPr>
          <a:lstStyle/>
          <a:p>
            <a:r>
              <a:rPr lang="ru-RU" sz="2400" dirty="0" err="1" smtClean="0"/>
              <a:t>Громадя́нство</a:t>
            </a:r>
            <a:r>
              <a:rPr lang="ru-RU" sz="2400" dirty="0" smtClean="0"/>
              <a:t> — формально </a:t>
            </a:r>
            <a:r>
              <a:rPr lang="ru-RU" sz="2400" dirty="0" err="1" smtClean="0"/>
              <a:t>зафіксований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правовий</a:t>
            </a:r>
            <a:r>
              <a:rPr lang="ru-RU" sz="2400" dirty="0" smtClean="0"/>
              <a:t> статус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, </a:t>
            </a:r>
            <a:r>
              <a:rPr lang="ru-RU" sz="2400" dirty="0" err="1" smtClean="0"/>
              <a:t>зв'язок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(</a:t>
            </a:r>
            <a:r>
              <a:rPr lang="ru-RU" sz="2400" dirty="0" err="1" smtClean="0"/>
              <a:t>фізичної</a:t>
            </a:r>
            <a:r>
              <a:rPr lang="ru-RU" sz="2400" dirty="0" smtClean="0"/>
              <a:t> особи) </a:t>
            </a:r>
            <a:r>
              <a:rPr lang="ru-RU" sz="2400" dirty="0" err="1" smtClean="0"/>
              <a:t>з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певною</a:t>
            </a:r>
            <a:r>
              <a:rPr lang="ru-RU" sz="2400" dirty="0" smtClean="0"/>
              <a:t> державою, </a:t>
            </a:r>
            <a:r>
              <a:rPr lang="ru-RU" sz="2400" dirty="0" err="1" smtClean="0"/>
              <a:t>належність</a:t>
            </a:r>
            <a:r>
              <a:rPr lang="ru-RU" sz="2400" dirty="0" smtClean="0"/>
              <a:t> до </a:t>
            </a:r>
            <a:r>
              <a:rPr lang="ru-RU" sz="2400" dirty="0" err="1" smtClean="0"/>
              <a:t>цієї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. </a:t>
            </a:r>
            <a:r>
              <a:rPr lang="ru-RU" sz="2400" dirty="0" err="1" smtClean="0"/>
              <a:t>Громадянство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передбачає</a:t>
            </a:r>
            <a:r>
              <a:rPr lang="ru-RU" sz="2400" dirty="0" smtClean="0"/>
              <a:t> </a:t>
            </a:r>
            <a:r>
              <a:rPr lang="ru-RU" sz="2400" dirty="0" err="1" smtClean="0"/>
              <a:t>певну</a:t>
            </a:r>
            <a:r>
              <a:rPr lang="ru-RU" sz="2400" dirty="0" smtClean="0"/>
              <a:t> </a:t>
            </a:r>
            <a:r>
              <a:rPr lang="ru-RU" sz="2400" dirty="0" err="1" smtClean="0"/>
              <a:t>сукупність</a:t>
            </a:r>
            <a:r>
              <a:rPr lang="ru-RU" sz="2400" dirty="0" smtClean="0"/>
              <a:t> </a:t>
            </a:r>
            <a:r>
              <a:rPr lang="ru-RU" sz="2400" dirty="0" err="1" smtClean="0"/>
              <a:t>взаємних</a:t>
            </a:r>
            <a:r>
              <a:rPr lang="ru-RU" sz="2400" dirty="0" smtClean="0"/>
              <a:t> </a:t>
            </a:r>
            <a:r>
              <a:rPr lang="ru-RU" sz="2400" dirty="0" err="1" smtClean="0"/>
              <a:t>політичних</a:t>
            </a:r>
            <a:r>
              <a:rPr lang="ru-RU" sz="2400" dirty="0" smtClean="0"/>
              <a:t>, </a:t>
            </a:r>
            <a:r>
              <a:rPr lang="ru-RU" sz="2400" dirty="0" err="1" smtClean="0"/>
              <a:t>соціальних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ін</a:t>
            </a:r>
            <a:r>
              <a:rPr lang="ru-RU" sz="2400" dirty="0" smtClean="0"/>
              <a:t>. прав та </a:t>
            </a:r>
            <a:r>
              <a:rPr lang="ru-RU" sz="2400" dirty="0" err="1" smtClean="0"/>
              <a:t>обов'язків</a:t>
            </a:r>
            <a:r>
              <a:rPr lang="ru-RU" sz="2400" dirty="0" smtClean="0"/>
              <a:t>. </a:t>
            </a:r>
            <a:r>
              <a:rPr lang="ru-RU" sz="2400" dirty="0" err="1" smtClean="0"/>
              <a:t>Громадянство</a:t>
            </a:r>
            <a:r>
              <a:rPr lang="ru-RU" sz="2400" dirty="0" smtClean="0"/>
              <a:t> — </a:t>
            </a:r>
            <a:r>
              <a:rPr lang="ru-RU" sz="2400" dirty="0" err="1" smtClean="0"/>
              <a:t>це</a:t>
            </a:r>
            <a:r>
              <a:rPr lang="ru-RU" sz="2400" dirty="0" smtClean="0"/>
              <a:t> </a:t>
            </a:r>
            <a:r>
              <a:rPr lang="ru-RU" sz="2400" dirty="0" err="1" smtClean="0"/>
              <a:t>структурний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елемент</a:t>
            </a:r>
            <a:r>
              <a:rPr lang="ru-RU" sz="2400" dirty="0" smtClean="0"/>
              <a:t> правового статусу особи, </a:t>
            </a:r>
            <a:r>
              <a:rPr lang="ru-RU" sz="2400" dirty="0" err="1" smtClean="0"/>
              <a:t>який</a:t>
            </a:r>
            <a:r>
              <a:rPr lang="ru-RU" sz="2400" dirty="0" smtClean="0"/>
              <a:t> </a:t>
            </a:r>
            <a:r>
              <a:rPr lang="ru-RU" sz="2400" dirty="0" err="1" smtClean="0"/>
              <a:t>розкриває</a:t>
            </a:r>
            <a:r>
              <a:rPr lang="ru-RU" sz="2400" dirty="0" smtClean="0"/>
              <a:t> </a:t>
            </a:r>
            <a:r>
              <a:rPr lang="ru-RU" sz="2400" dirty="0" err="1" smtClean="0"/>
              <a:t>головний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зміст</a:t>
            </a:r>
            <a:r>
              <a:rPr lang="ru-RU" sz="2400" dirty="0" smtClean="0"/>
              <a:t> </a:t>
            </a:r>
            <a:r>
              <a:rPr lang="ru-RU" sz="2400" dirty="0" err="1" smtClean="0"/>
              <a:t>людини</a:t>
            </a:r>
            <a:r>
              <a:rPr lang="ru-RU" sz="2400" dirty="0" smtClean="0"/>
              <a:t>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держави</a:t>
            </a:r>
            <a:r>
              <a:rPr lang="ru-RU" sz="2400" dirty="0" smtClean="0"/>
              <a:t>, </a:t>
            </a:r>
            <a:r>
              <a:rPr lang="ru-RU" sz="2400" dirty="0" err="1" smtClean="0"/>
              <a:t>взаємовідносин</a:t>
            </a:r>
            <a:r>
              <a:rPr lang="ru-RU" sz="2400" dirty="0" smtClean="0"/>
              <a:t> </a:t>
            </a:r>
            <a:r>
              <a:rPr lang="ru-RU" sz="2400" dirty="0" err="1" smtClean="0"/>
              <a:t>з</a:t>
            </a:r>
            <a:r>
              <a:rPr lang="ru-RU" sz="2400" dirty="0" smtClean="0"/>
              <a:t> державою та </a:t>
            </a:r>
            <a:r>
              <a:rPr lang="ru-RU" sz="2400" dirty="0" err="1" smtClean="0"/>
              <a:t>суспільства</a:t>
            </a:r>
            <a:r>
              <a:rPr lang="ru-RU" sz="2400" dirty="0" smtClean="0"/>
              <a:t>.</a:t>
            </a:r>
          </a:p>
          <a:p>
            <a:endParaRPr lang="uk-UA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285728"/>
            <a:ext cx="2419350" cy="3333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7258072" cy="857256"/>
          </a:xfrm>
        </p:spPr>
        <p:txBody>
          <a:bodyPr>
            <a:noAutofit/>
          </a:bodyPr>
          <a:lstStyle/>
          <a:p>
            <a:r>
              <a:rPr lang="ru-RU" sz="4400" dirty="0" err="1" smtClean="0"/>
              <a:t>Аспекти</a:t>
            </a:r>
            <a:r>
              <a:rPr lang="ru-RU" sz="4400" dirty="0" smtClean="0"/>
              <a:t> </a:t>
            </a:r>
            <a:r>
              <a:rPr lang="ru-RU" sz="4400" dirty="0" err="1" smtClean="0"/>
              <a:t>громадянства</a:t>
            </a:r>
            <a:endParaRPr lang="uk-UA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615130" cy="4962856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err="1" smtClean="0"/>
              <a:t>постійний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правовий</a:t>
            </a:r>
            <a:r>
              <a:rPr lang="ru-RU" sz="2800" dirty="0" smtClean="0"/>
              <a:t> </a:t>
            </a:r>
            <a:r>
              <a:rPr lang="ru-RU" sz="2800" dirty="0" err="1" smtClean="0"/>
              <a:t>зв'язок</a:t>
            </a:r>
            <a:r>
              <a:rPr lang="ru-RU" sz="2800" dirty="0" smtClean="0"/>
              <a:t> </a:t>
            </a:r>
            <a:r>
              <a:rPr lang="ru-RU" sz="2800" dirty="0" err="1" smtClean="0"/>
              <a:t>між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людиною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державою, </a:t>
            </a:r>
            <a:r>
              <a:rPr lang="ru-RU" sz="2800" dirty="0" err="1" smtClean="0"/>
              <a:t>який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виявляється</a:t>
            </a:r>
            <a:r>
              <a:rPr lang="ru-RU" sz="2800" dirty="0" smtClean="0"/>
              <a:t> у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взаємних</a:t>
            </a:r>
            <a:r>
              <a:rPr lang="ru-RU" sz="2800" dirty="0" smtClean="0"/>
              <a:t> правах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обов'язках</a:t>
            </a:r>
            <a:r>
              <a:rPr lang="ru-RU" sz="2800" dirty="0" smtClean="0"/>
              <a:t>;</a:t>
            </a:r>
          </a:p>
          <a:p>
            <a:r>
              <a:rPr lang="ru-RU" sz="2800" dirty="0" err="1" smtClean="0"/>
              <a:t>об'єкт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конституційного</a:t>
            </a:r>
            <a:r>
              <a:rPr lang="ru-RU" sz="2800" dirty="0" smtClean="0"/>
              <a:t> права (ст. 25 КУ),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являє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можливість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вступити</a:t>
            </a:r>
            <a:r>
              <a:rPr lang="ru-RU" sz="2800" dirty="0" smtClean="0"/>
              <a:t> у </a:t>
            </a:r>
            <a:r>
              <a:rPr lang="ru-RU" sz="2800" dirty="0" err="1" smtClean="0"/>
              <a:t>відповідні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відносини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державою та </a:t>
            </a:r>
            <a:r>
              <a:rPr lang="ru-RU" sz="2800" dirty="0" err="1" smtClean="0"/>
              <a:t>припинити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їх</a:t>
            </a:r>
            <a:r>
              <a:rPr lang="ru-RU" sz="2800" dirty="0" smtClean="0"/>
              <a:t>;</a:t>
            </a:r>
          </a:p>
          <a:p>
            <a:r>
              <a:rPr lang="ru-RU" sz="2800" dirty="0" smtClean="0"/>
              <a:t>як один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елементів</a:t>
            </a:r>
            <a:r>
              <a:rPr lang="ru-RU" sz="2800" dirty="0" smtClean="0"/>
              <a:t> </a:t>
            </a:r>
            <a:r>
              <a:rPr lang="ru-RU" sz="2800" dirty="0" err="1" smtClean="0"/>
              <a:t>правових</a:t>
            </a:r>
            <a:r>
              <a:rPr lang="ru-RU" sz="2800" dirty="0" smtClean="0"/>
              <a:t> норм,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регламентують</a:t>
            </a:r>
            <a:r>
              <a:rPr lang="ru-RU" sz="2800" dirty="0" smtClean="0"/>
              <a:t> </a:t>
            </a:r>
            <a:r>
              <a:rPr lang="ru-RU" sz="2800" dirty="0" err="1" smtClean="0"/>
              <a:t>вище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зазначені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відносини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фактично</a:t>
            </a:r>
            <a:r>
              <a:rPr lang="ru-RU" sz="2800" dirty="0" smtClean="0"/>
              <a:t> </a:t>
            </a:r>
            <a:r>
              <a:rPr lang="ru-RU" sz="2800" dirty="0" err="1" smtClean="0"/>
              <a:t>становлять</a:t>
            </a:r>
            <a:r>
              <a:rPr lang="ru-RU" sz="2800" dirty="0" smtClean="0"/>
              <a:t> собою </a:t>
            </a:r>
            <a:r>
              <a:rPr lang="ru-RU" sz="2800" dirty="0" err="1" smtClean="0"/>
              <a:t>основний</a:t>
            </a:r>
            <a:r>
              <a:rPr lang="ru-RU" sz="2800" dirty="0" smtClean="0"/>
              <a:t> </a:t>
            </a:r>
            <a:r>
              <a:rPr lang="ru-RU" sz="2800" dirty="0" err="1" smtClean="0"/>
              <a:t>інститут</a:t>
            </a:r>
            <a:r>
              <a:rPr lang="ru-RU" sz="2800" dirty="0" smtClean="0"/>
              <a:t> в межах генерального </a:t>
            </a:r>
            <a:r>
              <a:rPr lang="ru-RU" sz="2800" dirty="0" err="1" smtClean="0"/>
              <a:t>інституту</a:t>
            </a:r>
            <a:r>
              <a:rPr lang="ru-RU" sz="2800" dirty="0" smtClean="0"/>
              <a:t> </a:t>
            </a:r>
            <a:r>
              <a:rPr lang="ru-RU" sz="2800" dirty="0" err="1" smtClean="0"/>
              <a:t>конституційно-правового</a:t>
            </a:r>
            <a:r>
              <a:rPr lang="ru-RU" sz="2800" dirty="0" smtClean="0"/>
              <a:t> статусу </a:t>
            </a:r>
            <a:r>
              <a:rPr lang="ru-RU" sz="2800" dirty="0" err="1" smtClean="0"/>
              <a:t>людини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громадянина</a:t>
            </a:r>
            <a:r>
              <a:rPr lang="ru-RU" sz="2800" dirty="0" smtClean="0"/>
              <a:t>.</a:t>
            </a:r>
          </a:p>
          <a:p>
            <a:endParaRPr lang="uk-U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5356" y="1285860"/>
            <a:ext cx="3198644" cy="30337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Правовідносини з питань громадянства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6186502" cy="4748542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носять</a:t>
            </a:r>
            <a:r>
              <a:rPr lang="ru-RU" dirty="0" smtClean="0"/>
              <a:t> </a:t>
            </a:r>
            <a:r>
              <a:rPr lang="ru-RU" dirty="0" err="1" smtClean="0"/>
              <a:t>постійний</a:t>
            </a:r>
            <a:r>
              <a:rPr lang="ru-RU" dirty="0" smtClean="0"/>
              <a:t> характер, </a:t>
            </a:r>
            <a:r>
              <a:rPr lang="ru-RU" dirty="0" err="1" smtClean="0"/>
              <a:t>тобто</a:t>
            </a:r>
            <a:r>
              <a:rPr lang="ru-RU" dirty="0" smtClean="0"/>
              <a:t> вони не </a:t>
            </a:r>
            <a:r>
              <a:rPr lang="ru-RU" dirty="0" err="1" smtClean="0"/>
              <a:t>припиняються</a:t>
            </a:r>
            <a:r>
              <a:rPr lang="ru-RU" dirty="0" smtClean="0"/>
              <a:t> </a:t>
            </a:r>
            <a:r>
              <a:rPr lang="ru-RU" dirty="0" err="1" smtClean="0"/>
              <a:t>навіть</a:t>
            </a:r>
            <a:r>
              <a:rPr lang="ru-RU" dirty="0" smtClean="0"/>
              <a:t> </a:t>
            </a:r>
            <a:r>
              <a:rPr lang="ru-RU" dirty="0" err="1" smtClean="0"/>
              <a:t>тоді</a:t>
            </a:r>
            <a:r>
              <a:rPr lang="ru-RU" dirty="0" smtClean="0"/>
              <a:t>, коли </a:t>
            </a:r>
            <a:r>
              <a:rPr lang="ru-RU" dirty="0" err="1" smtClean="0"/>
              <a:t>громадянин</a:t>
            </a:r>
            <a:r>
              <a:rPr lang="ru-RU" dirty="0" smtClean="0"/>
              <a:t> </a:t>
            </a:r>
            <a:r>
              <a:rPr lang="ru-RU" dirty="0" err="1" smtClean="0"/>
              <a:t>залишає</a:t>
            </a:r>
            <a:r>
              <a:rPr lang="ru-RU" dirty="0" smtClean="0"/>
              <a:t> </a:t>
            </a:r>
            <a:r>
              <a:rPr lang="ru-RU" dirty="0" err="1" smtClean="0"/>
              <a:t>територію</a:t>
            </a:r>
            <a:r>
              <a:rPr lang="ru-RU" dirty="0" smtClean="0"/>
              <a:t> </a:t>
            </a:r>
            <a:r>
              <a:rPr lang="ru-RU" dirty="0" err="1" smtClean="0"/>
              <a:t>країни</a:t>
            </a:r>
            <a:r>
              <a:rPr lang="ru-RU" dirty="0" smtClean="0"/>
              <a:t> </a:t>
            </a:r>
            <a:r>
              <a:rPr lang="ru-RU" dirty="0" err="1" smtClean="0"/>
              <a:t>своєї</a:t>
            </a:r>
            <a:r>
              <a:rPr lang="ru-RU" dirty="0" smtClean="0"/>
              <a:t> </a:t>
            </a:r>
            <a:r>
              <a:rPr lang="ru-RU" dirty="0" err="1" smtClean="0"/>
              <a:t>громадянської</a:t>
            </a:r>
            <a:r>
              <a:rPr lang="ru-RU" dirty="0" smtClean="0"/>
              <a:t> </a:t>
            </a:r>
            <a:r>
              <a:rPr lang="ru-RU" dirty="0" err="1" smtClean="0"/>
              <a:t>приналежності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правовий</a:t>
            </a:r>
            <a:r>
              <a:rPr lang="ru-RU" dirty="0" smtClean="0"/>
              <a:t> характер </a:t>
            </a:r>
            <a:r>
              <a:rPr lang="ru-RU" dirty="0" err="1" smtClean="0"/>
              <a:t>цих</a:t>
            </a:r>
            <a:r>
              <a:rPr lang="ru-RU" dirty="0" smtClean="0"/>
              <a:t> </a:t>
            </a:r>
            <a:r>
              <a:rPr lang="ru-RU" dirty="0" err="1" smtClean="0"/>
              <a:t>відносин</a:t>
            </a:r>
            <a:r>
              <a:rPr lang="ru-RU" dirty="0" smtClean="0"/>
              <a:t> </a:t>
            </a:r>
            <a:r>
              <a:rPr lang="ru-RU" dirty="0" err="1" smtClean="0"/>
              <a:t>заснований</a:t>
            </a:r>
            <a:r>
              <a:rPr lang="ru-RU" dirty="0" smtClean="0"/>
              <a:t> на </a:t>
            </a:r>
            <a:r>
              <a:rPr lang="ru-RU" dirty="0" err="1" smtClean="0"/>
              <a:t>Конституції</a:t>
            </a:r>
            <a:r>
              <a:rPr lang="ru-RU" dirty="0" smtClean="0"/>
              <a:t> та Законах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виключає</a:t>
            </a:r>
            <a:r>
              <a:rPr lang="ru-RU" dirty="0" smtClean="0"/>
              <a:t> </a:t>
            </a:r>
            <a:r>
              <a:rPr lang="ru-RU" dirty="0" err="1" smtClean="0"/>
              <a:t>будь-які</a:t>
            </a:r>
            <a:r>
              <a:rPr lang="ru-RU" dirty="0" smtClean="0"/>
              <a:t> </a:t>
            </a:r>
            <a:r>
              <a:rPr lang="ru-RU" dirty="0" err="1" smtClean="0"/>
              <a:t>політичні</a:t>
            </a:r>
            <a:r>
              <a:rPr lang="ru-RU" dirty="0" smtClean="0"/>
              <a:t> </a:t>
            </a:r>
            <a:r>
              <a:rPr lang="ru-RU" dirty="0" err="1" smtClean="0"/>
              <a:t>зобов'язання</a:t>
            </a:r>
            <a:r>
              <a:rPr lang="ru-RU" dirty="0" smtClean="0"/>
              <a:t> </a:t>
            </a:r>
            <a:r>
              <a:rPr lang="ru-RU" dirty="0" err="1" smtClean="0"/>
              <a:t>громадян</a:t>
            </a:r>
            <a:r>
              <a:rPr lang="ru-RU" dirty="0" smtClean="0"/>
              <a:t>;</a:t>
            </a:r>
          </a:p>
          <a:p>
            <a:r>
              <a:rPr lang="ru-RU" dirty="0" err="1" smtClean="0"/>
              <a:t>є</a:t>
            </a:r>
            <a:r>
              <a:rPr lang="ru-RU" dirty="0" smtClean="0"/>
              <a:t> документально </a:t>
            </a:r>
            <a:r>
              <a:rPr lang="ru-RU" dirty="0" err="1" smtClean="0"/>
              <a:t>оформленим</a:t>
            </a:r>
            <a:r>
              <a:rPr lang="ru-RU" dirty="0" smtClean="0"/>
              <a:t> </a:t>
            </a:r>
            <a:r>
              <a:rPr lang="ru-RU" dirty="0" err="1" smtClean="0"/>
              <a:t>зв'язком</a:t>
            </a:r>
            <a:r>
              <a:rPr lang="ru-RU" dirty="0" smtClean="0"/>
              <a:t>, для </a:t>
            </a:r>
            <a:r>
              <a:rPr lang="ru-RU" dirty="0" err="1" smtClean="0"/>
              <a:t>підтвердження</a:t>
            </a:r>
            <a:r>
              <a:rPr lang="ru-RU" dirty="0" smtClean="0"/>
              <a:t> </a:t>
            </a:r>
            <a:r>
              <a:rPr lang="ru-RU" dirty="0" err="1" smtClean="0"/>
              <a:t>якого</a:t>
            </a:r>
            <a:r>
              <a:rPr lang="ru-RU" dirty="0" smtClean="0"/>
              <a:t> особа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пред'явити</a:t>
            </a:r>
            <a:r>
              <a:rPr lang="ru-RU" dirty="0" smtClean="0"/>
              <a:t> паспорт </a:t>
            </a:r>
            <a:r>
              <a:rPr lang="ru-RU" dirty="0" err="1" smtClean="0"/>
              <a:t>чи</a:t>
            </a:r>
            <a:r>
              <a:rPr lang="ru-RU" dirty="0" smtClean="0"/>
              <a:t> </a:t>
            </a:r>
            <a:r>
              <a:rPr lang="ru-RU" dirty="0" err="1" smtClean="0"/>
              <a:t>інший</a:t>
            </a:r>
            <a:r>
              <a:rPr lang="ru-RU" dirty="0" smtClean="0"/>
              <a:t> документ,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підтверджує</a:t>
            </a:r>
            <a:r>
              <a:rPr lang="ru-RU" dirty="0" smtClean="0"/>
              <a:t> </a:t>
            </a:r>
            <a:r>
              <a:rPr lang="ru-RU" dirty="0" err="1" smtClean="0"/>
              <a:t>громадянство</a:t>
            </a:r>
            <a:r>
              <a:rPr lang="ru-RU" dirty="0" smtClean="0"/>
              <a:t>. </a:t>
            </a:r>
            <a:r>
              <a:rPr lang="ru-RU" dirty="0" err="1" smtClean="0"/>
              <a:t>Проте</a:t>
            </a:r>
            <a:r>
              <a:rPr lang="ru-RU" dirty="0" smtClean="0"/>
              <a:t>, </a:t>
            </a:r>
            <a:r>
              <a:rPr lang="ru-RU" dirty="0" err="1" smtClean="0"/>
              <a:t>втрата</a:t>
            </a:r>
            <a:r>
              <a:rPr lang="ru-RU" dirty="0" smtClean="0"/>
              <a:t> </a:t>
            </a:r>
            <a:r>
              <a:rPr lang="ru-RU" dirty="0" err="1" smtClean="0"/>
              <a:t>документів</a:t>
            </a:r>
            <a:r>
              <a:rPr lang="ru-RU" dirty="0" smtClean="0"/>
              <a:t> не </a:t>
            </a:r>
            <a:r>
              <a:rPr lang="ru-RU" dirty="0" err="1" smtClean="0"/>
              <a:t>означає</a:t>
            </a:r>
            <a:r>
              <a:rPr lang="ru-RU" dirty="0" smtClean="0"/>
              <a:t> </a:t>
            </a:r>
            <a:r>
              <a:rPr lang="ru-RU" dirty="0" err="1" smtClean="0"/>
              <a:t>втрату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.</a:t>
            </a:r>
            <a:endParaRPr lang="uk-UA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26" y="1357298"/>
            <a:ext cx="2500330" cy="150268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758138" cy="96582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Документами, </a:t>
            </a:r>
            <a:r>
              <a:rPr lang="ru-RU" sz="3600" dirty="0" err="1" smtClean="0"/>
              <a:t>що</a:t>
            </a:r>
            <a:r>
              <a:rPr lang="ru-RU" sz="3600" dirty="0" smtClean="0"/>
              <a:t> </a:t>
            </a:r>
            <a:r>
              <a:rPr lang="ru-RU" sz="3600" dirty="0" err="1" smtClean="0"/>
              <a:t>підтверджують</a:t>
            </a:r>
            <a:r>
              <a:rPr lang="ru-RU" sz="3600" dirty="0" smtClean="0"/>
              <a:t> </a:t>
            </a:r>
            <a:r>
              <a:rPr lang="ru-RU" sz="3600" dirty="0" err="1" smtClean="0"/>
              <a:t>громадянство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України</a:t>
            </a:r>
            <a:r>
              <a:rPr lang="ru-RU" sz="3600" dirty="0" smtClean="0"/>
              <a:t>, є: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9416"/>
            <a:ext cx="5257808" cy="481998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паспорт </a:t>
            </a:r>
            <a:r>
              <a:rPr lang="ru-RU" sz="2800" dirty="0" err="1" smtClean="0"/>
              <a:t>громадянина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свідоцтво</a:t>
            </a:r>
            <a:r>
              <a:rPr lang="ru-RU" sz="2800" dirty="0" smtClean="0"/>
              <a:t> про </a:t>
            </a:r>
            <a:r>
              <a:rPr lang="ru-RU" sz="2800" dirty="0" err="1" smtClean="0"/>
              <a:t>належність</a:t>
            </a:r>
            <a:r>
              <a:rPr lang="ru-RU" sz="2800" dirty="0" smtClean="0"/>
              <a:t> до </a:t>
            </a:r>
            <a:r>
              <a:rPr lang="ru-RU" sz="2800" dirty="0" err="1" smtClean="0"/>
              <a:t>громадянства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паспорт </a:t>
            </a:r>
            <a:r>
              <a:rPr lang="ru-RU" sz="2800" dirty="0" err="1" smtClean="0"/>
              <a:t>громадянина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виїзду</a:t>
            </a:r>
            <a:r>
              <a:rPr lang="ru-RU" sz="2800" dirty="0" smtClean="0"/>
              <a:t> за кордон;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тимчасове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посвідчення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громадянина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проїзний</a:t>
            </a:r>
            <a:r>
              <a:rPr lang="ru-RU" sz="2800" dirty="0" smtClean="0"/>
              <a:t> документ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дипломатичний</a:t>
            </a:r>
            <a:r>
              <a:rPr lang="ru-RU" sz="2800" dirty="0" smtClean="0"/>
              <a:t> паспорт;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службовий</a:t>
            </a:r>
            <a:r>
              <a:rPr lang="ru-RU" sz="2800" dirty="0" smtClean="0"/>
              <a:t> паспорт;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посвідчення</a:t>
            </a:r>
            <a:r>
              <a:rPr lang="ru-RU" sz="2800" dirty="0" smtClean="0"/>
              <a:t> особи моряка;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посвідчення</a:t>
            </a:r>
            <a:r>
              <a:rPr lang="ru-RU" sz="2800" dirty="0" smtClean="0"/>
              <a:t> члена </a:t>
            </a:r>
            <a:r>
              <a:rPr lang="ru-RU" sz="2800" dirty="0" err="1" smtClean="0"/>
              <a:t>екіпажу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посвідчення</a:t>
            </a:r>
            <a:r>
              <a:rPr lang="ru-RU" sz="2800" dirty="0" smtClean="0"/>
              <a:t> особи на </a:t>
            </a:r>
            <a:r>
              <a:rPr lang="ru-RU" sz="2800" dirty="0" err="1" smtClean="0"/>
              <a:t>повернення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Україну</a:t>
            </a:r>
            <a:r>
              <a:rPr lang="ru-RU" sz="2800" dirty="0" smtClean="0"/>
              <a:t>.</a:t>
            </a:r>
          </a:p>
          <a:p>
            <a:endParaRPr lang="uk-U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1500174"/>
            <a:ext cx="3397932" cy="25717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9190" y="3643314"/>
            <a:ext cx="4214810" cy="2946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543824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Набуття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900750" cy="5214974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smtClean="0"/>
              <a:t>за </a:t>
            </a:r>
            <a:r>
              <a:rPr lang="ru-RU" sz="2800" dirty="0" err="1" smtClean="0"/>
              <a:t>народженням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за </a:t>
            </a:r>
            <a:r>
              <a:rPr lang="ru-RU" sz="2800" dirty="0" err="1" smtClean="0"/>
              <a:t>територіальним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походженням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прийняття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громадянства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поновлення</a:t>
            </a:r>
            <a:r>
              <a:rPr lang="ru-RU" sz="2800" dirty="0" smtClean="0"/>
              <a:t> у </a:t>
            </a:r>
            <a:r>
              <a:rPr lang="ru-RU" sz="2800" dirty="0" err="1" smtClean="0"/>
              <a:t>громадянстві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усиновлення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встановлення</a:t>
            </a:r>
            <a:r>
              <a:rPr lang="ru-RU" sz="2800" dirty="0" smtClean="0"/>
              <a:t> над </a:t>
            </a:r>
            <a:r>
              <a:rPr lang="ru-RU" sz="2800" dirty="0" err="1" smtClean="0"/>
              <a:t>дитиною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піклування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встановлення</a:t>
            </a:r>
            <a:r>
              <a:rPr lang="ru-RU" sz="2800" dirty="0" smtClean="0"/>
              <a:t> над особою, </a:t>
            </a:r>
            <a:r>
              <a:rPr lang="ru-RU" sz="2800" dirty="0" err="1" smtClean="0"/>
              <a:t>визнаною</a:t>
            </a:r>
            <a:r>
              <a:rPr lang="ru-RU" sz="2800" dirty="0" smtClean="0"/>
              <a:t> судом </a:t>
            </a:r>
            <a:r>
              <a:rPr lang="ru-RU" sz="2800" dirty="0" err="1" smtClean="0"/>
              <a:t>недієздатною</a:t>
            </a:r>
            <a:r>
              <a:rPr lang="ru-RU" sz="2800" dirty="0" smtClean="0"/>
              <a:t>, </a:t>
            </a:r>
            <a:r>
              <a:rPr lang="ru-RU" sz="2800" dirty="0" err="1" smtClean="0"/>
              <a:t>опіки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у </a:t>
            </a:r>
            <a:r>
              <a:rPr lang="ru-RU" sz="2800" dirty="0" err="1" smtClean="0"/>
              <a:t>зв'язку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перебуванням</a:t>
            </a:r>
            <a:r>
              <a:rPr lang="ru-RU" sz="2800" dirty="0" smtClean="0"/>
              <a:t> </a:t>
            </a:r>
            <a:r>
              <a:rPr lang="ru-RU" sz="2800" dirty="0" err="1" smtClean="0"/>
              <a:t>у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громадянстві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 одного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обох</a:t>
            </a:r>
            <a:r>
              <a:rPr lang="ru-RU" sz="2800" dirty="0" smtClean="0"/>
              <a:t> </a:t>
            </a:r>
            <a:r>
              <a:rPr lang="ru-RU" sz="2800" dirty="0" err="1" smtClean="0"/>
              <a:t>батьків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дитини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встановлення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батьківства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за </a:t>
            </a:r>
            <a:r>
              <a:rPr lang="ru-RU" sz="2800" dirty="0" err="1" smtClean="0"/>
              <a:t>іншими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підставами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передбаченими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міжнародними</a:t>
            </a:r>
            <a:r>
              <a:rPr lang="ru-RU" sz="2800" dirty="0" smtClean="0"/>
              <a:t> договорами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</a:t>
            </a:r>
          </a:p>
          <a:p>
            <a:endParaRPr lang="uk-U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000108"/>
            <a:ext cx="338611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3500438"/>
            <a:ext cx="2572496" cy="3023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043890" cy="714380"/>
          </a:xfrm>
        </p:spPr>
        <p:txBody>
          <a:bodyPr>
            <a:normAutofit fontScale="90000"/>
          </a:bodyPr>
          <a:lstStyle/>
          <a:p>
            <a:r>
              <a:rPr lang="ru-RU" sz="3600" dirty="0" err="1" smtClean="0"/>
              <a:t>Припинення</a:t>
            </a:r>
            <a:r>
              <a:rPr lang="ru-RU" sz="3600" dirty="0" smtClean="0"/>
              <a:t> </a:t>
            </a:r>
            <a:r>
              <a:rPr lang="ru-RU" sz="3600" dirty="0" err="1" smtClean="0"/>
              <a:t>громадянства</a:t>
            </a:r>
            <a:r>
              <a:rPr lang="ru-RU" sz="3600" dirty="0" smtClean="0"/>
              <a:t> </a:t>
            </a:r>
            <a:r>
              <a:rPr lang="ru-RU" sz="3600" dirty="0" err="1" smtClean="0"/>
              <a:t>України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142984"/>
            <a:ext cx="5857916" cy="52864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800" dirty="0" err="1" smtClean="0"/>
              <a:t>відповідно</a:t>
            </a:r>
            <a:r>
              <a:rPr lang="ru-RU" sz="2800" dirty="0" smtClean="0"/>
              <a:t> до закону;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позбавлення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громадянства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виходу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відмови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громадянства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на </a:t>
            </a:r>
            <a:r>
              <a:rPr lang="ru-RU" sz="2800" dirty="0" err="1" smtClean="0"/>
              <a:t>підставі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міжнародних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договорів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припинення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існування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держави</a:t>
            </a:r>
            <a:r>
              <a:rPr lang="ru-RU" sz="2800" dirty="0" smtClean="0"/>
              <a:t>, як </a:t>
            </a:r>
            <a:r>
              <a:rPr lang="ru-RU" sz="2800" dirty="0" err="1" smtClean="0"/>
              <a:t>суб’єкта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міжнародного</a:t>
            </a:r>
            <a:r>
              <a:rPr lang="ru-RU" sz="2800" dirty="0" smtClean="0"/>
              <a:t> права.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 err="1" smtClean="0"/>
              <a:t>Згідно</a:t>
            </a:r>
            <a:r>
              <a:rPr lang="ru-RU" sz="2800" dirty="0" smtClean="0"/>
              <a:t> </a:t>
            </a:r>
            <a:r>
              <a:rPr lang="ru-RU" sz="2800" dirty="0" err="1" smtClean="0"/>
              <a:t>зі</a:t>
            </a:r>
            <a:r>
              <a:rPr lang="ru-RU" sz="2800" dirty="0" smtClean="0"/>
              <a:t> ст. 17 Закону «Про </a:t>
            </a:r>
            <a:r>
              <a:rPr lang="ru-RU" sz="2800" dirty="0" err="1" smtClean="0"/>
              <a:t>громадянство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», </a:t>
            </a:r>
            <a:r>
              <a:rPr lang="ru-RU" sz="2800" dirty="0" err="1" smtClean="0"/>
              <a:t>громадянство</a:t>
            </a:r>
            <a:r>
              <a:rPr lang="ru-RU" sz="2800" dirty="0" smtClean="0"/>
              <a:t> </a:t>
            </a:r>
            <a:r>
              <a:rPr lang="ru-RU" sz="2800" dirty="0" err="1" smtClean="0"/>
              <a:t>припиняється</a:t>
            </a:r>
            <a:r>
              <a:rPr lang="ru-RU" sz="2800" dirty="0" smtClean="0"/>
              <a:t>: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виходу</a:t>
            </a:r>
            <a:r>
              <a:rPr lang="ru-RU" sz="2800" dirty="0" smtClean="0"/>
              <a:t>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</a:t>
            </a:r>
            <a:r>
              <a:rPr lang="ru-RU" sz="2800" dirty="0" err="1" smtClean="0"/>
              <a:t>внаслідок</a:t>
            </a:r>
            <a:r>
              <a:rPr lang="ru-RU" sz="2800" dirty="0" smtClean="0"/>
              <a:t> </a:t>
            </a:r>
            <a:r>
              <a:rPr lang="ru-RU" sz="2800" dirty="0" err="1" smtClean="0"/>
              <a:t>втрати</a:t>
            </a:r>
            <a:r>
              <a:rPr lang="ru-RU" sz="2800" dirty="0" smtClean="0"/>
              <a:t> </a:t>
            </a:r>
            <a:r>
              <a:rPr lang="ru-RU" sz="2800" dirty="0" err="1" smtClean="0"/>
              <a:t>громадянства</a:t>
            </a:r>
            <a:r>
              <a:rPr lang="ru-RU" sz="2800" dirty="0" smtClean="0"/>
              <a:t>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;</a:t>
            </a:r>
          </a:p>
          <a:p>
            <a:pPr>
              <a:lnSpc>
                <a:spcPct val="80000"/>
              </a:lnSpc>
            </a:pPr>
            <a:r>
              <a:rPr lang="ru-RU" sz="2800" dirty="0" smtClean="0"/>
              <a:t> на </a:t>
            </a:r>
            <a:r>
              <a:rPr lang="ru-RU" sz="2800" dirty="0" err="1" smtClean="0"/>
              <a:t>підставах</a:t>
            </a:r>
            <a:r>
              <a:rPr lang="ru-RU" sz="2800" dirty="0" smtClean="0"/>
              <a:t>, </a:t>
            </a:r>
            <a:r>
              <a:rPr lang="ru-RU" sz="2800" dirty="0" err="1" smtClean="0"/>
              <a:t>передбачених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міжнародними</a:t>
            </a:r>
            <a:r>
              <a:rPr lang="ru-RU" sz="2800" dirty="0" smtClean="0"/>
              <a:t> договорами </a:t>
            </a:r>
            <a:r>
              <a:rPr lang="ru-RU" sz="2800" dirty="0" err="1" smtClean="0"/>
              <a:t>України</a:t>
            </a:r>
            <a:r>
              <a:rPr lang="ru-RU" sz="2800" dirty="0" smtClean="0"/>
              <a:t>.</a:t>
            </a:r>
          </a:p>
          <a:p>
            <a:endParaRPr lang="uk-UA" dirty="0"/>
          </a:p>
        </p:txBody>
      </p:sp>
      <p:pic>
        <p:nvPicPr>
          <p:cNvPr id="7170" name="Picture 2" descr="C:\Users\brothers\Desktop\Ukrainian_passpo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1214422"/>
            <a:ext cx="2038926" cy="2947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08630"/>
          </a:xfrm>
        </p:spPr>
        <p:txBody>
          <a:bodyPr/>
          <a:lstStyle/>
          <a:p>
            <a:r>
              <a:rPr lang="ru-RU" dirty="0" err="1" smtClean="0"/>
              <a:t>Вихід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громадянства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5186370" cy="5357850"/>
          </a:xfrm>
        </p:spPr>
        <p:txBody>
          <a:bodyPr>
            <a:normAutofit lnSpcReduction="10000"/>
          </a:bodyPr>
          <a:lstStyle/>
          <a:p>
            <a:r>
              <a:rPr lang="ru-RU" sz="2000" dirty="0" err="1" smtClean="0"/>
              <a:t>Вихід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— </a:t>
            </a:r>
            <a:r>
              <a:rPr lang="ru-RU" sz="2000" dirty="0" err="1" smtClean="0"/>
              <a:t>найпоширеніша</a:t>
            </a:r>
            <a:r>
              <a:rPr lang="ru-RU" sz="2000" dirty="0" smtClean="0"/>
              <a:t> </a:t>
            </a:r>
            <a:r>
              <a:rPr lang="ru-RU" sz="2000" dirty="0" err="1" smtClean="0"/>
              <a:t>підстава</a:t>
            </a:r>
            <a:r>
              <a:rPr lang="ru-RU" sz="2000" dirty="0" smtClean="0"/>
              <a:t>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припинення</a:t>
            </a:r>
            <a:r>
              <a:rPr lang="ru-RU" sz="2000" dirty="0" smtClean="0"/>
              <a:t>. </a:t>
            </a:r>
            <a:r>
              <a:rPr lang="ru-RU" sz="2000" dirty="0" err="1" smtClean="0"/>
              <a:t>Конституція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     (ч. 1 ст. 25) </a:t>
            </a:r>
            <a:r>
              <a:rPr lang="ru-RU" sz="2000" dirty="0" err="1" smtClean="0"/>
              <a:t>встановлює</a:t>
            </a:r>
            <a:r>
              <a:rPr lang="ru-RU" sz="2000" dirty="0" smtClean="0"/>
              <a:t>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громадянин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бути </a:t>
            </a:r>
            <a:r>
              <a:rPr lang="ru-RU" sz="2000" dirty="0" err="1" smtClean="0"/>
              <a:t>позбавлений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змінити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громадянство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Вихід</a:t>
            </a:r>
            <a:r>
              <a:rPr lang="ru-RU" sz="2000" dirty="0" smtClean="0"/>
              <a:t> </a:t>
            </a:r>
            <a:r>
              <a:rPr lang="ru-RU" sz="2000" dirty="0" err="1" smtClean="0"/>
              <a:t>із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громадянства</a:t>
            </a:r>
            <a:r>
              <a:rPr lang="ru-RU" sz="2000" dirty="0" smtClean="0"/>
              <a:t> — </a:t>
            </a:r>
            <a:r>
              <a:rPr lang="ru-RU" sz="2000" dirty="0" err="1" smtClean="0"/>
              <a:t>акція</a:t>
            </a:r>
            <a:r>
              <a:rPr lang="ru-RU" sz="2000" dirty="0" smtClean="0"/>
              <a:t> </a:t>
            </a:r>
            <a:r>
              <a:rPr lang="ru-RU" sz="2000" dirty="0" err="1" smtClean="0"/>
              <a:t>добровільна</a:t>
            </a:r>
            <a:r>
              <a:rPr lang="ru-RU" sz="2000" dirty="0" smtClean="0"/>
              <a:t>, яка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за </a:t>
            </a:r>
            <a:r>
              <a:rPr lang="ru-RU" sz="2000" dirty="0" err="1" smtClean="0"/>
              <a:t>особистим</a:t>
            </a:r>
            <a:r>
              <a:rPr lang="ru-RU" sz="2000" dirty="0" smtClean="0"/>
              <a:t> </a:t>
            </a:r>
            <a:r>
              <a:rPr lang="ru-RU" sz="2000" dirty="0" err="1" smtClean="0"/>
              <a:t>клопотанням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громадянина</a:t>
            </a:r>
            <a:r>
              <a:rPr lang="ru-RU" sz="2000" dirty="0" smtClean="0"/>
              <a:t> на </a:t>
            </a:r>
            <a:r>
              <a:rPr lang="ru-RU" sz="2000" dirty="0" err="1" smtClean="0"/>
              <a:t>ім’я</a:t>
            </a:r>
            <a:r>
              <a:rPr lang="ru-RU" sz="2000" dirty="0" smtClean="0"/>
              <a:t> Президента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. </a:t>
            </a:r>
            <a:r>
              <a:rPr lang="ru-RU" sz="2000" dirty="0" err="1" smtClean="0"/>
              <a:t>Ніхто</a:t>
            </a:r>
            <a:r>
              <a:rPr lang="ru-RU" sz="2000" dirty="0" smtClean="0"/>
              <a:t> не </a:t>
            </a:r>
            <a:r>
              <a:rPr lang="ru-RU" sz="2000" dirty="0" err="1" smtClean="0"/>
              <a:t>має</a:t>
            </a:r>
            <a:r>
              <a:rPr lang="ru-RU" sz="2000" dirty="0" smtClean="0"/>
              <a:t> права </a:t>
            </a:r>
            <a:r>
              <a:rPr lang="ru-RU" sz="2000" dirty="0" err="1" smtClean="0"/>
              <a:t>заборонити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особі</a:t>
            </a:r>
            <a:r>
              <a:rPr lang="ru-RU" sz="2000" dirty="0" smtClean="0"/>
              <a:t> </a:t>
            </a:r>
            <a:r>
              <a:rPr lang="ru-RU" sz="2000" dirty="0" err="1" smtClean="0"/>
              <a:t>змінити</a:t>
            </a:r>
            <a:r>
              <a:rPr lang="ru-RU" sz="2000" dirty="0" smtClean="0"/>
              <a:t> </a:t>
            </a:r>
            <a:r>
              <a:rPr lang="ru-RU" sz="2000" dirty="0" err="1" smtClean="0"/>
              <a:t>своє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громадянство</a:t>
            </a:r>
            <a:r>
              <a:rPr lang="ru-RU" sz="2000" dirty="0" smtClean="0"/>
              <a:t>. </a:t>
            </a:r>
            <a:r>
              <a:rPr lang="ru-RU" sz="2000" dirty="0" err="1" smtClean="0"/>
              <a:t>Згідно</a:t>
            </a:r>
            <a:r>
              <a:rPr lang="ru-RU" sz="2000" dirty="0" smtClean="0"/>
              <a:t> </a:t>
            </a:r>
            <a:r>
              <a:rPr lang="ru-RU" sz="2000" dirty="0" err="1" smtClean="0"/>
              <a:t>зі</a:t>
            </a:r>
            <a:r>
              <a:rPr lang="ru-RU" sz="2000" dirty="0" smtClean="0"/>
              <a:t> ст. 18 Закону «Про </a:t>
            </a:r>
            <a:r>
              <a:rPr lang="ru-RU" sz="2000" dirty="0" err="1" smtClean="0"/>
              <a:t>громадянство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», </a:t>
            </a:r>
            <a:r>
              <a:rPr lang="ru-RU" sz="2000" dirty="0" err="1" smtClean="0"/>
              <a:t>громадянин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який</a:t>
            </a:r>
            <a:r>
              <a:rPr lang="ru-RU" sz="2000" dirty="0" smtClean="0"/>
              <a:t>, </a:t>
            </a:r>
            <a:r>
              <a:rPr lang="ru-RU" sz="2000" dirty="0" err="1" smtClean="0"/>
              <a:t>відповідно</a:t>
            </a:r>
            <a:r>
              <a:rPr lang="ru-RU" sz="2000" dirty="0" smtClean="0"/>
              <a:t> до чинного </a:t>
            </a:r>
            <a:r>
              <a:rPr lang="ru-RU" sz="2000" dirty="0" err="1" smtClean="0"/>
              <a:t>законодавства</a:t>
            </a:r>
            <a:r>
              <a:rPr lang="ru-RU" sz="2000" dirty="0" smtClean="0"/>
              <a:t>, </a:t>
            </a:r>
            <a:r>
              <a:rPr lang="ru-RU" sz="2000" dirty="0" err="1" smtClean="0"/>
              <a:t>є</a:t>
            </a:r>
            <a:r>
              <a:rPr lang="ru-RU" sz="2000" dirty="0" smtClean="0"/>
              <a:t> таким, </a:t>
            </a:r>
            <a:r>
              <a:rPr lang="ru-RU" sz="2000" dirty="0" err="1" smtClean="0"/>
              <a:t>що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постійно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проживає</a:t>
            </a:r>
            <a:r>
              <a:rPr lang="ru-RU" sz="2000" dirty="0" smtClean="0"/>
              <a:t> за кордоном, </a:t>
            </a:r>
            <a:r>
              <a:rPr lang="ru-RU" sz="2000" dirty="0" err="1" smtClean="0"/>
              <a:t>може</a:t>
            </a:r>
            <a:r>
              <a:rPr lang="ru-RU" sz="2000" dirty="0" smtClean="0"/>
              <a:t> </a:t>
            </a:r>
            <a:r>
              <a:rPr lang="ru-RU" sz="2000" dirty="0" err="1" smtClean="0"/>
              <a:t>вийти</a:t>
            </a:r>
            <a:r>
              <a:rPr lang="ru-RU" sz="2000" dirty="0" smtClean="0"/>
              <a:t> </a:t>
            </a:r>
            <a:r>
              <a:rPr lang="ru-RU" sz="2000" dirty="0" err="1" smtClean="0"/>
              <a:t>з</a:t>
            </a:r>
            <a:r>
              <a:rPr lang="ru-RU" sz="2000" dirty="0" smtClean="0"/>
              <a:t> </a:t>
            </a:r>
            <a:r>
              <a:rPr lang="ru-RU" sz="2000" dirty="0" err="1" smtClean="0"/>
              <a:t>громадянства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України</a:t>
            </a:r>
            <a:r>
              <a:rPr lang="ru-RU" sz="2000" dirty="0" smtClean="0"/>
              <a:t> за </a:t>
            </a:r>
            <a:r>
              <a:rPr lang="ru-RU" sz="2000" dirty="0" err="1" smtClean="0"/>
              <a:t>його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клопотанням</a:t>
            </a:r>
            <a:r>
              <a:rPr lang="ru-RU" sz="2000" dirty="0" smtClean="0"/>
              <a:t>.</a:t>
            </a:r>
          </a:p>
          <a:p>
            <a:endParaRPr lang="uk-UA" sz="1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000108"/>
            <a:ext cx="3214710" cy="20091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uk-UA" dirty="0" smtClean="0"/>
              <a:t>Презентацію Підготували</a:t>
            </a:r>
            <a:r>
              <a:rPr lang="en-US" dirty="0" smtClean="0"/>
              <a:t>: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1500166" y="1428736"/>
            <a:ext cx="492922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ПРАВОЛЮБИ</a:t>
            </a:r>
            <a:endParaRPr lang="uk-UA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786058"/>
            <a:ext cx="4876800" cy="34623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FFFF00"/>
      </a:lt2>
      <a:accent1>
        <a:srgbClr val="4F81BD"/>
      </a:accent1>
      <a:accent2>
        <a:srgbClr val="C0504D"/>
      </a:accent2>
      <a:accent3>
        <a:srgbClr val="9BBB59"/>
      </a:accent3>
      <a:accent4>
        <a:srgbClr val="FFFF00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61</TotalTime>
  <Words>505</Words>
  <PresentationFormat>Экран (4:3)</PresentationFormat>
  <Paragraphs>47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Изящная</vt:lpstr>
      <vt:lpstr>Громадянство україни</vt:lpstr>
      <vt:lpstr>Громадянство</vt:lpstr>
      <vt:lpstr>Аспекти громадянства</vt:lpstr>
      <vt:lpstr>Правовідносини з питань громадянства</vt:lpstr>
      <vt:lpstr>Документами, що підтверджують громадянство України, є:</vt:lpstr>
      <vt:lpstr>Набуття громадянства України</vt:lpstr>
      <vt:lpstr>Припинення громадянства України</vt:lpstr>
      <vt:lpstr>Вихід з громадянства</vt:lpstr>
      <vt:lpstr>Презентацію Підготували: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Громадянство україни</dc:title>
  <dc:creator>brothers</dc:creator>
  <cp:lastModifiedBy>brothers</cp:lastModifiedBy>
  <cp:revision>8</cp:revision>
  <dcterms:created xsi:type="dcterms:W3CDTF">2012-10-07T14:05:42Z</dcterms:created>
  <dcterms:modified xsi:type="dcterms:W3CDTF">2012-10-07T15:22:51Z</dcterms:modified>
</cp:coreProperties>
</file>