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489FE3-D04B-42AA-BD3D-E8626B09AB52}" type="datetimeFigureOut">
              <a:rPr lang="uk-UA" smtClean="0"/>
              <a:t>15.04.2013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41AEB0-8344-4E03-812E-FB82C2FAACE6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котенко</a:t>
            </a:r>
            <a:r>
              <a:rPr lang="uk-UA" dirty="0" smtClean="0"/>
              <a:t> роман, 10-в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Конфуціанство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90500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20145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засади конфуціанства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Культ Неба</a:t>
            </a:r>
          </a:p>
          <a:p>
            <a:r>
              <a:rPr lang="uk-UA" sz="4400" dirty="0" smtClean="0"/>
              <a:t>Благородна людина</a:t>
            </a:r>
          </a:p>
          <a:p>
            <a:r>
              <a:rPr lang="uk-UA" sz="4400" dirty="0" smtClean="0"/>
              <a:t>Людинолюбство</a:t>
            </a:r>
          </a:p>
          <a:p>
            <a:r>
              <a:rPr lang="uk-UA" sz="4400" dirty="0" smtClean="0"/>
              <a:t>Ритуали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84568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195"/>
            <a:ext cx="3635350" cy="513830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6009740" cy="5143500"/>
          </a:xfrm>
        </p:spPr>
      </p:pic>
    </p:spTree>
    <p:extLst>
      <p:ext uri="{BB962C8B-B14F-4D97-AF65-F5344CB8AC3E}">
        <p14:creationId xmlns:p14="http://schemas.microsoft.com/office/powerpoint/2010/main" val="148603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4800" y="2038350"/>
            <a:ext cx="8610600" cy="2590800"/>
          </a:xfrm>
        </p:spPr>
        <p:txBody>
          <a:bodyPr>
            <a:noAutofit/>
          </a:bodyPr>
          <a:lstStyle/>
          <a:p>
            <a:r>
              <a:rPr lang="uk-UA" sz="8800" dirty="0" err="1" smtClean="0"/>
              <a:t>ДяКУЮ</a:t>
            </a:r>
            <a:r>
              <a:rPr lang="uk-UA" sz="8800" dirty="0" smtClean="0"/>
              <a:t> ЗА УВАГУ!</a:t>
            </a:r>
            <a:endParaRPr lang="uk-UA" sz="8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14942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</TotalTime>
  <Words>20</Words>
  <Application>Microsoft Office PowerPoint</Application>
  <PresentationFormat>Экран (16:9)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Конфуціанство</vt:lpstr>
      <vt:lpstr>Вступ</vt:lpstr>
      <vt:lpstr>Основні засади конфуціанства</vt:lpstr>
      <vt:lpstr>Презентация PowerPoint</vt:lpstr>
      <vt:lpstr>Презентация PowerPoint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Конфуціанство</dc:title>
  <dc:creator>Roman</dc:creator>
  <cp:lastModifiedBy>Roman</cp:lastModifiedBy>
  <cp:revision>5</cp:revision>
  <dcterms:created xsi:type="dcterms:W3CDTF">2013-04-15T05:05:12Z</dcterms:created>
  <dcterms:modified xsi:type="dcterms:W3CDTF">2013-04-15T05:18:12Z</dcterms:modified>
</cp:coreProperties>
</file>