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588"/>
            <a:ext cx="8513762" cy="2729753"/>
          </a:xfrm>
        </p:spPr>
        <p:txBody>
          <a:bodyPr>
            <a:noAutofit/>
          </a:bodyPr>
          <a:lstStyle>
            <a:lvl1pPr algn="l">
              <a:lnSpc>
                <a:spcPts val="10800"/>
              </a:lnSpc>
              <a:defRPr sz="10000" b="1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88" y="3505200"/>
            <a:ext cx="4683050" cy="1344706"/>
          </a:xfrm>
        </p:spPr>
        <p:txBody>
          <a:bodyPr anchor="b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8FD1AF-9933-45CE-859A-2F087A6FFE09}" type="datetime1">
              <a:rPr lang="en-US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275388"/>
            <a:ext cx="5638800" cy="365125"/>
          </a:xfrm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C165A-1991-491B-8C3D-DAA68ED006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3" y="1227427"/>
            <a:ext cx="3657600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94096">
            <a:off x="4845353" y="975801"/>
            <a:ext cx="3496570" cy="4747249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3" y="1799793"/>
            <a:ext cx="3657600" cy="399140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626B2D-A412-4238-8773-9D6FBB6EF441}" type="datetime1">
              <a:rPr lang="en-US"/>
              <a:pPr/>
              <a:t>4/1/2014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AAA12-CAB1-447B-BD3F-8172EC9091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319004">
            <a:off x="2075968" y="741009"/>
            <a:ext cx="4914362" cy="3240064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70B010AC-421B-4B9F-BE35-4296B894E73B}" type="datetime1">
              <a:rPr lang="en-US"/>
              <a:pPr/>
              <a:t>4/1/2014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97A639A-9CB5-4ED1-9E3B-10669A32DB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 rot="21346724">
            <a:off x="436037" y="494284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152337">
            <a:off x="4118577" y="735553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8F77C60F-272D-4509-9B75-4F109F99DE70}" type="datetime1">
              <a:rPr lang="en-US"/>
              <a:pPr/>
              <a:t>4/1/2014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6EBCFB17-89B9-48FD-9F94-8EE0644B3B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DEE483-39B0-4DB5-8DCE-07753881C641}" type="datetime1">
              <a:rPr lang="en-US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1182D-1461-4D17-9035-62BED5BC6E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2400" y="685801"/>
            <a:ext cx="757518" cy="5440680"/>
          </a:xfrm>
        </p:spPr>
        <p:txBody>
          <a:bodyPr vert="eaVert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5" y="685801"/>
            <a:ext cx="6561137" cy="5440680"/>
          </a:xfrm>
        </p:spPr>
        <p:txBody>
          <a:bodyPr vert="eaVer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1CE7CF-937C-4D75-8C81-576998E08975}" type="datetime1">
              <a:rPr lang="en-US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281CC-8402-4111-B452-9D821FD1FF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2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1AA9A6-C5FC-456B-BDD4-4AD9DB351259}" type="datetime1">
              <a:rPr lang="en-US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825E5-B2BE-4E7D-9D86-207AEEF311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8355714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4428426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 rot="21263043">
            <a:off x="5231118" y="261015"/>
            <a:ext cx="3433660" cy="4204035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012" y="2057400"/>
            <a:ext cx="3863788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6" y="2057400"/>
            <a:ext cx="3867912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B4A672-7E9C-4409-82F0-4CA335729A4D}" type="datetime1">
              <a:rPr lang="en-US"/>
              <a:pPr/>
              <a:t>4/1/2014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F89EF-D14C-4CB8-9F5E-ED253B88F7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H="1">
            <a:off x="4573588" y="1693863"/>
            <a:ext cx="19050" cy="43894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uk-UA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4573588" y="1693863"/>
            <a:ext cx="19050" cy="43894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uk-UA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573588" y="1693863"/>
            <a:ext cx="19050" cy="43894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uk-UA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573588" y="1693863"/>
            <a:ext cx="19050" cy="43894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uk-UA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45" y="1546412"/>
            <a:ext cx="3867912" cy="464950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313" y="1545018"/>
            <a:ext cx="3867912" cy="466344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313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B2CA45-4A65-4714-B076-5DAA379720AC}" type="datetime1">
              <a:rPr lang="en-US"/>
              <a:pPr/>
              <a:t>4/1/2014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6E298-D3DE-4CE5-B47E-B616BFE84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0988DD-4452-4539-8E06-9CD503B53631}" type="datetime1">
              <a:rPr lang="en-US"/>
              <a:pPr/>
              <a:t>4/1/2014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BFA13-264B-4A2C-B096-FBBEAC1EDC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46C0D9-FA23-47E8-9DEE-E5BF200A4783}" type="datetime1">
              <a:rPr lang="en-US"/>
              <a:pPr/>
              <a:t>4/1/2014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99E78-CF97-4003-A3DA-69EDDAE1AD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1720103"/>
            <a:ext cx="3657600" cy="116205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650" y="658906"/>
            <a:ext cx="3819338" cy="546725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5" y="2877671"/>
            <a:ext cx="3657600" cy="2339788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3C9B3A-A834-40B0-BBB7-6AB241FA4086}" type="datetime1">
              <a:rPr lang="en-US"/>
              <a:pPr/>
              <a:t>4/1/2014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C31C2-0180-404C-99CF-58FB836393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12775" y="582613"/>
            <a:ext cx="7918450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89013" y="2044700"/>
            <a:ext cx="7165975" cy="408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75388"/>
            <a:ext cx="1600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tx2"/>
                </a:solidFill>
                <a:latin typeface="Century Gothic" pitchFamily="-65" charset="0"/>
              </a:defRPr>
            </a:lvl1pPr>
          </a:lstStyle>
          <a:p>
            <a:fld id="{A7BCB101-6F11-4C21-92BB-DA0761B9AB35}" type="datetime1">
              <a:rPr lang="en-US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038" y="6275388"/>
            <a:ext cx="56435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tx2"/>
                </a:solidFill>
                <a:latin typeface="Century Gothic" pitchFamily="-65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275388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Century Gothic" pitchFamily="-65" charset="0"/>
              </a:defRPr>
            </a:lvl1pPr>
          </a:lstStyle>
          <a:p>
            <a:fld id="{17DBAABF-90F3-49B5-B0A6-6BA03FC830ED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8" r:id="rId3"/>
    <p:sldLayoutId id="2147483679" r:id="rId4"/>
    <p:sldLayoutId id="2147483675" r:id="rId5"/>
    <p:sldLayoutId id="2147483680" r:id="rId6"/>
    <p:sldLayoutId id="2147483674" r:id="rId7"/>
    <p:sldLayoutId id="2147483673" r:id="rId8"/>
    <p:sldLayoutId id="2147483672" r:id="rId9"/>
    <p:sldLayoutId id="2147483671" r:id="rId10"/>
    <p:sldLayoutId id="2147483670" r:id="rId11"/>
    <p:sldLayoutId id="2147483669" r:id="rId12"/>
    <p:sldLayoutId id="2147483668" r:id="rId13"/>
    <p:sldLayoutId id="2147483667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200" kern="1200">
          <a:solidFill>
            <a:schemeClr val="accent1"/>
          </a:solidFill>
          <a:latin typeface="+mj-lt"/>
          <a:ea typeface="ＭＳ Ｐゴシック" pitchFamily="-65" charset="-128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65" charset="0"/>
          <a:ea typeface="ＭＳ Ｐゴシック" pitchFamily="-65" charset="-128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65" charset="0"/>
          <a:ea typeface="ＭＳ Ｐゴシック" pitchFamily="-65" charset="-128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65" charset="0"/>
          <a:ea typeface="ＭＳ Ｐゴシック" pitchFamily="-65" charset="-128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65" charset="0"/>
          <a:ea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65" charset="0"/>
          <a:ea typeface="ＭＳ Ｐゴシック" pitchFamily="-65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65" charset="0"/>
          <a:ea typeface="ＭＳ Ｐゴシック" pitchFamily="-65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65" charset="0"/>
          <a:ea typeface="ＭＳ Ｐゴシック" pitchFamily="-65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65" charset="0"/>
          <a:ea typeface="ＭＳ Ｐゴシック" pitchFamily="-65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 2" pitchFamily="-65" charset="2"/>
        <a:buChar char="Ü"/>
        <a:defRPr sz="22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1pPr>
      <a:lvl2pPr marL="685800" indent="-336550" algn="l" rtl="0" fontAlgn="base">
        <a:spcBef>
          <a:spcPct val="20000"/>
        </a:spcBef>
        <a:spcAft>
          <a:spcPct val="0"/>
        </a:spcAft>
        <a:buClr>
          <a:srgbClr val="949FBF"/>
        </a:buClr>
        <a:buSzPct val="90000"/>
        <a:buFont typeface="Wingdings 2" pitchFamily="-65" charset="2"/>
        <a:buChar char="Ü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035050" indent="-349250" algn="l" rtl="0" fontAlgn="base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 2" pitchFamily="-65" charset="2"/>
        <a:buChar char="Ü"/>
        <a:defRPr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371600" indent="-336550" algn="l" rtl="0" fontAlgn="base">
        <a:spcBef>
          <a:spcPct val="20000"/>
        </a:spcBef>
        <a:spcAft>
          <a:spcPct val="0"/>
        </a:spcAft>
        <a:buClr>
          <a:srgbClr val="949FBF"/>
        </a:buClr>
        <a:buSzPct val="90000"/>
        <a:buFont typeface="Wingdings 2" pitchFamily="-65" charset="2"/>
        <a:buChar char="Ü"/>
        <a:defRPr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1720850" indent="-349250" algn="l" rtl="0" fontAlgn="base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 2" pitchFamily="-65" charset="2"/>
        <a:buChar char="Ü"/>
        <a:defRPr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775"/>
            <a:ext cx="8513762" cy="2728913"/>
          </a:xfrm>
        </p:spPr>
        <p:txBody>
          <a:bodyPr/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Юр</a:t>
            </a:r>
            <a:r>
              <a:rPr lang="uk-UA" sz="7200" dirty="0" err="1" smtClean="0">
                <a:latin typeface="Times New Roman" pitchFamily="18" charset="0"/>
                <a:cs typeface="Times New Roman" pitchFamily="18" charset="0"/>
              </a:rPr>
              <a:t>ій</a:t>
            </a:r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 Андрухович</a:t>
            </a: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160587"/>
            <a:ext cx="3844925" cy="963613"/>
          </a:xfrm>
        </p:spPr>
        <p:txBody>
          <a:bodyPr>
            <a:normAutofit/>
          </a:bodyPr>
          <a:lstStyle/>
          <a:p>
            <a:r>
              <a:rPr lang="uk-UA" sz="4100" dirty="0" smtClean="0"/>
              <a:t>      (1960)</a:t>
            </a:r>
            <a:endParaRPr lang="en-US" sz="4100" dirty="0" smtClean="0"/>
          </a:p>
        </p:txBody>
      </p:sp>
      <p:pic>
        <p:nvPicPr>
          <p:cNvPr id="12290" name="Picture 2" descr="http://t3.gstatic.com/images?q=tbn:ANd9GcTUosPr1RUl4PGMyZ_hSdxO-7k1iNz8aw2QfovLi9QKi3WPie2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89513" y="2397125"/>
            <a:ext cx="3667125" cy="3667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Загальні відомості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8862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Народився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13 березня    1960 року в м. Івано-Франківську, Україна. Закінчив Львівський інститут поліграфії та Вищі літературні курси при Літературному інституті ім. Горького в Москві 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З 1991 року публікується у великих літературних журналах України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http://svobodaslova.in.ua/photo/big/1343123978_2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799" y="1600200"/>
            <a:ext cx="4786841" cy="35901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Юність</a:t>
            </a:r>
            <a:endParaRPr lang="en-US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838700" y="1600200"/>
            <a:ext cx="3848100" cy="4800600"/>
          </a:xfrm>
        </p:spPr>
        <p:txBody>
          <a:bodyPr/>
          <a:lstStyle/>
          <a:p>
            <a:r>
              <a:rPr lang="uk-UA" dirty="0" smtClean="0"/>
              <a:t>У юності - лідер відомої літературної групи "</a:t>
            </a:r>
            <a:r>
              <a:rPr lang="uk-UA" dirty="0" err="1" smtClean="0"/>
              <a:t>Бу-Ба-Бу</a:t>
            </a:r>
            <a:r>
              <a:rPr lang="uk-UA" dirty="0" smtClean="0"/>
              <a:t>" (Бурлеск - Балаган - Буфонада), що об'єднала авторів з Києва, Львова, Станіслава </a:t>
            </a:r>
            <a:r>
              <a:rPr lang="uk-UA" dirty="0" smtClean="0"/>
              <a:t>(Івано-Франківськ)</a:t>
            </a:r>
            <a:endParaRPr lang="uk-UA" dirty="0" smtClean="0"/>
          </a:p>
          <a:p>
            <a:r>
              <a:rPr lang="uk-UA" dirty="0" smtClean="0"/>
              <a:t>Один із зачинателів постмодерністської течії в українській літературі</a:t>
            </a:r>
            <a:endParaRPr lang="en-US" dirty="0" smtClean="0"/>
          </a:p>
        </p:txBody>
      </p:sp>
      <p:pic>
        <p:nvPicPr>
          <p:cNvPr id="10244" name="Picture 4" descr="http://lichnosti.net/photos/1960/127983176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1371600"/>
            <a:ext cx="4800600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285751" y="1985963"/>
            <a:ext cx="4210049" cy="4081463"/>
          </a:xfrm>
        </p:spPr>
        <p:txBody>
          <a:bodyPr>
            <a:normAutofit fontScale="92500" lnSpcReduction="20000"/>
          </a:bodyPr>
          <a:lstStyle/>
          <a:p>
            <a:r>
              <a:rPr lang="uk-UA" sz="2400" dirty="0" smtClean="0"/>
              <a:t>На початку 90-х спільно з </a:t>
            </a:r>
            <a:r>
              <a:rPr lang="uk-UA" sz="2400" dirty="0" smtClean="0"/>
              <a:t>Ю. </a:t>
            </a:r>
            <a:r>
              <a:rPr lang="uk-UA" sz="2400" dirty="0" err="1" smtClean="0"/>
              <a:t>Іздриком</a:t>
            </a:r>
            <a:r>
              <a:rPr lang="uk-UA" sz="2400" dirty="0" smtClean="0"/>
              <a:t> </a:t>
            </a:r>
            <a:r>
              <a:rPr lang="uk-UA" sz="2400" dirty="0" smtClean="0"/>
              <a:t>видає перший в Україні постмодерністський журнал "</a:t>
            </a:r>
            <a:r>
              <a:rPr lang="uk-UA" sz="2400" dirty="0" err="1" smtClean="0"/>
              <a:t>Четвер“</a:t>
            </a:r>
            <a:r>
              <a:rPr lang="uk-UA" sz="2400" dirty="0" smtClean="0"/>
              <a:t> </a:t>
            </a:r>
            <a:endParaRPr lang="uk-UA" sz="2400" dirty="0" smtClean="0"/>
          </a:p>
          <a:p>
            <a:r>
              <a:rPr lang="uk-UA" sz="2400" dirty="0" smtClean="0"/>
              <a:t>З 1985р. - Член Спілки письменників України </a:t>
            </a:r>
          </a:p>
          <a:p>
            <a:r>
              <a:rPr lang="uk-UA" sz="2400" dirty="0" smtClean="0"/>
              <a:t>У </a:t>
            </a:r>
            <a:r>
              <a:rPr lang="uk-UA" sz="2400" dirty="0" smtClean="0"/>
              <a:t>1991р. разом з кількома колегами стає ініціатором установи Асоціації українських письменників</a:t>
            </a:r>
            <a:endParaRPr lang="en-US" sz="2400" dirty="0" smtClean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0775" y="1985963"/>
            <a:ext cx="3600450" cy="414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724400" y="2044700"/>
            <a:ext cx="4419600" cy="40814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uk-UA" sz="2400" dirty="0" smtClean="0">
                <a:latin typeface="Comic Sans MS" pitchFamily="64" charset="0"/>
                <a:ea typeface="Lucida Sans Unicode" charset="0"/>
                <a:cs typeface="Lucida Sans Unicode" charset="0"/>
              </a:rPr>
              <a:t>У 1994 році захистив кандидатську дисертацію по творчості забороненого в радянські роки класика української поезії першої половини ХХ століття Богдана-Ігоря Антонича </a:t>
            </a:r>
          </a:p>
          <a:p>
            <a:pPr>
              <a:lnSpc>
                <a:spcPct val="11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uk-UA" sz="2400" dirty="0" smtClean="0">
                <a:latin typeface="Comic Sans MS" pitchFamily="64" charset="0"/>
                <a:ea typeface="Lucida Sans Unicode" charset="0"/>
                <a:cs typeface="Lucida Sans Unicode" charset="0"/>
              </a:rPr>
              <a:t>Докторську дисертацію пише по творчості американських поетів-бітників</a:t>
            </a:r>
            <a:endParaRPr lang="uk-UA" sz="2400" dirty="0">
              <a:latin typeface="Comic Sans MS" pitchFamily="64" charset="0"/>
              <a:ea typeface="Lucida Sans Unicode" charset="0"/>
              <a:cs typeface="Lucida Sans Unicode" charset="0"/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775" y="1620838"/>
            <a:ext cx="3779838" cy="4138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Творчість</a:t>
            </a:r>
            <a:endParaRPr lang="en-US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12775" y="1828800"/>
            <a:ext cx="4267200" cy="4081463"/>
          </a:xfrm>
        </p:spPr>
        <p:txBody>
          <a:bodyPr>
            <a:normAutofit fontScale="92500" lnSpcReduction="10000"/>
          </a:bodyPr>
          <a:lstStyle/>
          <a:p>
            <a:r>
              <a:rPr lang="uk-UA" sz="2400" dirty="0" smtClean="0"/>
              <a:t>Редактор і упорядник Хрестоматійного додатку "Малої української енциклопедії актуальної літератури" (МУЕАЛ). </a:t>
            </a:r>
          </a:p>
          <a:p>
            <a:r>
              <a:rPr lang="uk-UA" sz="2400" dirty="0" smtClean="0"/>
              <a:t>Автор п'ятого перекладу українською мовою шекспірівського "</a:t>
            </a:r>
            <a:r>
              <a:rPr lang="uk-UA" sz="2400" dirty="0" err="1" smtClean="0"/>
              <a:t>Гамлета“</a:t>
            </a:r>
            <a:r>
              <a:rPr lang="uk-UA" sz="2400" dirty="0" smtClean="0"/>
              <a:t> </a:t>
            </a:r>
            <a:endParaRPr lang="uk-UA" sz="2400" dirty="0" smtClean="0"/>
          </a:p>
          <a:p>
            <a:r>
              <a:rPr lang="uk-UA" sz="2400" dirty="0" smtClean="0"/>
              <a:t>Його твори перекладені 8 європейських мов</a:t>
            </a:r>
            <a:endParaRPr lang="en-US" sz="2400" dirty="0" smtClean="0"/>
          </a:p>
        </p:txBody>
      </p:sp>
      <p:pic>
        <p:nvPicPr>
          <p:cNvPr id="4098" name="Picture 2" descr="http://www.volynnews.com/files/posts/2014/02-13/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554163"/>
            <a:ext cx="3883025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 smtClean="0"/>
              <a:t>Нагороди</a:t>
            </a:r>
            <a:endParaRPr lang="uk-UA" sz="4400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953000" y="1828800"/>
            <a:ext cx="3887788" cy="4081463"/>
          </a:xfrm>
        </p:spPr>
        <p:txBody>
          <a:bodyPr>
            <a:normAutofit fontScale="92500" lnSpcReduction="10000"/>
          </a:bodyPr>
          <a:lstStyle/>
          <a:p>
            <a:r>
              <a:rPr lang="uk-UA" sz="2400" dirty="0" smtClean="0"/>
              <a:t>2001р</a:t>
            </a:r>
            <a:r>
              <a:rPr lang="uk-UA" sz="2400" dirty="0" smtClean="0"/>
              <a:t>. - Лауреат премії ім. </a:t>
            </a:r>
            <a:r>
              <a:rPr lang="uk-UA" sz="2400" dirty="0" err="1" smtClean="0"/>
              <a:t>Гердера</a:t>
            </a:r>
            <a:r>
              <a:rPr lang="uk-UA" sz="2400" dirty="0" smtClean="0"/>
              <a:t> (Німеччина) </a:t>
            </a:r>
          </a:p>
          <a:p>
            <a:r>
              <a:rPr lang="uk-UA" sz="2400" dirty="0" smtClean="0"/>
              <a:t>2005р. - Лауреат премії миру імені Еріха Марії Ремарка (Німеччина) </a:t>
            </a:r>
          </a:p>
          <a:p>
            <a:r>
              <a:rPr lang="uk-UA" sz="2400" dirty="0" smtClean="0"/>
              <a:t>2006р. - Лауреат Літературної премії Центральної Європи «</a:t>
            </a:r>
            <a:r>
              <a:rPr lang="en-US" sz="2400" dirty="0" smtClean="0"/>
              <a:t>ANGELUS» </a:t>
            </a:r>
            <a:r>
              <a:rPr lang="uk-UA" sz="2400" dirty="0" smtClean="0"/>
              <a:t>за роман «Дванадцять обручів»</a:t>
            </a:r>
            <a:endParaRPr lang="en-US" sz="2400" dirty="0" smtClean="0"/>
          </a:p>
        </p:txBody>
      </p:sp>
      <p:pic>
        <p:nvPicPr>
          <p:cNvPr id="1026" name="Picture 2" descr="https://encrypted-tbn3.gstatic.com/images?q=tbn:ANd9GcQHiHMAW8T10-tWFIqACxNnxRVD3EWXBcUMbkB2bgbWfiCpcHx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50280"/>
            <a:ext cx="3190875" cy="42599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Найбільш відомі </a:t>
            </a:r>
            <a:r>
              <a:rPr lang="uk-UA" dirty="0" smtClean="0"/>
              <a:t>твори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Романи:</a:t>
            </a:r>
          </a:p>
          <a:p>
            <a:r>
              <a:rPr lang="ru-RU" dirty="0" err="1" smtClean="0"/>
              <a:t>Рекреації</a:t>
            </a:r>
            <a:r>
              <a:rPr lang="ru-RU" dirty="0" smtClean="0"/>
              <a:t> (1992) </a:t>
            </a:r>
          </a:p>
          <a:p>
            <a:r>
              <a:rPr lang="ru-RU" dirty="0" smtClean="0"/>
              <a:t>   </a:t>
            </a:r>
            <a:r>
              <a:rPr lang="ru-RU" dirty="0" err="1" smtClean="0"/>
              <a:t>Московіада</a:t>
            </a:r>
            <a:r>
              <a:rPr lang="ru-RU" dirty="0" smtClean="0"/>
              <a:t> (1993) </a:t>
            </a:r>
          </a:p>
          <a:p>
            <a:r>
              <a:rPr lang="ru-RU" dirty="0" smtClean="0"/>
              <a:t>   </a:t>
            </a:r>
            <a:r>
              <a:rPr lang="ru-RU" dirty="0" err="1" smtClean="0"/>
              <a:t>Перверзія</a:t>
            </a:r>
            <a:r>
              <a:rPr lang="ru-RU" dirty="0" smtClean="0"/>
              <a:t> (1996) </a:t>
            </a:r>
          </a:p>
          <a:p>
            <a:r>
              <a:rPr lang="ru-RU" dirty="0" smtClean="0"/>
              <a:t>   </a:t>
            </a:r>
            <a:r>
              <a:rPr lang="ru-RU" dirty="0" err="1" smtClean="0"/>
              <a:t>Дванадцять</a:t>
            </a:r>
            <a:r>
              <a:rPr lang="ru-RU" dirty="0" smtClean="0"/>
              <a:t> </a:t>
            </a:r>
            <a:r>
              <a:rPr lang="ru-RU" dirty="0" err="1" smtClean="0"/>
              <a:t>Обручів</a:t>
            </a:r>
            <a:r>
              <a:rPr lang="ru-RU" dirty="0" smtClean="0"/>
              <a:t> (2003) </a:t>
            </a:r>
          </a:p>
          <a:p>
            <a:r>
              <a:rPr lang="ru-RU" dirty="0" smtClean="0"/>
              <a:t>   </a:t>
            </a:r>
            <a:r>
              <a:rPr lang="ru-RU" dirty="0" err="1" smtClean="0"/>
              <a:t>Таємниця</a:t>
            </a:r>
            <a:r>
              <a:rPr lang="ru-RU" dirty="0" smtClean="0"/>
              <a:t>. </a:t>
            </a:r>
            <a:r>
              <a:rPr lang="ru-RU" dirty="0" err="1" smtClean="0"/>
              <a:t>Замість</a:t>
            </a:r>
            <a:r>
              <a:rPr lang="ru-RU" dirty="0" smtClean="0"/>
              <a:t> роману (2007)</a:t>
            </a: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Поетичні збірки:</a:t>
            </a:r>
            <a:endParaRPr lang="uk-UA" dirty="0" smtClean="0"/>
          </a:p>
          <a:p>
            <a:r>
              <a:rPr lang="uk-UA" dirty="0" smtClean="0"/>
              <a:t>Небо і площі (1985) </a:t>
            </a:r>
          </a:p>
          <a:p>
            <a:r>
              <a:rPr lang="uk-UA" dirty="0" smtClean="0"/>
              <a:t>Центр міста (1989) </a:t>
            </a:r>
          </a:p>
          <a:p>
            <a:r>
              <a:rPr lang="uk-UA" dirty="0" smtClean="0"/>
              <a:t>Екзотичні птахи і рослини (1991) </a:t>
            </a:r>
          </a:p>
          <a:p>
            <a:r>
              <a:rPr lang="uk-UA" dirty="0" smtClean="0"/>
              <a:t>Екзотичні птахи і рослини з додатком «Індія» Колекція віршів (1997)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12775" y="582613"/>
            <a:ext cx="7918450" cy="5513387"/>
          </a:xfrm>
        </p:spPr>
        <p:txBody>
          <a:bodyPr/>
          <a:lstStyle/>
          <a:p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The END</a:t>
            </a:r>
            <a:endParaRPr lang="uk-UA" sz="8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Twilight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0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6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</a:effectLst>
        </a:effectStyle>
        <a:effectStyle>
          <a:effectLst>
            <a:outerShdw blurRad="317500" dist="762000" dir="5400000" sy="4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alanced" dir="tl"/>
          </a:scene3d>
          <a:sp3d extrusionH="12700" prstMaterial="softEdge">
            <a:bevelT w="38100" h="127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200000"/>
              </a:schemeClr>
              <a:schemeClr val="phClr">
                <a:tint val="3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200000"/>
              </a:schemeClr>
              <a:schemeClr val="phClr">
                <a:tint val="5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2201</TotalTime>
  <Words>271</Words>
  <Application>Microsoft Macintosh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Twilight</vt:lpstr>
      <vt:lpstr>Юрій Андрухович</vt:lpstr>
      <vt:lpstr>Загальні відомості</vt:lpstr>
      <vt:lpstr>Юність</vt:lpstr>
      <vt:lpstr>Слайд 4</vt:lpstr>
      <vt:lpstr>Слайд 5</vt:lpstr>
      <vt:lpstr>Творчість</vt:lpstr>
      <vt:lpstr>Нагороди</vt:lpstr>
      <vt:lpstr>Найбільш відомі твори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Ernest Hemingway</dc:title>
  <dc:creator>Bill Snapper</dc:creator>
  <cp:lastModifiedBy>Ольга</cp:lastModifiedBy>
  <cp:revision>49</cp:revision>
  <dcterms:created xsi:type="dcterms:W3CDTF">2010-01-18T19:30:16Z</dcterms:created>
  <dcterms:modified xsi:type="dcterms:W3CDTF">2014-04-01T17:50:35Z</dcterms:modified>
</cp:coreProperties>
</file>