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87" r:id="rId4"/>
    <p:sldId id="257" r:id="rId5"/>
    <p:sldId id="258" r:id="rId6"/>
    <p:sldId id="259" r:id="rId7"/>
    <p:sldId id="260" r:id="rId8"/>
    <p:sldId id="264" r:id="rId9"/>
    <p:sldId id="266" r:id="rId10"/>
    <p:sldId id="267" r:id="rId11"/>
    <p:sldId id="268" r:id="rId12"/>
    <p:sldId id="270" r:id="rId13"/>
    <p:sldId id="271" r:id="rId14"/>
    <p:sldId id="274" r:id="rId15"/>
    <p:sldId id="265" r:id="rId16"/>
    <p:sldId id="269" r:id="rId17"/>
    <p:sldId id="272" r:id="rId18"/>
    <p:sldId id="288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8" r:id="rId28"/>
    <p:sldId id="297" r:id="rId29"/>
    <p:sldId id="296" r:id="rId30"/>
    <p:sldId id="295" r:id="rId31"/>
    <p:sldId id="299" r:id="rId32"/>
    <p:sldId id="294" r:id="rId33"/>
    <p:sldId id="293" r:id="rId34"/>
    <p:sldId id="301" r:id="rId35"/>
    <p:sldId id="300" r:id="rId36"/>
    <p:sldId id="292" r:id="rId37"/>
    <p:sldId id="289" r:id="rId38"/>
    <p:sldId id="290" r:id="rId39"/>
    <p:sldId id="291" r:id="rId40"/>
    <p:sldId id="302" r:id="rId41"/>
    <p:sldId id="308" r:id="rId42"/>
    <p:sldId id="307" r:id="rId43"/>
    <p:sldId id="306" r:id="rId44"/>
    <p:sldId id="305" r:id="rId45"/>
    <p:sldId id="304" r:id="rId46"/>
    <p:sldId id="303" r:id="rId47"/>
    <p:sldId id="309" r:id="rId4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5" autoAdjust="0"/>
    <p:restoredTop sz="94660"/>
  </p:normalViewPr>
  <p:slideViewPr>
    <p:cSldViewPr>
      <p:cViewPr varScale="1">
        <p:scale>
          <a:sx n="68" d="100"/>
          <a:sy n="6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ПРЕЗЕНТАЦИЯ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искусству 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Сеза́нн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французский художник-живописец, представитель постимпрессионизма</a:t>
            </a:r>
            <a:endParaRPr lang="ru-RU" sz="3500" b="1" i="1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3500" b="1" i="1" dirty="0">
              <a:latin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300" i="1" dirty="0" smtClean="0">
                <a:latin typeface="Times New Roman" pitchFamily="18" charset="0"/>
              </a:rPr>
              <a:t>                                                                      Ученицы 10-А </a:t>
            </a:r>
            <a:r>
              <a:rPr lang="ru-RU" sz="2300" i="1" dirty="0">
                <a:latin typeface="Times New Roman" pitchFamily="18" charset="0"/>
              </a:rPr>
              <a:t>класса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300" i="1" dirty="0" smtClean="0">
                <a:latin typeface="Times New Roman" pitchFamily="18" charset="0"/>
              </a:rPr>
              <a:t>                                                                        СИТ ОШ </a:t>
            </a:r>
            <a:r>
              <a:rPr lang="ru-RU" sz="2300" i="1" dirty="0">
                <a:latin typeface="Times New Roman" pitchFamily="18" charset="0"/>
              </a:rPr>
              <a:t>№61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300" i="1" dirty="0">
                <a:latin typeface="Times New Roman" pitchFamily="18" charset="0"/>
              </a:rPr>
              <a:t>Касторской </a:t>
            </a:r>
            <a:r>
              <a:rPr lang="ru-RU" sz="2300" i="1" dirty="0" err="1">
                <a:latin typeface="Times New Roman" pitchFamily="18" charset="0"/>
              </a:rPr>
              <a:t>Сузанны</a:t>
            </a:r>
            <a:endParaRPr lang="ru-RU" sz="2300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 зелёным сосудом и оловянным котлом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Поль Сезанн - Натюрморт с зелёным сосудом и оловянным котл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6622186" cy="512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 яблоками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Поль Сезанн - Натюрморт с яблоками и бискви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2296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 гранатом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Поль Сезанн - Натюрморт с гранатом и груш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086600" cy="5082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 бутылкой мятного ликера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Поль Сезанн - Натюрморт с бутылкой мятного ликё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010400" cy="5644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6019800"/>
            <a:ext cx="7772400" cy="685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со статуэткой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Поль Сезанн - Натюрморт со статуэт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6858000" cy="5212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 цветами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Поль Сезанн. Натюрморт с цветами в вазе. 1885-1888 гг. Частное собр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6477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 тюльпанами в вазе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Поль Сезанн - Натюрморт с тюльпанами в ваз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7926" y="304800"/>
            <a:ext cx="3250474" cy="5549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 цветами и фруктами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Поль Сезанн - Натюрморт с цветами и фрук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4306"/>
            <a:ext cx="7010400" cy="538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198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 тюльпанами и яблоками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Поль Сезанн - Натюрморт с тюльпанами и ябло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8600"/>
            <a:ext cx="4114800" cy="5783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6172200"/>
            <a:ext cx="7467600" cy="685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дельфатской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вазой с цветами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Поль Сезанн - Натюрморт с дельфтской вазой с цве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"/>
            <a:ext cx="3718996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://naat95.narod.ru/Me/Project/Cez/Ce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48" name="AutoShape 4" descr="http://naat95.narod.ru/Me/Project/Cez/Ce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0" name="AutoShape 6" descr="http://naat95.narod.ru/Me/Project/Cez/Ce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2" name="AutoShape 8" descr="http://naat95.narod.ru/Me/Project/Cez/Ce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4" name="AutoShape 10" descr="http://naat95.narod.ru/Me/Project/Cez/Ce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6" name="AutoShape 12" descr="http://naat95.narod.ru/Me/Project/Cez/Ce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8" name="AutoShape 14" descr="http://naat95.narod.ru/Me/Project/Cez/Ce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0" name="AutoShape 16" descr="http://naat95.narod.ru/Me/Project/Cez/Ce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2" name="AutoShape 18" descr="http://naat95.narod.ru/Me/Project/Cez/Ce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http://naat95.narod.ru/Me/Project/Cez/Ce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1766" name="Picture 22" descr="http://img-fotki.yandex.ru/get/5213/96869497.11d/0_57e32_88cbf28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4724400" cy="5814647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819400" y="6049962"/>
            <a:ext cx="3657600" cy="8080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Поль Сезанн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 папаши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Лакруа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Поль Сезанн - Дом папаши Лакру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"/>
            <a:ext cx="4343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943600"/>
            <a:ext cx="7620000" cy="914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Дома в Провансе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Поль Сезанн - Дома в Провансе (дома близ Эстаки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6934200" cy="548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Дворец Марии на пути к Черному замку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10242" name="Picture 2" descr="Поль Сезанн - Дворец Марии на пути к Черному зам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6477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берегу Марны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Поль Сезанн - На берегу Мар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960" y="304800"/>
            <a:ext cx="678529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Гора св. Виктории со стороны окрестностей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Гарданны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Поль Сезанн - Гора св. Виктории со стороны окрестностей Гардан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772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019800"/>
            <a:ext cx="66294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Берег в Марне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Поль Сезанн - Берег в Мар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1"/>
            <a:ext cx="7543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278562"/>
            <a:ext cx="6858000" cy="57943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Эстак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шато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(море в окрестностях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Эстака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Поль Сезанн - Вид на Эстак и шато де Иф (море в окрестностях Эстак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7464"/>
            <a:ext cx="4572000" cy="5840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Пейзаж с виадуком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Поль Сезанн - Пейзаж с виадуком (гора св. Виктории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7086600" cy="5186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Замок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Медан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Поль Сезанн - Замок Мед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"/>
            <a:ext cx="7162800" cy="552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Лесная делянка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Поль Сезанн - Лесная деля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513405" cy="537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5867400"/>
            <a:ext cx="5562600" cy="7318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 имбирной кринкой, сахарницей и яблоками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img130.imageshack.us/img130/41/cezan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5867400" cy="5598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Завтрак на свежем воздухе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Поль Сезанн - Завтрак на свежем воздух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273503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Большие купальщицы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Поль Сезанн - Большие купальщ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6629400" cy="560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Поль Алексис читает вслух Золя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4" descr="Поль Сезанн - Поль Алексис читает вслух Зо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"/>
            <a:ext cx="6172200" cy="576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278562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Арлекин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Поль Сезанн - Арлек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04800"/>
            <a:ext cx="387183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6278562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Карнавал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Поль Сезанн - Карнав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4730169" cy="5955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Вакханалия (Любовная борьба)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Поль Сезанн - Вакханалия (Любовная борьб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"/>
            <a:ext cx="6705600" cy="5498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Девушка за фортепиано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Поль Сезанн - Девушка за фортепиано (увертюра к Тангейзеру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239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049962"/>
            <a:ext cx="7162800" cy="80803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Портрет Луи Августа Сезанна, отца художника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Поль Сезанн - Портрет Луи Августа Сезанна, отца худож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8600"/>
            <a:ext cx="3276600" cy="5649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Сидящий крестьянин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Поль Сезанн - Сидящий крестья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"/>
            <a:ext cx="4718957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Дама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голубом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Поль Сезанн - Дама в голуб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4572000" cy="5735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90800" y="5943600"/>
            <a:ext cx="3810000" cy="91440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Натюрморт с хлебом и яйцами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Поль Сезанн. Натюрморт с хлебом и яйцами. 1865 г. Цинциннати (штат Огайо). Художественный муз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6693958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Портрет садовника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Волье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Поль Сезанн - Портрет садовника Вал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8600"/>
            <a:ext cx="3818273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9436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Мадам Сезанн в красном кресле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Поль Сезанн - Мадам Сезанн в красном крес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4419600" cy="5793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Мужчина с трубкой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Поль Сезанн - Мужчина с труб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960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Девочка с куклой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Поль Сезанн - Девочка с кукл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4572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Портрет Луи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Гийома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Поль Сезанн - Портрет Луи Гий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8600"/>
            <a:ext cx="4671713" cy="5677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Автопортрет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Поль Сезанн - Автопор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961" y="228600"/>
            <a:ext cx="462098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0960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Автопортрет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Поль Сезанн - Автопор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4575483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19800"/>
            <a:ext cx="6858000" cy="5794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Автопортрет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Поль Сезанн - Автопортрет в бере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57200"/>
            <a:ext cx="4688259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6057900"/>
            <a:ext cx="3962400" cy="8001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 блюдом для фруктов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mg-fotki.yandex.ru/get/5013/96869497.120/0_57ef6_e445399d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6858000" cy="574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6096000"/>
            <a:ext cx="3810000" cy="4873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 яблоками и апельсинами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upload.wikimedia.org/wikipedia/commons/thumb/9/98/Paul_C%C3%A9zanne_179.jpg/777px-Paul_C%C3%A9zanne_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4009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19400" y="6019800"/>
            <a:ext cx="3581400" cy="503238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Натюрморт с грушами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g0.liveinternet.ru/images/attach/c/2/66/755/66755520_cezan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200" y="381000"/>
            <a:ext cx="6664400" cy="541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81200" y="6053138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 баклажанами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biography.sgu.ru/bio/data/files/pictures/image/39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6781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Натюрморт с часами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Поль Сезанн - Натюрморт с часами из черного мрамо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925927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5">
      <a:dk1>
        <a:sysClr val="windowText" lastClr="000000"/>
      </a:dk1>
      <a:lt1>
        <a:srgbClr val="CCC1D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</TotalTime>
  <Words>184</Words>
  <PresentationFormat>Экран (4:3)</PresentationFormat>
  <Paragraphs>55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Theme</vt:lpstr>
      <vt:lpstr>ПРЕЗЕНТАЦИЯ</vt:lpstr>
      <vt:lpstr>Поль Сезанн</vt:lpstr>
      <vt:lpstr>Натюрморт с имбирной кринкой, сахарницей и яблоками</vt:lpstr>
      <vt:lpstr>Слайд 4</vt:lpstr>
      <vt:lpstr>Натюрморт с блюдом для фруктов</vt:lpstr>
      <vt:lpstr>Слайд 6</vt:lpstr>
      <vt:lpstr>Натюрморт с грушами</vt:lpstr>
      <vt:lpstr>Слайд 8</vt:lpstr>
      <vt:lpstr>Натюрморт с часами</vt:lpstr>
      <vt:lpstr>Натюрморт с зелёным сосудом и оловянным котлом </vt:lpstr>
      <vt:lpstr>Натюрморт с яблоками</vt:lpstr>
      <vt:lpstr>Натюрморт с гранатом</vt:lpstr>
      <vt:lpstr>Натюрморт с бутылкой мятного ликера</vt:lpstr>
      <vt:lpstr>Натюрморт со статуэткой</vt:lpstr>
      <vt:lpstr>Натюрморт с цветами</vt:lpstr>
      <vt:lpstr>Натюрморт с тюльпанами в вазе</vt:lpstr>
      <vt:lpstr>Натюрморт с цветами и фруктами </vt:lpstr>
      <vt:lpstr>Натюрморт с тюльпанами и яблоками </vt:lpstr>
      <vt:lpstr>Натюрморт с дельфатской вазой с цветами </vt:lpstr>
      <vt:lpstr>Дом папаши Лакруа</vt:lpstr>
      <vt:lpstr>Дома в Провансе</vt:lpstr>
      <vt:lpstr>Дворец Марии на пути к Черному замку  </vt:lpstr>
      <vt:lpstr>На берегу Марны</vt:lpstr>
      <vt:lpstr>Гора св. Виктории со стороны окрестностей Гарданны </vt:lpstr>
      <vt:lpstr>Берег в Марне</vt:lpstr>
      <vt:lpstr>Вид на Эстак и шато де Иф (море в окрестностях Эстака) </vt:lpstr>
      <vt:lpstr>Пейзаж с виадуком</vt:lpstr>
      <vt:lpstr>Замок  Медан</vt:lpstr>
      <vt:lpstr>Лесная делянка</vt:lpstr>
      <vt:lpstr>Завтрак на свежем воздухе</vt:lpstr>
      <vt:lpstr>Большие купальщицы</vt:lpstr>
      <vt:lpstr>Поль Алексис читает вслух Золя</vt:lpstr>
      <vt:lpstr>Арлекин</vt:lpstr>
      <vt:lpstr>Карнавал</vt:lpstr>
      <vt:lpstr>Вакханалия (Любовная борьба)</vt:lpstr>
      <vt:lpstr>Девушка за фортепиано</vt:lpstr>
      <vt:lpstr>Портрет Луи Августа Сезанна, отца художника  </vt:lpstr>
      <vt:lpstr>Сидящий крестьянин</vt:lpstr>
      <vt:lpstr>Дама в голубом</vt:lpstr>
      <vt:lpstr>Портрет садовника Волье</vt:lpstr>
      <vt:lpstr>Мадам Сезанн в красном кресле</vt:lpstr>
      <vt:lpstr>Мужчина с трубкой</vt:lpstr>
      <vt:lpstr>Девочка с куклой</vt:lpstr>
      <vt:lpstr>Портрет Луи Гийома</vt:lpstr>
      <vt:lpstr>Автопортрет</vt:lpstr>
      <vt:lpstr>Автопортрет</vt:lpstr>
      <vt:lpstr>Автопортрет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Сузанна</dc:creator>
  <cp:lastModifiedBy>Нонна</cp:lastModifiedBy>
  <cp:revision>9</cp:revision>
  <dcterms:created xsi:type="dcterms:W3CDTF">2012-11-28T17:31:23Z</dcterms:created>
  <dcterms:modified xsi:type="dcterms:W3CDTF">2012-11-28T18:51:26Z</dcterms:modified>
</cp:coreProperties>
</file>