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0" r:id="rId3"/>
    <p:sldId id="264" r:id="rId4"/>
    <p:sldId id="257" r:id="rId5"/>
    <p:sldId id="265" r:id="rId6"/>
    <p:sldId id="266" r:id="rId7"/>
    <p:sldId id="267" r:id="rId8"/>
    <p:sldId id="258" r:id="rId9"/>
    <p:sldId id="259" r:id="rId10"/>
    <p:sldId id="260" r:id="rId11"/>
    <p:sldId id="261" r:id="rId12"/>
    <p:sldId id="262" r:id="rId13"/>
    <p:sldId id="263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7DAF02-675A-4B4C-A3C4-346E994C4097}" type="datetimeFigureOut">
              <a:rPr lang="ru-RU" smtClean="0"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2AB600-D9ED-45B1-9672-88608E5C973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://viktorovna290593.blogspot.com/2012/04/blog-post_5147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iktorovna290593.blogspot.com/2012/04/blog-post_17.html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viktorovna290593.blogspot.com/2012/04/blog-post_4699.html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viktorovna290593.blogspot.com/2012/04/blog-post_1972.html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viktorovna290593.blogspot.com/2012/04/blog-post_1948.htm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viktorovna290593.blogspot.com/2012/04/blog-post_1890.html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ogger.com/profile/12255199143425486697" TargetMode="External"/><Relationship Id="rId2" Type="http://schemas.openxmlformats.org/officeDocument/2006/relationships/hyperlink" Target="http://viktorovna290593.blogspot.com/2012/04/blog-post_8030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</a:t>
            </a:r>
            <a:r>
              <a:rPr lang="ru-RU" dirty="0" err="1" smtClean="0"/>
              <a:t>майбутня</a:t>
            </a:r>
            <a:r>
              <a:rPr lang="ru-RU" dirty="0" smtClean="0"/>
              <a:t> </a:t>
            </a:r>
            <a:r>
              <a:rPr lang="ru-RU" dirty="0" err="1" smtClean="0"/>
              <a:t>профес</a:t>
            </a:r>
            <a:r>
              <a:rPr lang="uk-UA" dirty="0" err="1" smtClean="0"/>
              <a:t>ія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11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err="1">
                <a:hlinkClick r:id="rId2"/>
              </a:rPr>
              <a:t>Види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діяльності</a:t>
            </a:r>
            <a:r>
              <a:rPr lang="ru-RU" dirty="0">
                <a:hlinkClick r:id="rId2"/>
              </a:rPr>
              <a:t>:</a:t>
            </a:r>
            <a:endParaRPr lang="ru-RU" dirty="0"/>
          </a:p>
          <a:p>
            <a:r>
              <a:rPr lang="ru-RU" dirty="0" err="1"/>
              <a:t>зрізка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квітів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букетів</a:t>
            </a:r>
            <a:r>
              <a:rPr lang="ru-RU" dirty="0"/>
              <a:t>, </a:t>
            </a:r>
            <a:r>
              <a:rPr lang="ru-RU" dirty="0" err="1"/>
              <a:t>композицій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прикраса </a:t>
            </a:r>
            <a:r>
              <a:rPr lang="ru-RU" dirty="0" err="1"/>
              <a:t>інтер'єрів</a:t>
            </a:r>
            <a:r>
              <a:rPr lang="ru-RU" dirty="0"/>
              <a:t>, </a:t>
            </a:r>
            <a:r>
              <a:rPr lang="ru-RU" dirty="0" err="1"/>
              <a:t>вітрин</a:t>
            </a:r>
            <a:r>
              <a:rPr lang="ru-RU" dirty="0"/>
              <a:t>, </a:t>
            </a:r>
            <a:r>
              <a:rPr lang="ru-RU" dirty="0" err="1"/>
              <a:t>озеленення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29" y="2060848"/>
            <a:ext cx="5651046" cy="4752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hlinkClick r:id="rId2"/>
              </a:rPr>
              <a:t>Чи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всі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можуть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працювати</a:t>
            </a:r>
            <a:r>
              <a:rPr lang="ru-RU" dirty="0">
                <a:hlinkClick r:id="rId2"/>
              </a:rPr>
              <a:t> флористами.</a:t>
            </a:r>
            <a:endParaRPr lang="ru-RU" dirty="0"/>
          </a:p>
          <a:p>
            <a:r>
              <a:rPr lang="ru-RU" dirty="0" err="1"/>
              <a:t>Працювати</a:t>
            </a:r>
            <a:r>
              <a:rPr lang="ru-RU" dirty="0"/>
              <a:t> флористами </a:t>
            </a:r>
            <a:r>
              <a:rPr lang="ru-RU" dirty="0" err="1"/>
              <a:t>можуть</a:t>
            </a:r>
            <a:r>
              <a:rPr lang="ru-RU" dirty="0"/>
              <a:t> люди,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відмінним</a:t>
            </a:r>
            <a:r>
              <a:rPr lang="ru-RU" dirty="0"/>
              <a:t> </a:t>
            </a:r>
            <a:r>
              <a:rPr lang="ru-RU" dirty="0" err="1"/>
              <a:t>здоров'ям</a:t>
            </a:r>
            <a:r>
              <a:rPr lang="ru-RU" dirty="0"/>
              <a:t>. Так, </a:t>
            </a:r>
            <a:r>
              <a:rPr lang="ru-RU" dirty="0" err="1"/>
              <a:t>якщо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алергія</a:t>
            </a:r>
            <a:r>
              <a:rPr lang="ru-RU" dirty="0"/>
              <a:t> на </a:t>
            </a:r>
            <a:r>
              <a:rPr lang="ru-RU" dirty="0" err="1"/>
              <a:t>квітковий</a:t>
            </a:r>
            <a:r>
              <a:rPr lang="ru-RU" dirty="0"/>
              <a:t> пилок, то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професія</a:t>
            </a:r>
            <a:r>
              <a:rPr lang="ru-RU" dirty="0"/>
              <a:t> не для </a:t>
            </a:r>
            <a:r>
              <a:rPr lang="ru-RU" dirty="0" err="1"/>
              <a:t>нього</a:t>
            </a:r>
            <a:r>
              <a:rPr lang="ru-RU" dirty="0"/>
              <a:t>. До того ж, </a:t>
            </a:r>
            <a:r>
              <a:rPr lang="ru-RU" dirty="0" err="1"/>
              <a:t>працювати</a:t>
            </a:r>
            <a:r>
              <a:rPr lang="ru-RU" dirty="0"/>
              <a:t> доводиться </a:t>
            </a:r>
            <a:r>
              <a:rPr lang="ru-RU" dirty="0" err="1"/>
              <a:t>найчастіше</a:t>
            </a:r>
            <a:r>
              <a:rPr lang="ru-RU" dirty="0"/>
              <a:t>, стоячи,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переносити</a:t>
            </a:r>
            <a:r>
              <a:rPr lang="ru-RU" dirty="0"/>
              <a:t> </a:t>
            </a:r>
            <a:r>
              <a:rPr lang="ru-RU" dirty="0" err="1"/>
              <a:t>тягарів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хребет. А </a:t>
            </a:r>
            <a:r>
              <a:rPr lang="ru-RU" dirty="0" err="1"/>
              <a:t>прохолодна</a:t>
            </a:r>
            <a:r>
              <a:rPr lang="ru-RU" dirty="0"/>
              <a:t> атмосфера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підвищеною</a:t>
            </a:r>
            <a:r>
              <a:rPr lang="ru-RU" dirty="0"/>
              <a:t> </a:t>
            </a:r>
            <a:r>
              <a:rPr lang="ru-RU" dirty="0" err="1"/>
              <a:t>вологістю</a:t>
            </a:r>
            <a:r>
              <a:rPr lang="ru-RU" dirty="0"/>
              <a:t>, яка </a:t>
            </a:r>
            <a:r>
              <a:rPr lang="ru-RU" dirty="0" err="1"/>
              <a:t>властива</a:t>
            </a:r>
            <a:r>
              <a:rPr lang="ru-RU" dirty="0"/>
              <a:t> </a:t>
            </a:r>
            <a:r>
              <a:rPr lang="ru-RU" dirty="0" err="1"/>
              <a:t>фіто</a:t>
            </a:r>
            <a:r>
              <a:rPr lang="ru-RU" dirty="0"/>
              <a:t> - </a:t>
            </a:r>
            <a:r>
              <a:rPr lang="ru-RU" dirty="0" err="1"/>
              <a:t>студіям</a:t>
            </a:r>
            <a:r>
              <a:rPr lang="ru-RU" dirty="0"/>
              <a:t>, </a:t>
            </a:r>
            <a:r>
              <a:rPr lang="ru-RU" dirty="0" err="1"/>
              <a:t>підходить</a:t>
            </a:r>
            <a:r>
              <a:rPr lang="ru-RU" dirty="0"/>
              <a:t> далеко не кожному. Робота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рослинами</a:t>
            </a:r>
            <a:r>
              <a:rPr lang="ru-RU" dirty="0"/>
              <a:t>, </a:t>
            </a:r>
            <a:r>
              <a:rPr lang="ru-RU" dirty="0" err="1"/>
              <a:t>хімікатами</a:t>
            </a:r>
            <a:r>
              <a:rPr lang="ru-RU" dirty="0"/>
              <a:t>, водою </a:t>
            </a:r>
            <a:r>
              <a:rPr lang="ru-RU" dirty="0" err="1"/>
              <a:t>і</a:t>
            </a:r>
            <a:r>
              <a:rPr lang="ru-RU" dirty="0"/>
              <a:t> землею </a:t>
            </a:r>
            <a:r>
              <a:rPr lang="ru-RU" dirty="0" err="1"/>
              <a:t>досить</a:t>
            </a:r>
            <a:r>
              <a:rPr lang="ru-RU" dirty="0"/>
              <a:t> негативно </a:t>
            </a:r>
            <a:r>
              <a:rPr lang="ru-RU" dirty="0" err="1"/>
              <a:t>позначається</a:t>
            </a:r>
            <a:r>
              <a:rPr lang="ru-RU" dirty="0"/>
              <a:t> на </a:t>
            </a:r>
            <a:r>
              <a:rPr lang="ru-RU" dirty="0" err="1"/>
              <a:t>шкірі</a:t>
            </a:r>
            <a:r>
              <a:rPr lang="ru-RU" dirty="0"/>
              <a:t> рук. Правда,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в рукавичках,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справжні</a:t>
            </a:r>
            <a:r>
              <a:rPr lang="ru-RU" dirty="0"/>
              <a:t> </a:t>
            </a:r>
            <a:r>
              <a:rPr lang="ru-RU" dirty="0" err="1"/>
              <a:t>професіонали</a:t>
            </a:r>
            <a:r>
              <a:rPr lang="ru-RU" dirty="0"/>
              <a:t> </a:t>
            </a:r>
            <a:r>
              <a:rPr lang="ru-RU" dirty="0" err="1"/>
              <a:t>воліють</a:t>
            </a:r>
            <a:r>
              <a:rPr lang="ru-RU" dirty="0"/>
              <a:t> </a:t>
            </a:r>
            <a:r>
              <a:rPr lang="ru-RU" dirty="0" err="1"/>
              <a:t>обходитися</a:t>
            </a:r>
            <a:r>
              <a:rPr lang="ru-RU" dirty="0"/>
              <a:t> без них, </a:t>
            </a:r>
            <a:r>
              <a:rPr lang="ru-RU" dirty="0" err="1"/>
              <a:t>що</a:t>
            </a:r>
            <a:r>
              <a:rPr lang="ru-RU" dirty="0"/>
              <a:t> б </a:t>
            </a:r>
            <a:r>
              <a:rPr lang="ru-RU" dirty="0" err="1"/>
              <a:t>відчувати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 Але люди, по </a:t>
            </a:r>
            <a:r>
              <a:rPr lang="ru-RU" dirty="0" err="1"/>
              <a:t>справжньому</a:t>
            </a:r>
            <a:r>
              <a:rPr lang="ru-RU" dirty="0"/>
              <a:t> </a:t>
            </a:r>
            <a:r>
              <a:rPr lang="ru-RU" dirty="0" err="1"/>
              <a:t>захоплені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справою, не </a:t>
            </a:r>
            <a:r>
              <a:rPr lang="ru-RU" dirty="0" err="1"/>
              <a:t>звертають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вони </a:t>
            </a:r>
            <a:r>
              <a:rPr lang="ru-RU" dirty="0" err="1"/>
              <a:t>створюють</a:t>
            </a:r>
            <a:r>
              <a:rPr lang="ru-RU" dirty="0"/>
              <a:t> красу, </a:t>
            </a:r>
            <a:r>
              <a:rPr lang="ru-RU" dirty="0" err="1"/>
              <a:t>дарують</a:t>
            </a:r>
            <a:r>
              <a:rPr lang="ru-RU" dirty="0"/>
              <a:t> </a:t>
            </a:r>
            <a:r>
              <a:rPr lang="ru-RU" dirty="0" err="1"/>
              <a:t>чудовий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,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улюбленою</a:t>
            </a:r>
            <a:r>
              <a:rPr lang="ru-RU" dirty="0"/>
              <a:t> справою.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 err="1">
                <a:hlinkClick r:id="rId2"/>
              </a:rPr>
              <a:t>Освіта</a:t>
            </a:r>
            <a:r>
              <a:rPr lang="ru-RU" dirty="0">
                <a:hlinkClick r:id="rId2"/>
              </a:rPr>
              <a:t> флориста.</a:t>
            </a:r>
            <a:endParaRPr lang="ru-RU" dirty="0"/>
          </a:p>
          <a:p>
            <a:r>
              <a:rPr lang="ru-RU" dirty="0"/>
              <a:t>На жаль, зараз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серйозного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освіти</a:t>
            </a:r>
            <a:r>
              <a:rPr lang="ru-RU" dirty="0"/>
              <a:t> флориста. </a:t>
            </a:r>
            <a:r>
              <a:rPr lang="ru-RU" dirty="0" err="1"/>
              <a:t>Навчитися</a:t>
            </a:r>
            <a:r>
              <a:rPr lang="ru-RU" dirty="0"/>
              <a:t> основам </a:t>
            </a:r>
            <a:r>
              <a:rPr lang="ru-RU" dirty="0" err="1"/>
              <a:t>професії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на </a:t>
            </a:r>
            <a:r>
              <a:rPr lang="ru-RU" dirty="0" err="1"/>
              <a:t>спеціалізованих</a:t>
            </a:r>
            <a:r>
              <a:rPr lang="ru-RU" dirty="0"/>
              <a:t> курсах.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влаштуватися</a:t>
            </a:r>
            <a:r>
              <a:rPr lang="ru-RU" dirty="0"/>
              <a:t> в </a:t>
            </a:r>
            <a:r>
              <a:rPr lang="ru-RU" dirty="0" err="1"/>
              <a:t>студію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навчатися</a:t>
            </a:r>
            <a:r>
              <a:rPr lang="ru-RU" dirty="0"/>
              <a:t> прямо на </a:t>
            </a:r>
            <a:r>
              <a:rPr lang="ru-RU" dirty="0" err="1"/>
              <a:t>місці</a:t>
            </a:r>
            <a:r>
              <a:rPr lang="ru-RU" dirty="0"/>
              <a:t>. Головне,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, </a:t>
            </a:r>
            <a:r>
              <a:rPr lang="ru-RU" dirty="0" err="1"/>
              <a:t>любов</a:t>
            </a:r>
            <a:r>
              <a:rPr lang="ru-RU" dirty="0"/>
              <a:t> до </a:t>
            </a:r>
            <a:r>
              <a:rPr lang="ru-RU" dirty="0" err="1"/>
              <a:t>квітів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краси</a:t>
            </a:r>
            <a:r>
              <a:rPr lang="ru-RU" dirty="0"/>
              <a:t>. На курсах Вам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визначитися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напрямком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стати </a:t>
            </a:r>
            <a:r>
              <a:rPr lang="ru-RU" dirty="0" err="1"/>
              <a:t>фіто-дизайнером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ландшафтним</a:t>
            </a:r>
            <a:r>
              <a:rPr lang="ru-RU" dirty="0"/>
              <a:t> дизайнером. </a:t>
            </a:r>
            <a:r>
              <a:rPr lang="ru-RU" dirty="0" err="1"/>
              <a:t>Фіто-дизайнер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букети</a:t>
            </a:r>
            <a:r>
              <a:rPr lang="ru-RU" dirty="0"/>
              <a:t>, </a:t>
            </a:r>
            <a:r>
              <a:rPr lang="ru-RU" dirty="0" err="1"/>
              <a:t>композиції</a:t>
            </a:r>
            <a:r>
              <a:rPr lang="ru-RU" dirty="0"/>
              <a:t>, </a:t>
            </a:r>
            <a:r>
              <a:rPr lang="ru-RU" dirty="0" err="1"/>
              <a:t>декорує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, а </a:t>
            </a:r>
            <a:r>
              <a:rPr lang="ru-RU" dirty="0" err="1"/>
              <a:t>ландшафтний</a:t>
            </a:r>
            <a:r>
              <a:rPr lang="ru-RU" dirty="0"/>
              <a:t> дизайнер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оформленням</a:t>
            </a:r>
            <a:r>
              <a:rPr lang="ru-RU" dirty="0"/>
              <a:t> </a:t>
            </a:r>
            <a:r>
              <a:rPr lang="ru-RU" dirty="0" err="1"/>
              <a:t>дачних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,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. На курсах </a:t>
            </a:r>
            <a:r>
              <a:rPr lang="ru-RU" dirty="0" err="1"/>
              <a:t>викладатимуть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дизайну, </a:t>
            </a:r>
            <a:r>
              <a:rPr lang="ru-RU" dirty="0" err="1"/>
              <a:t>грунтознавство</a:t>
            </a:r>
            <a:r>
              <a:rPr lang="ru-RU" dirty="0"/>
              <a:t>, </a:t>
            </a:r>
            <a:r>
              <a:rPr lang="ru-RU" dirty="0" err="1"/>
              <a:t>агрохімія</a:t>
            </a:r>
            <a:r>
              <a:rPr lang="ru-RU" dirty="0"/>
              <a:t>, правила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букетів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 err="1">
                <a:hlinkClick r:id="rId2"/>
              </a:rPr>
              <a:t>Що</a:t>
            </a:r>
            <a:r>
              <a:rPr lang="ru-RU" dirty="0">
                <a:hlinkClick r:id="rId2"/>
              </a:rPr>
              <a:t> повинен знати флорист.</a:t>
            </a:r>
            <a:endParaRPr lang="ru-RU" dirty="0"/>
          </a:p>
          <a:p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умови</a:t>
            </a:r>
            <a:r>
              <a:rPr lang="ru-RU" dirty="0"/>
              <a:t> догляду за ними, </a:t>
            </a:r>
            <a:r>
              <a:rPr lang="ru-RU" dirty="0" err="1"/>
              <a:t>елементарні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ботаніки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агрономії</a:t>
            </a:r>
            <a:r>
              <a:rPr lang="ru-RU" dirty="0"/>
              <a:t>. А так же, флорист повинен знати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інтер'єру</a:t>
            </a:r>
            <a:r>
              <a:rPr lang="ru-RU" dirty="0"/>
              <a:t>, </a:t>
            </a:r>
            <a:r>
              <a:rPr lang="ru-RU" dirty="0" err="1"/>
              <a:t>світлотехніку</a:t>
            </a:r>
            <a:r>
              <a:rPr lang="ru-RU" dirty="0"/>
              <a:t>,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композицій</a:t>
            </a:r>
            <a:r>
              <a:rPr lang="ru-RU" dirty="0"/>
              <a:t>,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стежити</a:t>
            </a:r>
            <a:r>
              <a:rPr lang="ru-RU" dirty="0"/>
              <a:t> за модою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</a:t>
            </a:r>
            <a:r>
              <a:rPr lang="ru-RU" dirty="0" err="1"/>
              <a:t>тенденціями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мода </a:t>
            </a:r>
            <a:r>
              <a:rPr lang="ru-RU" dirty="0" err="1"/>
              <a:t>диктує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правила: </a:t>
            </a:r>
            <a:r>
              <a:rPr lang="ru-RU" dirty="0" err="1"/>
              <a:t>вчора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модні</a:t>
            </a:r>
            <a:r>
              <a:rPr lang="ru-RU" dirty="0"/>
              <a:t> </a:t>
            </a:r>
            <a:r>
              <a:rPr lang="ru-RU" dirty="0" err="1"/>
              <a:t>поодинокі</a:t>
            </a:r>
            <a:r>
              <a:rPr lang="ru-RU" dirty="0"/>
              <a:t> </a:t>
            </a:r>
            <a:r>
              <a:rPr lang="ru-RU" dirty="0" err="1"/>
              <a:t>троянди</a:t>
            </a:r>
            <a:r>
              <a:rPr lang="ru-RU" dirty="0"/>
              <a:t>, а </a:t>
            </a:r>
            <a:r>
              <a:rPr lang="ru-RU" dirty="0" err="1"/>
              <a:t>сьогодні</a:t>
            </a:r>
            <a:r>
              <a:rPr lang="ru-RU" dirty="0"/>
              <a:t> - </a:t>
            </a:r>
            <a:r>
              <a:rPr lang="ru-RU" dirty="0" err="1"/>
              <a:t>маленькі</a:t>
            </a:r>
            <a:r>
              <a:rPr lang="ru-RU" dirty="0"/>
              <a:t>, </a:t>
            </a:r>
            <a:r>
              <a:rPr lang="ru-RU" dirty="0" err="1"/>
              <a:t>вигадливо</a:t>
            </a:r>
            <a:r>
              <a:rPr lang="ru-RU" dirty="0"/>
              <a:t> </a:t>
            </a:r>
            <a:r>
              <a:rPr lang="ru-RU" dirty="0" err="1"/>
              <a:t>прикрашені</a:t>
            </a:r>
            <a:r>
              <a:rPr lang="ru-RU" dirty="0"/>
              <a:t> </a:t>
            </a:r>
            <a:r>
              <a:rPr lang="ru-RU" dirty="0" err="1"/>
              <a:t>букети</a:t>
            </a:r>
            <a:r>
              <a:rPr lang="ru-RU" dirty="0"/>
              <a:t> у </a:t>
            </a:r>
            <a:r>
              <a:rPr lang="ru-RU" dirty="0" err="1"/>
              <a:t>витончених</a:t>
            </a:r>
            <a:r>
              <a:rPr lang="ru-RU" dirty="0"/>
              <a:t> </a:t>
            </a:r>
            <a:r>
              <a:rPr lang="ru-RU" dirty="0" err="1"/>
              <a:t>кошиках</a:t>
            </a:r>
            <a:r>
              <a:rPr lang="ru-RU" dirty="0"/>
              <a:t>. </a:t>
            </a:r>
            <a:r>
              <a:rPr lang="ru-RU" dirty="0" err="1"/>
              <a:t>Асортимент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прикрас та </a:t>
            </a:r>
            <a:r>
              <a:rPr lang="ru-RU" dirty="0" err="1"/>
              <a:t>аксесуарів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розширюється</a:t>
            </a:r>
            <a:r>
              <a:rPr lang="ru-RU" dirty="0"/>
              <a:t>: в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все: </a:t>
            </a:r>
            <a:r>
              <a:rPr lang="ru-RU" dirty="0" err="1"/>
              <a:t>пір'я</a:t>
            </a:r>
            <a:r>
              <a:rPr lang="ru-RU" dirty="0"/>
              <a:t>, </a:t>
            </a:r>
            <a:r>
              <a:rPr lang="ru-RU" dirty="0" err="1"/>
              <a:t>метелики</a:t>
            </a:r>
            <a:r>
              <a:rPr lang="ru-RU" dirty="0"/>
              <a:t>, жуки, </a:t>
            </a:r>
            <a:r>
              <a:rPr lang="ru-RU" dirty="0" err="1"/>
              <a:t>листя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треба все </a:t>
            </a:r>
            <a:r>
              <a:rPr lang="ru-RU" dirty="0" err="1"/>
              <a:t>це</a:t>
            </a:r>
            <a:r>
              <a:rPr lang="ru-RU" dirty="0"/>
              <a:t> знати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вміти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вміти</a:t>
            </a:r>
            <a:r>
              <a:rPr lang="ru-RU" dirty="0"/>
              <a:t> </a:t>
            </a:r>
            <a:r>
              <a:rPr lang="ru-RU" dirty="0" err="1"/>
              <a:t>відрізняти</a:t>
            </a:r>
            <a:r>
              <a:rPr lang="ru-RU" dirty="0"/>
              <a:t> </a:t>
            </a:r>
            <a:r>
              <a:rPr lang="ru-RU" dirty="0" err="1"/>
              <a:t>газонокосарки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садових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8" y="7180"/>
            <a:ext cx="9156500" cy="6876000"/>
          </a:xfrm>
        </p:spPr>
      </p:pic>
    </p:spTree>
    <p:extLst>
      <p:ext uri="{BB962C8B-B14F-4D97-AF65-F5344CB8AC3E}">
        <p14:creationId xmlns:p14="http://schemas.microsoft.com/office/powerpoint/2010/main" val="205077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/>
              <a:t>Моя </a:t>
            </a:r>
            <a:r>
              <a:rPr lang="ru-RU" dirty="0" err="1"/>
              <a:t>майбутня</a:t>
            </a:r>
            <a:r>
              <a:rPr lang="ru-RU" dirty="0"/>
              <a:t> </a:t>
            </a:r>
            <a:r>
              <a:rPr lang="ru-RU" dirty="0" err="1"/>
              <a:t>професія</a:t>
            </a: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830763"/>
            <a:ext cx="5715000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7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Флорист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аранжування</a:t>
            </a:r>
            <a:r>
              <a:rPr lang="ru-RU" dirty="0"/>
              <a:t> </a:t>
            </a:r>
            <a:r>
              <a:rPr lang="ru-RU" dirty="0" err="1"/>
              <a:t>квітів</a:t>
            </a:r>
            <a:r>
              <a:rPr lang="ru-RU" dirty="0"/>
              <a:t>, яке </a:t>
            </a:r>
            <a:r>
              <a:rPr lang="ru-RU" dirty="0" err="1"/>
              <a:t>дає</a:t>
            </a:r>
            <a:r>
              <a:rPr lang="ru-RU" dirty="0"/>
              <a:t> нам </a:t>
            </a:r>
            <a:r>
              <a:rPr lang="ru-RU" dirty="0" err="1"/>
              <a:t>радість</a:t>
            </a:r>
            <a:r>
              <a:rPr lang="ru-RU" dirty="0"/>
              <a:t> </a:t>
            </a:r>
            <a:r>
              <a:rPr lang="uk-UA" dirty="0" smtClean="0"/>
              <a:t>спілкування</a:t>
            </a:r>
            <a:r>
              <a:rPr lang="ru-RU" dirty="0" smtClean="0"/>
              <a:t> </a:t>
            </a:r>
            <a:r>
              <a:rPr lang="ru-RU" dirty="0" err="1"/>
              <a:t>з</a:t>
            </a:r>
            <a:r>
              <a:rPr lang="ru-RU" dirty="0"/>
              <a:t> природою,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творча</a:t>
            </a:r>
            <a:r>
              <a:rPr lang="ru-RU" dirty="0"/>
              <a:t> робота,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заснована</a:t>
            </a:r>
            <a:r>
              <a:rPr lang="ru-RU" dirty="0"/>
              <a:t> на </a:t>
            </a:r>
            <a:r>
              <a:rPr lang="ru-RU" dirty="0" err="1"/>
              <a:t>чітких</a:t>
            </a:r>
            <a:r>
              <a:rPr lang="ru-RU" dirty="0"/>
              <a:t> правилах </a:t>
            </a:r>
            <a:r>
              <a:rPr lang="ru-RU" dirty="0" err="1"/>
              <a:t>і</a:t>
            </a:r>
            <a:r>
              <a:rPr lang="ru-RU" dirty="0"/>
              <a:t> законах </a:t>
            </a:r>
            <a:r>
              <a:rPr lang="ru-RU" dirty="0" err="1"/>
              <a:t>пропорції</a:t>
            </a:r>
            <a:r>
              <a:rPr lang="ru-RU" dirty="0"/>
              <a:t>, </a:t>
            </a:r>
            <a:r>
              <a:rPr lang="ru-RU" dirty="0" err="1"/>
              <a:t>гармонії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2916000" cy="1944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132" y="2779816"/>
            <a:ext cx="2970000" cy="198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932840"/>
            <a:ext cx="3132000" cy="20651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err="1">
                <a:hlinkClick r:id="rId2"/>
              </a:rPr>
              <a:t>Додаткові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особливості</a:t>
            </a:r>
            <a:r>
              <a:rPr lang="ru-RU" dirty="0">
                <a:hlinkClick r:id="rId2"/>
              </a:rPr>
              <a:t>:</a:t>
            </a:r>
            <a:endParaRPr lang="ru-RU" dirty="0"/>
          </a:p>
          <a:p>
            <a:r>
              <a:rPr lang="ru-RU" dirty="0" err="1"/>
              <a:t>Флористи</a:t>
            </a:r>
            <a:r>
              <a:rPr lang="ru-RU" dirty="0"/>
              <a:t> </a:t>
            </a:r>
            <a:r>
              <a:rPr lang="ru-RU" dirty="0" err="1"/>
              <a:t>покликані</a:t>
            </a:r>
            <a:r>
              <a:rPr lang="ru-RU" dirty="0"/>
              <a:t> </a:t>
            </a:r>
            <a:r>
              <a:rPr lang="ru-RU" dirty="0" err="1"/>
              <a:t>дивувати</a:t>
            </a:r>
            <a:r>
              <a:rPr lang="ru-RU" dirty="0"/>
              <a:t> людей. </a:t>
            </a:r>
            <a:r>
              <a:rPr lang="ru-RU" dirty="0" err="1"/>
              <a:t>Здавалося</a:t>
            </a:r>
            <a:r>
              <a:rPr lang="ru-RU" dirty="0"/>
              <a:t> б, </a:t>
            </a:r>
            <a:r>
              <a:rPr lang="ru-RU" dirty="0" err="1"/>
              <a:t>із</a:t>
            </a:r>
            <a:r>
              <a:rPr lang="ru-RU" dirty="0"/>
              <a:t> самих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вони на очах </a:t>
            </a:r>
            <a:r>
              <a:rPr lang="ru-RU" dirty="0" err="1"/>
              <a:t>спостерігачів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шедевр.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квітів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трав вони </a:t>
            </a:r>
            <a:r>
              <a:rPr lang="ru-RU" dirty="0" err="1"/>
              <a:t>дарують</a:t>
            </a:r>
            <a:r>
              <a:rPr lang="ru-RU" dirty="0"/>
              <a:t> людям </a:t>
            </a:r>
            <a:r>
              <a:rPr lang="ru-RU" dirty="0" err="1"/>
              <a:t>радість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настрій</a:t>
            </a:r>
            <a:r>
              <a:rPr lang="ru-RU" dirty="0"/>
              <a:t>. </a:t>
            </a:r>
            <a:r>
              <a:rPr lang="ru-RU" dirty="0" err="1"/>
              <a:t>Істинний</a:t>
            </a:r>
            <a:r>
              <a:rPr lang="ru-RU" dirty="0"/>
              <a:t> флорист </a:t>
            </a:r>
            <a:r>
              <a:rPr lang="ru-RU" dirty="0" err="1"/>
              <a:t>ніколи</a:t>
            </a:r>
            <a:r>
              <a:rPr lang="ru-RU" dirty="0"/>
              <a:t> не буде </a:t>
            </a:r>
            <a:r>
              <a:rPr lang="ru-RU" dirty="0" err="1"/>
              <a:t>виконувати</a:t>
            </a:r>
            <a:r>
              <a:rPr lang="ru-RU" dirty="0"/>
              <a:t> свою роботу </a:t>
            </a:r>
            <a:r>
              <a:rPr lang="ru-RU" dirty="0" err="1"/>
              <a:t>механічно</a:t>
            </a:r>
            <a:r>
              <a:rPr lang="ru-RU" dirty="0"/>
              <a:t>, в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складений</a:t>
            </a:r>
            <a:r>
              <a:rPr lang="ru-RU" dirty="0"/>
              <a:t> букет </a:t>
            </a:r>
            <a:r>
              <a:rPr lang="ru-RU" dirty="0" err="1"/>
              <a:t>він</a:t>
            </a:r>
            <a:r>
              <a:rPr lang="ru-RU" dirty="0"/>
              <a:t> буде </a:t>
            </a:r>
            <a:r>
              <a:rPr lang="ru-RU" dirty="0" err="1"/>
              <a:t>вкладати</a:t>
            </a:r>
            <a:r>
              <a:rPr lang="ru-RU" dirty="0"/>
              <a:t> </a:t>
            </a:r>
            <a:r>
              <a:rPr lang="ru-RU" dirty="0" err="1"/>
              <a:t>частинку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творець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чуйно</a:t>
            </a:r>
            <a:r>
              <a:rPr lang="ru-RU" dirty="0"/>
              <a:t> </a:t>
            </a:r>
            <a:r>
              <a:rPr lang="ru-RU" dirty="0" err="1"/>
              <a:t>вгадує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темперамент </a:t>
            </a:r>
            <a:r>
              <a:rPr lang="ru-RU" dirty="0" err="1"/>
              <a:t>клієнта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236000" cy="4820254"/>
          </a:xfrm>
        </p:spPr>
      </p:pic>
    </p:spTree>
    <p:extLst>
      <p:ext uri="{BB962C8B-B14F-4D97-AF65-F5344CB8AC3E}">
        <p14:creationId xmlns:p14="http://schemas.microsoft.com/office/powerpoint/2010/main" val="2003486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95" y="476671"/>
            <a:ext cx="3581999" cy="5400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4664"/>
            <a:ext cx="4502867" cy="60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88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836711"/>
            <a:ext cx="7296000" cy="5472000"/>
          </a:xfrm>
        </p:spPr>
      </p:pic>
    </p:spTree>
    <p:extLst>
      <p:ext uri="{BB962C8B-B14F-4D97-AF65-F5344CB8AC3E}">
        <p14:creationId xmlns:p14="http://schemas.microsoft.com/office/powerpoint/2010/main" val="230953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dirty="0" err="1">
                <a:hlinkClick r:id="rId2"/>
              </a:rPr>
              <a:t>Професійні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навички</a:t>
            </a:r>
            <a:r>
              <a:rPr lang="ru-RU" dirty="0">
                <a:hlinkClick r:id="rId2"/>
              </a:rPr>
              <a:t>:</a:t>
            </a:r>
            <a:endParaRPr lang="ru-RU" dirty="0"/>
          </a:p>
          <a:p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композиції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умов догляду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рослинами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букетів</a:t>
            </a:r>
            <a:r>
              <a:rPr lang="ru-RU" dirty="0"/>
              <a:t>, </a:t>
            </a:r>
            <a:r>
              <a:rPr lang="ru-RU" dirty="0" err="1"/>
              <a:t>ікебан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вузькопрофільними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, такими як </a:t>
            </a:r>
            <a:r>
              <a:rPr lang="ru-RU" dirty="0" err="1"/>
              <a:t>гілочки</a:t>
            </a:r>
            <a:r>
              <a:rPr lang="ru-RU" dirty="0"/>
              <a:t>, бантики, </a:t>
            </a:r>
            <a:r>
              <a:rPr lang="ru-RU" dirty="0" err="1"/>
              <a:t>блискітками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пакувальними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декорування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навички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фітодизайну</a:t>
            </a:r>
            <a:r>
              <a:rPr lang="ru-RU" dirty="0"/>
              <a:t>, ландшафтного дизайну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err="1">
                <a:hlinkClick r:id="rId2"/>
              </a:rPr>
              <a:t>Місця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роботи</a:t>
            </a:r>
            <a:r>
              <a:rPr lang="ru-RU" dirty="0">
                <a:hlinkClick r:id="rId2"/>
              </a:rPr>
              <a:t>:</a:t>
            </a:r>
            <a:endParaRPr lang="ru-RU" dirty="0"/>
          </a:p>
          <a:p>
            <a:r>
              <a:rPr lang="ru-RU" dirty="0" err="1"/>
              <a:t>салони</a:t>
            </a:r>
            <a:r>
              <a:rPr lang="ru-RU" dirty="0"/>
              <a:t> </a:t>
            </a:r>
            <a:r>
              <a:rPr lang="ru-RU" dirty="0" err="1"/>
              <a:t>квітів</a:t>
            </a:r>
            <a:r>
              <a:rPr lang="ru-RU" dirty="0"/>
              <a:t>, </a:t>
            </a:r>
            <a:r>
              <a:rPr lang="ru-RU" dirty="0" err="1"/>
              <a:t>квіткові</a:t>
            </a:r>
            <a:r>
              <a:rPr lang="ru-RU" dirty="0"/>
              <a:t> </a:t>
            </a:r>
            <a:r>
              <a:rPr lang="ru-RU" dirty="0" err="1"/>
              <a:t>магазини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флористів-дизайнерів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робота в </a:t>
            </a:r>
            <a:r>
              <a:rPr lang="ru-RU" dirty="0" err="1"/>
              <a:t>офісах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приватна практика</a:t>
            </a:r>
          </a:p>
          <a:p>
            <a:r>
              <a:rPr lang="ru-RU" dirty="0"/>
              <a:t>Автор: </a:t>
            </a:r>
            <a:r>
              <a:rPr lang="ru-RU" dirty="0">
                <a:hlinkClick r:id="rId3" tooltip="author profile"/>
              </a:rPr>
              <a:t>Моя </a:t>
            </a:r>
            <a:r>
              <a:rPr lang="ru-RU" dirty="0" err="1">
                <a:hlinkClick r:id="rId3" tooltip="author profile"/>
              </a:rPr>
              <a:t>майбутня</a:t>
            </a:r>
            <a:r>
              <a:rPr lang="ru-RU" dirty="0">
                <a:hlinkClick r:id="rId3" tooltip="author profile"/>
              </a:rPr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480</Words>
  <Application>Microsoft Office PowerPoint</Application>
  <PresentationFormat>Экран (4:3)</PresentationFormat>
  <Paragraphs>18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Моя майбутня професія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demian</dc:creator>
  <cp:lastModifiedBy>Лиза</cp:lastModifiedBy>
  <cp:revision>4</cp:revision>
  <dcterms:created xsi:type="dcterms:W3CDTF">2013-12-09T13:38:03Z</dcterms:created>
  <dcterms:modified xsi:type="dcterms:W3CDTF">2014-06-05T17:42:16Z</dcterms:modified>
</cp:coreProperties>
</file>