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5" r:id="rId9"/>
    <p:sldId id="264" r:id="rId10"/>
    <p:sldId id="260" r:id="rId11"/>
    <p:sldId id="274" r:id="rId12"/>
    <p:sldId id="272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239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54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460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44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55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38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63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913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95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95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6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44E0-7927-46BD-A7D6-21C1AE3A80FE}" type="datetimeFigureOut">
              <a:rPr lang="uk-UA" smtClean="0"/>
              <a:t>24.01.2015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E79-BDBE-4617-9340-974BA294A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28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US$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Samsung\Desktop\Діснейленд\rfh\disneyland_pari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50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572000" y="476672"/>
            <a:ext cx="41044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 також ще кілька парків розваг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компанії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Disney:</a:t>
            </a: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Дісней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Ворлд</a:t>
            </a: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Флориді,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Діснейленд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Японії - Токіо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Діснейленд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«Парк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Діснея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воді»  (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DisneySea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Діснейленд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Парижі (так званий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Євро-Діснейленд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Також в Китаї будується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«піратський»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Діснейленд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C:\Users\Samsung\Desktop\Діснейленд\rfh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8989"/>
            <a:ext cx="4104456" cy="5650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132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149" y="4797152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Місце для вмісту 9" descr="78513041_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92" y="354101"/>
            <a:ext cx="4399616" cy="6095030"/>
          </a:xfrm>
          <a:prstGeom prst="rect">
            <a:avLst/>
          </a:prstGeom>
        </p:spPr>
      </p:pic>
      <p:pic>
        <p:nvPicPr>
          <p:cNvPr id="7" name="Місце для вмісту 7" descr="discal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747" y="456674"/>
            <a:ext cx="3887533" cy="59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8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4797152"/>
            <a:ext cx="364093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Підготувала :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учениця 11_А класу 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ТЗОШ№ 24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Складанюк Наталія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N008177_2016juil01_disney-village_926x3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4744"/>
            <a:ext cx="7715304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кутник 4"/>
          <p:cNvSpPr/>
          <p:nvPr/>
        </p:nvSpPr>
        <p:spPr>
          <a:xfrm>
            <a:off x="323528" y="4653136"/>
            <a:ext cx="892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solidFill>
                  <a:schemeClr val="bg2"/>
                </a:solidFill>
              </a:rPr>
              <a:t>Діснейленд</a:t>
            </a:r>
            <a:r>
              <a:rPr lang="uk-UA" sz="3200" dirty="0">
                <a:solidFill>
                  <a:schemeClr val="bg2"/>
                </a:solidFill>
              </a:rPr>
              <a:t> </a:t>
            </a:r>
            <a:r>
              <a:rPr lang="en-GB" sz="3200" dirty="0" smtClean="0">
                <a:solidFill>
                  <a:schemeClr val="bg2"/>
                </a:solidFill>
              </a:rPr>
              <a:t>— </a:t>
            </a:r>
            <a:r>
              <a:rPr lang="uk-UA" sz="3200" dirty="0">
                <a:solidFill>
                  <a:schemeClr val="bg2"/>
                </a:solidFill>
              </a:rPr>
              <a:t>популярний </a:t>
            </a:r>
            <a:r>
              <a:rPr lang="uk-UA" sz="3200" dirty="0" smtClean="0">
                <a:solidFill>
                  <a:schemeClr val="bg2"/>
                </a:solidFill>
              </a:rPr>
              <a:t>і високоприбутковий</a:t>
            </a:r>
            <a:r>
              <a:rPr lang="uk-UA" sz="3200" dirty="0">
                <a:solidFill>
                  <a:schemeClr val="bg2"/>
                </a:solidFill>
              </a:rPr>
              <a:t> парк </a:t>
            </a:r>
            <a:r>
              <a:rPr lang="uk-UA" sz="3200" dirty="0" smtClean="0">
                <a:solidFill>
                  <a:schemeClr val="bg2"/>
                </a:solidFill>
              </a:rPr>
              <a:t>розваг компанії </a:t>
            </a:r>
          </a:p>
          <a:p>
            <a:pPr algn="ctr"/>
            <a:r>
              <a:rPr lang="uk-UA" sz="3200" dirty="0" smtClean="0">
                <a:solidFill>
                  <a:schemeClr val="bg2"/>
                </a:solidFill>
              </a:rPr>
              <a:t> </a:t>
            </a:r>
            <a:r>
              <a:rPr lang="uk-UA" sz="3200" dirty="0" err="1" smtClean="0">
                <a:solidFill>
                  <a:schemeClr val="bg2"/>
                </a:solidFill>
              </a:rPr>
              <a:t>«Вол</a:t>
            </a:r>
            <a:r>
              <a:rPr lang="uk-UA" sz="3200" dirty="0" smtClean="0">
                <a:solidFill>
                  <a:schemeClr val="bg2"/>
                </a:solidFill>
              </a:rPr>
              <a:t>т Дісней» </a:t>
            </a:r>
          </a:p>
          <a:p>
            <a:pPr algn="ctr"/>
            <a:r>
              <a:rPr lang="uk-UA" sz="3200" dirty="0" smtClean="0">
                <a:solidFill>
                  <a:schemeClr val="bg2"/>
                </a:solidFill>
              </a:rPr>
              <a:t>у </a:t>
            </a:r>
            <a:r>
              <a:rPr lang="uk-UA" sz="3200" dirty="0" err="1" smtClean="0">
                <a:solidFill>
                  <a:schemeClr val="bg2"/>
                </a:solidFill>
              </a:rPr>
              <a:t>місті Ан</a:t>
            </a:r>
            <a:r>
              <a:rPr lang="uk-UA" sz="3200" dirty="0" smtClean="0">
                <a:solidFill>
                  <a:schemeClr val="bg2"/>
                </a:solidFill>
              </a:rPr>
              <a:t>ахаймі (США, Каліфорнія).</a:t>
            </a:r>
            <a:endParaRPr lang="uk-UA" sz="3200" dirty="0">
              <a:solidFill>
                <a:schemeClr val="bg2"/>
              </a:solidFill>
            </a:endParaRPr>
          </a:p>
        </p:txBody>
      </p:sp>
      <p:pic>
        <p:nvPicPr>
          <p:cNvPr id="6" name="Рисунок 5" descr="disneyland_cas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48680"/>
            <a:ext cx="8215338" cy="38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0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isney_wal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2" y="-26779"/>
            <a:ext cx="2828925" cy="3933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foto.rambler.ru/public/tjapa2007/11/37/1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0924" y="2924584"/>
            <a:ext cx="2790391" cy="3933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кутник 7"/>
          <p:cNvSpPr/>
          <p:nvPr/>
        </p:nvSpPr>
        <p:spPr>
          <a:xfrm>
            <a:off x="3275856" y="163456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 </a:t>
            </a:r>
            <a:r>
              <a:rPr lang="uk-UA" sz="2800" b="1" dirty="0" smtClean="0">
                <a:solidFill>
                  <a:schemeClr val="bg1"/>
                </a:solidFill>
              </a:rPr>
              <a:t>Парк розваг відкрито </a:t>
            </a:r>
            <a:r>
              <a:rPr lang="uk-UA" sz="2800" b="1" dirty="0">
                <a:solidFill>
                  <a:schemeClr val="bg1"/>
                </a:solidFill>
              </a:rPr>
              <a:t>в </a:t>
            </a:r>
            <a:r>
              <a:rPr lang="uk-UA" sz="2800" b="1" dirty="0" smtClean="0">
                <a:solidFill>
                  <a:schemeClr val="bg1"/>
                </a:solidFill>
              </a:rPr>
              <a:t>1955 році</a:t>
            </a:r>
            <a:r>
              <a:rPr lang="uk-UA" sz="2800" b="1" dirty="0">
                <a:solidFill>
                  <a:schemeClr val="bg1"/>
                </a:solidFill>
              </a:rPr>
              <a:t>, ставши втіленням ідеї </a:t>
            </a:r>
            <a:r>
              <a:rPr lang="uk-UA" sz="2800" b="1" dirty="0" err="1">
                <a:solidFill>
                  <a:schemeClr val="bg1"/>
                </a:solidFill>
              </a:rPr>
              <a:t>Волта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Діснея</a:t>
            </a:r>
            <a:r>
              <a:rPr lang="uk-UA" sz="2800" b="1" dirty="0" smtClean="0">
                <a:solidFill>
                  <a:schemeClr val="bg1"/>
                </a:solidFill>
              </a:rPr>
              <a:t> про </a:t>
            </a:r>
            <a:r>
              <a:rPr lang="uk-UA" sz="2800" b="1" dirty="0">
                <a:solidFill>
                  <a:schemeClr val="bg1"/>
                </a:solidFill>
              </a:rPr>
              <a:t>парк, в якому був би відтворений світ </a:t>
            </a:r>
            <a:r>
              <a:rPr lang="uk-UA" sz="2800" b="1" dirty="0" smtClean="0">
                <a:solidFill>
                  <a:schemeClr val="bg1"/>
                </a:solidFill>
              </a:rPr>
              <a:t>мультфільмів і</a:t>
            </a:r>
            <a:r>
              <a:rPr lang="uk-UA" sz="2800" b="1" dirty="0">
                <a:solidFill>
                  <a:schemeClr val="bg1"/>
                </a:solidFill>
              </a:rPr>
              <a:t> казок, де цікаво всім - і дорослим, і дітям.</a:t>
            </a:r>
          </a:p>
        </p:txBody>
      </p:sp>
      <p:pic>
        <p:nvPicPr>
          <p:cNvPr id="9" name="Рисунок 8" descr="gallery_2_79_74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140968"/>
            <a:ext cx="1784319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onald_Duck_E9470[1]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77072"/>
            <a:ext cx="2880320" cy="256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34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7" name="Рисунок 6" descr="disneyland-park-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29" y="332656"/>
            <a:ext cx="817334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79512" y="5013176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На </a:t>
            </a:r>
            <a:r>
              <a:rPr lang="ru-RU" sz="3200" dirty="0" err="1">
                <a:solidFill>
                  <a:schemeClr val="bg1"/>
                </a:solidFill>
              </a:rPr>
              <a:t>створення</a:t>
            </a:r>
            <a:r>
              <a:rPr lang="ru-RU" sz="3200" dirty="0">
                <a:solidFill>
                  <a:schemeClr val="bg1"/>
                </a:solidFill>
              </a:rPr>
              <a:t> парку </a:t>
            </a:r>
            <a:r>
              <a:rPr lang="ru-RU" sz="3200" dirty="0" err="1">
                <a:solidFill>
                  <a:schemeClr val="bg1"/>
                </a:solidFill>
              </a:rPr>
              <a:t>мрії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побудованого</a:t>
            </a:r>
            <a:r>
              <a:rPr lang="ru-RU" sz="3200" dirty="0">
                <a:solidFill>
                  <a:schemeClr val="bg1"/>
                </a:solidFill>
              </a:rPr>
              <a:t> на 34 га </a:t>
            </a:r>
            <a:r>
              <a:rPr lang="ru-RU" sz="3200" dirty="0" err="1">
                <a:solidFill>
                  <a:schemeClr val="bg1"/>
                </a:solidFill>
              </a:rPr>
              <a:t>землі</a:t>
            </a:r>
            <a:r>
              <a:rPr lang="ru-RU" sz="3200" dirty="0">
                <a:solidFill>
                  <a:schemeClr val="bg1"/>
                </a:solidFill>
              </a:rPr>
              <a:t>, де </a:t>
            </a:r>
            <a:r>
              <a:rPr lang="ru-RU" sz="3200" dirty="0" err="1">
                <a:solidFill>
                  <a:schemeClr val="bg1"/>
                </a:solidFill>
              </a:rPr>
              <a:t>раніше</a:t>
            </a:r>
            <a:r>
              <a:rPr lang="ru-RU" sz="3200" dirty="0">
                <a:solidFill>
                  <a:schemeClr val="bg1"/>
                </a:solidFill>
              </a:rPr>
              <a:t> росли </a:t>
            </a:r>
            <a:r>
              <a:rPr lang="ru-RU" sz="3200" dirty="0" err="1">
                <a:solidFill>
                  <a:schemeClr val="bg1"/>
                </a:solidFill>
              </a:rPr>
              <a:t>апельсинові</a:t>
            </a:r>
            <a:r>
              <a:rPr lang="ru-RU" sz="3200" dirty="0">
                <a:solidFill>
                  <a:schemeClr val="bg1"/>
                </a:solidFill>
              </a:rPr>
              <a:t> дерева</a:t>
            </a:r>
            <a:r>
              <a:rPr lang="ru-RU" sz="32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пішло</a:t>
            </a:r>
            <a:r>
              <a:rPr lang="ru-RU" sz="3200" dirty="0">
                <a:solidFill>
                  <a:schemeClr val="bg1"/>
                </a:solidFill>
              </a:rPr>
              <a:t> 17 </a:t>
            </a:r>
            <a:r>
              <a:rPr lang="ru-RU" sz="3200" dirty="0" err="1">
                <a:solidFill>
                  <a:schemeClr val="bg1"/>
                </a:solidFill>
              </a:rPr>
              <a:t>мільйонів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доларів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LP3IuTzwM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4664"/>
            <a:ext cx="7083461" cy="43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6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575556" y="188640"/>
            <a:ext cx="79928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посвячення у парках </a:t>
            </a:r>
            <a:r>
              <a:rPr lang="uk-UA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Діснея</a:t>
            </a:r>
            <a:r>
              <a:rPr lang="uk-UA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крім парку </a:t>
            </a:r>
            <a:r>
              <a:rPr lang="uk-UA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</a:t>
            </a:r>
            <a:r>
              <a:rPr lang="uk-UA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Орлан</a:t>
            </a:r>
            <a:r>
              <a:rPr lang="uk-UA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uk-UA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починаються з </a:t>
            </a:r>
            <a:r>
              <a:rPr lang="uk-UA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фрази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GB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all who come to this happy place — welcome</a:t>
            </a:r>
            <a:r>
              <a:rPr lang="en-GB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51520" y="4509120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B0F0"/>
                </a:solidFill>
              </a:rPr>
              <a:t>Усім, хто прийшов у </a:t>
            </a:r>
            <a:r>
              <a:rPr lang="uk-UA" sz="2400" dirty="0" smtClean="0">
                <a:solidFill>
                  <a:srgbClr val="00B0F0"/>
                </a:solidFill>
              </a:rPr>
              <a:t>це </a:t>
            </a:r>
            <a:r>
              <a:rPr lang="uk-UA" sz="2400" dirty="0">
                <a:solidFill>
                  <a:srgbClr val="00B0F0"/>
                </a:solidFill>
              </a:rPr>
              <a:t>щасливий місце - Ласкаво просимо! </a:t>
            </a:r>
            <a:r>
              <a:rPr lang="uk-UA" sz="2400" dirty="0" err="1">
                <a:solidFill>
                  <a:srgbClr val="00B0F0"/>
                </a:solidFill>
              </a:rPr>
              <a:t>Діснейленд</a:t>
            </a:r>
            <a:r>
              <a:rPr lang="uk-UA" sz="2400" dirty="0">
                <a:solidFill>
                  <a:srgbClr val="00B0F0"/>
                </a:solidFill>
              </a:rPr>
              <a:t> - це ваша країна. Тут воскресають прекрасні спогади людей похилого віку, і тут молоді можуть вдихнути виклик і обіцянки майбутнього. </a:t>
            </a:r>
            <a:r>
              <a:rPr lang="uk-UA" sz="2400" dirty="0" err="1">
                <a:solidFill>
                  <a:srgbClr val="00B0F0"/>
                </a:solidFill>
              </a:rPr>
              <a:t>Діснейленд</a:t>
            </a:r>
            <a:r>
              <a:rPr lang="uk-UA" sz="2400" dirty="0">
                <a:solidFill>
                  <a:srgbClr val="00B0F0"/>
                </a:solidFill>
              </a:rPr>
              <a:t> присвячується ідеалам, мрій та реальних подій, які створили Америку ... з надією, що вона стане джерелом радості та натхнення для всього світу!</a:t>
            </a:r>
          </a:p>
        </p:txBody>
      </p:sp>
      <p:pic>
        <p:nvPicPr>
          <p:cNvPr id="12" name="Рисунок 11" descr="Sc_ALZvaIO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737605"/>
            <a:ext cx="2601889" cy="2601889"/>
          </a:xfrm>
          <a:prstGeom prst="rect">
            <a:avLst/>
          </a:prstGeom>
        </p:spPr>
      </p:pic>
      <p:pic>
        <p:nvPicPr>
          <p:cNvPr id="13" name="Рисунок 12" descr="HsO3J3LGF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26" y="1719528"/>
            <a:ext cx="2786081" cy="2619967"/>
          </a:xfrm>
          <a:prstGeom prst="rect">
            <a:avLst/>
          </a:prstGeom>
        </p:spPr>
      </p:pic>
      <p:pic>
        <p:nvPicPr>
          <p:cNvPr id="14" name="Picture 2" descr="C:\Users\Samsung\Desktop\Діснейленд\rfh\20th-anniversary-of-Disneyland-Pa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1446" y="1690443"/>
            <a:ext cx="3161107" cy="2678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13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39552" y="522920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результатами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2007 року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прибуток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Діснейленду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$ 1,22 млрд.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C:\Users\Samsung\Desktop\Діснейленд\rfh\obzor-oteley-disneyle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1"/>
            <a:ext cx="6845585" cy="4456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10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797253"/>
              </p:ext>
            </p:extLst>
          </p:nvPr>
        </p:nvGraphicFramePr>
        <p:xfrm>
          <a:off x="241180" y="2924944"/>
          <a:ext cx="8661640" cy="3566160"/>
        </p:xfrm>
        <a:graphic>
          <a:graphicData uri="http://schemas.openxmlformats.org/drawingml/2006/table">
            <a:tbl>
              <a:tblPr/>
              <a:tblGrid>
                <a:gridCol w="666280"/>
                <a:gridCol w="666280"/>
                <a:gridCol w="666280"/>
                <a:gridCol w="666280"/>
                <a:gridCol w="666280"/>
                <a:gridCol w="666280"/>
                <a:gridCol w="666280"/>
                <a:gridCol w="666280"/>
                <a:gridCol w="666280"/>
                <a:gridCol w="666280"/>
                <a:gridCol w="666280"/>
                <a:gridCol w="666280"/>
                <a:gridCol w="666280"/>
              </a:tblGrid>
              <a:tr h="0">
                <a:tc gridSpan="13"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Вартість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одноденного</a:t>
                      </a:r>
                      <a:r>
                        <a:rPr lang="ru-RU" dirty="0"/>
                        <a:t> квитка для </a:t>
                      </a:r>
                      <a:r>
                        <a:rPr lang="ru-RU" dirty="0" err="1"/>
                        <a:t>повнолітніх</a:t>
                      </a:r>
                      <a:r>
                        <a:rPr lang="ru-RU" dirty="0"/>
                        <a:t> на один </a:t>
                      </a:r>
                      <a:r>
                        <a:rPr lang="ru-RU" dirty="0" err="1"/>
                        <a:t>атракціон</a:t>
                      </a:r>
                      <a:endParaRPr lang="ru-RU" dirty="0"/>
                    </a:p>
                  </a:txBody>
                  <a:tcPr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Рік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1981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1982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1984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1985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1986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1987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1990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1991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1993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1994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Jan 1999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Jan 2000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Ціна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US$"/>
                        </a:rPr>
                        <a:t>US$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$10.75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$12.00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$14.00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$17.95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$18.00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$21.50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$25.50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$27.50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$28.75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$31.00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$39.00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$41.00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 gridSpan="11">
                  <a:txBody>
                    <a:bodyPr/>
                    <a:lstStyle/>
                    <a:p>
                      <a:pPr algn="ctr"/>
                      <a:endParaRPr lang="uk-UA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Місяць і Рік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Nov 2000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Mar 2002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Jan 2003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Mar 2004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Jan 2005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Jun 2005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Jan 2006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Sep 2006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Sep 2007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Aug 2008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Aug 2009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Aug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2014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Ціна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US$"/>
                        </a:rPr>
                        <a:t>US$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$43.00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$45.00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$47.00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$49.75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$53.00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$56.00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$59.00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$63.00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$66.00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$69.00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$72.00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$96.00</a:t>
                      </a:r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91" y="116632"/>
            <a:ext cx="6552728" cy="25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09" y="1553308"/>
            <a:ext cx="3137999" cy="2109890"/>
          </a:xfrm>
        </p:spPr>
      </p:pic>
      <p:sp>
        <p:nvSpPr>
          <p:cNvPr id="5" name="Прямокутник 4"/>
          <p:cNvSpPr/>
          <p:nvPr/>
        </p:nvSpPr>
        <p:spPr>
          <a:xfrm>
            <a:off x="251520" y="260647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>
                <a:solidFill>
                  <a:schemeClr val="bg1"/>
                </a:solidFill>
              </a:rPr>
              <a:t>Діснейленд</a:t>
            </a:r>
            <a:r>
              <a:rPr lang="uk-UA" sz="2400" dirty="0">
                <a:solidFill>
                  <a:schemeClr val="bg1"/>
                </a:solidFill>
              </a:rPr>
              <a:t> відомий своєю чистотою. Як тільки ворота парку зачиняються пізно ввечері, в найщасливішому місці на землі починається зовсім інше життя. </a:t>
            </a:r>
            <a:endParaRPr lang="uk-UA" sz="2400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Після </a:t>
            </a:r>
            <a:r>
              <a:rPr lang="uk-UA" dirty="0">
                <a:solidFill>
                  <a:schemeClr val="bg1"/>
                </a:solidFill>
              </a:rPr>
              <a:t>закриття в парку збираються дикі кішки. </a:t>
            </a:r>
            <a:r>
              <a:rPr lang="uk-UA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Вони </a:t>
            </a:r>
            <a:r>
              <a:rPr lang="uk-UA" dirty="0">
                <a:solidFill>
                  <a:schemeClr val="bg1"/>
                </a:solidFill>
              </a:rPr>
              <a:t>контролюють популяцію мишей і щурів тут. 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Протягом </a:t>
            </a:r>
            <a:r>
              <a:rPr lang="uk-UA" dirty="0">
                <a:solidFill>
                  <a:schemeClr val="bg1"/>
                </a:solidFill>
              </a:rPr>
              <a:t>дня кішок тримають в декількох місцях, 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де </a:t>
            </a:r>
            <a:r>
              <a:rPr lang="uk-UA" dirty="0">
                <a:solidFill>
                  <a:schemeClr val="bg1"/>
                </a:solidFill>
              </a:rPr>
              <a:t>їх годують, стерилізують і вакцинують.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80298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 парку не </a:t>
            </a:r>
            <a:r>
              <a:rPr lang="ru-RU" dirty="0" err="1">
                <a:solidFill>
                  <a:schemeClr val="bg1"/>
                </a:solidFill>
              </a:rPr>
              <a:t>продають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dirty="0" err="1">
                <a:solidFill>
                  <a:schemeClr val="bg1"/>
                </a:solidFill>
              </a:rPr>
              <a:t>жувальну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гумку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гості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випльовували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і не </a:t>
            </a:r>
            <a:r>
              <a:rPr lang="ru-RU" dirty="0" err="1">
                <a:solidFill>
                  <a:schemeClr val="bg1"/>
                </a:solidFill>
              </a:rPr>
              <a:t>забруднювали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тротуари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12676" y="4149080"/>
            <a:ext cx="8118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 «Лос-Анджелес </a:t>
            </a:r>
            <a:r>
              <a:rPr lang="uk-UA" dirty="0" err="1">
                <a:solidFill>
                  <a:schemeClr val="bg1"/>
                </a:solidFill>
              </a:rPr>
              <a:t>Таймс</a:t>
            </a:r>
            <a:r>
              <a:rPr lang="uk-UA" dirty="0">
                <a:solidFill>
                  <a:schemeClr val="bg1"/>
                </a:solidFill>
              </a:rPr>
              <a:t>» написано, що 600 доглядачів, малярів, садівників і декораторів працюють 365 ночей у році, щоб забезпечити роботу парку. Працівники </a:t>
            </a:r>
            <a:r>
              <a:rPr lang="uk-UA" dirty="0" err="1">
                <a:solidFill>
                  <a:schemeClr val="bg1"/>
                </a:solidFill>
              </a:rPr>
              <a:t>зішкрябують</a:t>
            </a:r>
            <a:r>
              <a:rPr lang="uk-UA" dirty="0">
                <a:solidFill>
                  <a:schemeClr val="bg1"/>
                </a:solidFill>
              </a:rPr>
              <a:t> жувальну гумку з тротуарів, висмикують бур’яни, оновлюють покриття поручнів – і роблять все вночі. Лише три працівники відповідають за ремонт і заміну 800 парасольок, 25000 стільців і близько 7000 столів в ресторанах і кафе </a:t>
            </a:r>
            <a:r>
              <a:rPr lang="uk-UA" dirty="0" err="1">
                <a:solidFill>
                  <a:schemeClr val="bg1"/>
                </a:solidFill>
              </a:rPr>
              <a:t>Діснейленду</a:t>
            </a:r>
            <a:r>
              <a:rPr lang="uk-UA" dirty="0">
                <a:solidFill>
                  <a:schemeClr val="bg1"/>
                </a:solidFill>
              </a:rPr>
              <a:t> і сусіднього парку «Каліфорнія Авеню Парк». Чотири сертифікованих водолази чистять дно водойм від сміття і займаються ремонтом водних атракціонів</a:t>
            </a:r>
          </a:p>
        </p:txBody>
      </p:sp>
    </p:spTree>
    <p:extLst>
      <p:ext uri="{BB962C8B-B14F-4D97-AF65-F5344CB8AC3E}">
        <p14:creationId xmlns:p14="http://schemas.microsoft.com/office/powerpoint/2010/main" val="2916251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410</Words>
  <Application>Microsoft Office PowerPoint</Application>
  <PresentationFormat>Екран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WebHouse</dc:creator>
  <cp:lastModifiedBy>WebHouse</cp:lastModifiedBy>
  <cp:revision>7</cp:revision>
  <dcterms:created xsi:type="dcterms:W3CDTF">2015-01-24T13:05:41Z</dcterms:created>
  <dcterms:modified xsi:type="dcterms:W3CDTF">2015-01-24T14:18:04Z</dcterms:modified>
</cp:coreProperties>
</file>