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5B6F6E-A210-479D-8292-1C49D9338F24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7407DE-69A8-4D59-89A4-7193BD8F7E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51;&#1072;&#1090;&#1080;&#1085;&#1086;-&#1072;&#1084;&#1077;&#1088;&#1080;&#1082;&#1072;&#1085;&#1089;&#1082;&#1080;&#1081;%20&#1073;&#1072;&#1083;&#1100;&#1085;&#1099;&#1081;%20&#1090;&#1072;&#1085;&#1077;&#1094;%20&#1063;&#1072;-&#1095;&#1072;-&#1095;&#1072;%20-%20&#1055;&#1077;&#1089;&#1085;&#1103;%20&#1080;&#1079;%20&#1092;&#1080;&#1083;&#1100;&#1084;&#1072;.mp3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41;&#1080;&#1079;&#1077;%20-%20&#1050;&#1072;&#1088;&#1084;&#1077;&#1085;%20-%20C&#1102;&#1080;&#1090;&#1072;%202%20-%20&#1055;&#1072;&#1089;&#1072;&#1076;&#1086;&#1073;&#1083;&#1100;%20%5b&#1089;%20&#1089;&#1072;&#1081;&#1090;&#1072;%20www.ololo.fm%5d.mp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Chak%20Berry%20-%20Johny%20Be%20Good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42;&#1072;&#1083;&#1100;&#1089;%20(&#1052;&#1086;&#1081;%20&#1083;&#1072;&#1089;&#1082;&#1086;&#1074;&#1099;&#1081;%20&#1080;%20&#1085;&#1077;&#1078;&#1085;&#1099;&#1081;%20&#1079;&#1074;&#1077;&#1088;&#1100;)%20-%20.mp3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42;&#1077;&#1085;&#1089;&#1082;&#1080;&#1081;%20&#1074;&#1072;&#1083;&#1100;&#1089;%20-%20&#1064;&#1086;&#1089;&#1090;&#1072;&#1082;&#1086;&#1074;&#1080;&#1095;.%20Jazz%20Suite%20&#1042;&#1072;&#1083;&#1100;&#1089;%20N2.mp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60;&#1086;&#1082;&#1089;&#1090;&#1088;&#1086;&#1090;%20-%20&#1053;&#1100;&#1102;%20&#1081;&#1086;&#1088;&#1082;%20&#1092;&#1086;&#1082;&#1089;&#1090;&#1088;&#1086;&#1090;.mp3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kvikstep-track10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tango_track7.mp3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57;&#1072;&#1084;&#1073;&#1072;%20-%20&#1073;&#1072;&#1083;&#1100;&#1085;&#1099;&#1081;%20&#1090;&#1072;&#1085;&#1077;&#1094;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&#1052;&#1086;&#1080;%20&#1076;&#1086;&#1082;&#1091;&#1084;&#1077;&#1085;&#1090;&#1099;\Downloads\&#1056;&#1091;&#1084;&#1073;&#1072;%20-%20&#1050;&#1091;&#1073;&#1080;&#1085;&#1089;&#1082;&#1072;&#1103;%20&#1056;&#1091;&#1084;&#1073;&#1072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3571900" cy="2286016"/>
          </a:xfrm>
        </p:spPr>
        <p:txBody>
          <a:bodyPr>
            <a:noAutofit/>
          </a:bodyPr>
          <a:lstStyle/>
          <a:p>
            <a:r>
              <a:rPr lang="ru-RU" sz="6600" b="1" dirty="0" err="1" smtClean="0"/>
              <a:t>Бальні</a:t>
            </a:r>
            <a:r>
              <a:rPr lang="ru-RU" sz="6600" b="1" dirty="0" smtClean="0"/>
              <a:t> </a:t>
            </a:r>
            <a:r>
              <a:rPr lang="ru-RU" sz="6600" b="1" dirty="0" err="1" smtClean="0"/>
              <a:t>танці</a:t>
            </a:r>
            <a:endParaRPr lang="ru-RU" sz="6600" dirty="0"/>
          </a:p>
        </p:txBody>
      </p:sp>
      <p:pic>
        <p:nvPicPr>
          <p:cNvPr id="1026" name="Picture 2" descr="C:\Documents and Settings\User\Мои документы\Downloads\245px-Ballroom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0"/>
            <a:ext cx="5262583" cy="655137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Ча-ча-ча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4124324" cy="507209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Ча-ча-ча</a:t>
            </a:r>
            <a:r>
              <a:rPr lang="ru-RU" dirty="0" smtClean="0"/>
              <a:t> (</a:t>
            </a:r>
            <a:r>
              <a:rPr lang="en-US" dirty="0" smtClean="0"/>
              <a:t>cha-cha-</a:t>
            </a:r>
            <a:r>
              <a:rPr lang="en-US" dirty="0" err="1" smtClean="0"/>
              <a:t>chá</a:t>
            </a:r>
            <a:r>
              <a:rPr lang="en-US" dirty="0" smtClean="0"/>
              <a:t>) — </a:t>
            </a:r>
            <a:r>
              <a:rPr lang="ru-RU" dirty="0" err="1" smtClean="0"/>
              <a:t>парний</a:t>
            </a:r>
            <a:r>
              <a:rPr lang="ru-RU" dirty="0" smtClean="0"/>
              <a:t> </a:t>
            </a:r>
            <a:r>
              <a:rPr lang="ru-RU" dirty="0" err="1" smtClean="0"/>
              <a:t>бальний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 </a:t>
            </a:r>
            <a:r>
              <a:rPr lang="ru-RU" dirty="0" err="1" smtClean="0"/>
              <a:t>кубинського</a:t>
            </a:r>
            <a:r>
              <a:rPr lang="ru-RU" dirty="0" smtClean="0"/>
              <a:t> </a:t>
            </a:r>
            <a:r>
              <a:rPr lang="ru-RU" dirty="0" err="1" smtClean="0"/>
              <a:t>походження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входить у </a:t>
            </a:r>
            <a:r>
              <a:rPr lang="ru-RU" dirty="0" err="1" smtClean="0"/>
              <a:t>програму</a:t>
            </a:r>
            <a:r>
              <a:rPr lang="ru-RU" dirty="0" smtClean="0"/>
              <a:t> </a:t>
            </a:r>
            <a:r>
              <a:rPr lang="ru-RU" dirty="0" err="1" smtClean="0"/>
              <a:t>латиноамериканських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.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танцю</a:t>
            </a:r>
            <a:r>
              <a:rPr lang="ru-RU" dirty="0" smtClean="0"/>
              <a:t> 4/4 . Ча-ча-ча </a:t>
            </a:r>
            <a:r>
              <a:rPr lang="ru-RU" dirty="0" err="1" smtClean="0"/>
              <a:t>танцюють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однойменну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, </a:t>
            </a:r>
            <a:r>
              <a:rPr lang="ru-RU" dirty="0" err="1" smtClean="0"/>
              <a:t>запропоновану</a:t>
            </a:r>
            <a:r>
              <a:rPr lang="ru-RU" dirty="0" smtClean="0"/>
              <a:t> в 1953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кубинським</a:t>
            </a:r>
            <a:r>
              <a:rPr lang="ru-RU" dirty="0" smtClean="0"/>
              <a:t> композитором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скрипачем</a:t>
            </a:r>
            <a:r>
              <a:rPr lang="ru-RU" dirty="0" smtClean="0"/>
              <a:t> </a:t>
            </a:r>
            <a:r>
              <a:rPr lang="ru-RU" dirty="0" err="1" smtClean="0"/>
              <a:t>Енріке</a:t>
            </a:r>
            <a:r>
              <a:rPr lang="ru-RU" dirty="0" smtClean="0"/>
              <a:t> </a:t>
            </a:r>
            <a:r>
              <a:rPr lang="ru-RU" dirty="0" err="1" smtClean="0"/>
              <a:t>Хорріном</a:t>
            </a:r>
            <a:r>
              <a:rPr lang="ru-RU" dirty="0" smtClean="0"/>
              <a:t>. Ритм ча-ча-ча </a:t>
            </a:r>
            <a:r>
              <a:rPr lang="ru-RU" dirty="0" err="1" smtClean="0"/>
              <a:t>виник</a:t>
            </a:r>
            <a:r>
              <a:rPr lang="ru-RU" dirty="0" smtClean="0"/>
              <a:t> як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кубинського</a:t>
            </a:r>
            <a:r>
              <a:rPr lang="ru-RU" dirty="0" smtClean="0"/>
              <a:t> </a:t>
            </a:r>
            <a:r>
              <a:rPr lang="ru-RU" dirty="0" err="1" smtClean="0"/>
              <a:t>музикального</a:t>
            </a:r>
            <a:r>
              <a:rPr lang="ru-RU" dirty="0" smtClean="0"/>
              <a:t> стилю </a:t>
            </a:r>
            <a:r>
              <a:rPr lang="ru-RU" dirty="0" err="1" smtClean="0"/>
              <a:t>дансон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синкопуванням</a:t>
            </a:r>
            <a:r>
              <a:rPr lang="ru-RU" dirty="0" smtClean="0"/>
              <a:t> </a:t>
            </a:r>
            <a:r>
              <a:rPr lang="ru-RU" dirty="0" err="1" smtClean="0"/>
              <a:t>четвертої</a:t>
            </a:r>
            <a:r>
              <a:rPr lang="ru-RU" dirty="0" smtClean="0"/>
              <a:t> </a:t>
            </a:r>
            <a:r>
              <a:rPr lang="ru-RU" dirty="0" err="1" smtClean="0"/>
              <a:t>долі</a:t>
            </a:r>
            <a:r>
              <a:rPr lang="ru-RU" dirty="0" smtClean="0"/>
              <a:t> такту.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танцю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звуконаслідуванням</a:t>
            </a:r>
            <a:r>
              <a:rPr lang="ru-RU" dirty="0" smtClean="0"/>
              <a:t> - фразу ча-ча-ча в </a:t>
            </a:r>
            <a:r>
              <a:rPr lang="ru-RU" dirty="0" err="1" smtClean="0"/>
              <a:t>кубинському</a:t>
            </a:r>
            <a:r>
              <a:rPr lang="ru-RU" dirty="0" smtClean="0"/>
              <a:t> </a:t>
            </a:r>
            <a:r>
              <a:rPr lang="ru-RU" dirty="0" err="1" smtClean="0"/>
              <a:t>оркестрі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 </a:t>
            </a:r>
            <a:r>
              <a:rPr lang="ru-RU" dirty="0" err="1" smtClean="0"/>
              <a:t>гуїро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ж </a:t>
            </a:r>
            <a:r>
              <a:rPr lang="ru-RU" dirty="0" err="1" smtClean="0"/>
              <a:t>відтворює</a:t>
            </a:r>
            <a:r>
              <a:rPr lang="ru-RU" dirty="0" smtClean="0"/>
              <a:t> </a:t>
            </a:r>
            <a:r>
              <a:rPr lang="ru-RU" dirty="0" err="1" smtClean="0"/>
              <a:t>човгання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 </a:t>
            </a:r>
            <a:r>
              <a:rPr lang="ru-RU" dirty="0" err="1" smtClean="0"/>
              <a:t>танцюристів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867" y="2000240"/>
            <a:ext cx="4574501" cy="3263598"/>
          </a:xfrm>
          <a:prstGeom prst="rect">
            <a:avLst/>
          </a:prstGeom>
        </p:spPr>
      </p:pic>
      <p:pic>
        <p:nvPicPr>
          <p:cNvPr id="7" name="Латино-американский бальный танец Ча-ча-ча - Песня из фильм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86776" y="7143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100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Пасодобль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Пасодобль</a:t>
            </a:r>
            <a:r>
              <a:rPr lang="vi-VN" dirty="0" smtClean="0"/>
              <a:t> (ісп. </a:t>
            </a:r>
            <a:r>
              <a:rPr lang="en-US" i="1" dirty="0" smtClean="0"/>
              <a:t>Paso </a:t>
            </a:r>
            <a:r>
              <a:rPr lang="en-US" i="1" dirty="0" err="1" smtClean="0"/>
              <a:t>Doble</a:t>
            </a:r>
            <a:r>
              <a:rPr lang="en-US" dirty="0" smtClean="0"/>
              <a:t> «</a:t>
            </a:r>
            <a:r>
              <a:rPr lang="vi-VN" dirty="0" smtClean="0"/>
              <a:t>подвійний крок») — іспанський танець, що імітує рухи, які відбуваються під час кориди.</a:t>
            </a:r>
          </a:p>
          <a:p>
            <a:r>
              <a:rPr lang="vi-VN" dirty="0" smtClean="0"/>
              <a:t>Початкова назва танцю — «один іспанський крок»</a:t>
            </a:r>
            <a:r>
              <a:rPr lang="en-US" dirty="0" smtClean="0"/>
              <a:t>, </a:t>
            </a:r>
            <a:r>
              <a:rPr lang="vi-VN" dirty="0" smtClean="0"/>
              <a:t>оскільки кроки робляться на кожний такт. Пасодобль був одним з численних іспанських народних танців, пов'язаних з різноманітними аспектами іспанського життя. Частково пасодобль заснований на бою биків. Партнер копіює рухи </a:t>
            </a:r>
            <a:r>
              <a:rPr lang="vi-VN" i="1" dirty="0" smtClean="0"/>
              <a:t>матадора</a:t>
            </a:r>
            <a:r>
              <a:rPr lang="vi-VN" dirty="0" smtClean="0"/>
              <a:t>, а його партнерка — зображає плащ (</a:t>
            </a:r>
            <a:r>
              <a:rPr lang="vi-VN" i="1" dirty="0" smtClean="0"/>
              <a:t>мулета</a:t>
            </a:r>
            <a:r>
              <a:rPr lang="vi-VN" dirty="0" smtClean="0"/>
              <a:t>), подеколи — іншого тореро, і вже тільки зрідка —бика, зазвичай переможеного фінальним ударом тореро. Характер музики відповідає процесії перед коридою.</a:t>
            </a:r>
            <a:endParaRPr lang="vi-VN" dirty="0"/>
          </a:p>
        </p:txBody>
      </p:sp>
      <p:pic>
        <p:nvPicPr>
          <p:cNvPr id="5" name="Бизе - Кармен - Cюита 2 - Пасадобль [с сайта www.ololo.f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64291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3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Джайв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Джайв</a:t>
            </a:r>
            <a:r>
              <a:rPr lang="ru-RU" dirty="0" smtClean="0"/>
              <a:t> </a:t>
            </a:r>
            <a:r>
              <a:rPr lang="en-US" dirty="0" smtClean="0"/>
              <a:t> — </a:t>
            </a:r>
            <a:r>
              <a:rPr lang="ru-RU" dirty="0" err="1" smtClean="0"/>
              <a:t>бальний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, </a:t>
            </a:r>
            <a:r>
              <a:rPr lang="ru-RU" dirty="0" err="1" smtClean="0"/>
              <a:t>розроблений</a:t>
            </a:r>
            <a:r>
              <a:rPr lang="ru-RU" dirty="0" smtClean="0"/>
              <a:t> в </a:t>
            </a:r>
            <a:r>
              <a:rPr lang="ru-RU" dirty="0" err="1" smtClean="0"/>
              <a:t>Англії</a:t>
            </a:r>
            <a:r>
              <a:rPr lang="ru-RU" dirty="0" smtClean="0"/>
              <a:t> 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американського</a:t>
            </a:r>
            <a:r>
              <a:rPr lang="ru-RU" dirty="0" smtClean="0"/>
              <a:t> </a:t>
            </a:r>
            <a:r>
              <a:rPr lang="ru-RU" dirty="0" err="1" smtClean="0"/>
              <a:t>свінгу</a:t>
            </a:r>
            <a:r>
              <a:rPr lang="ru-RU" dirty="0" smtClean="0"/>
              <a:t>. </a:t>
            </a:r>
            <a:r>
              <a:rPr lang="ru-RU" dirty="0" err="1" smtClean="0"/>
              <a:t>Джайв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різновидом</a:t>
            </a:r>
            <a:r>
              <a:rPr lang="ru-RU" dirty="0" smtClean="0"/>
              <a:t> </a:t>
            </a:r>
            <a:r>
              <a:rPr lang="ru-RU" dirty="0" err="1" smtClean="0"/>
              <a:t>свінгу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швидкими</a:t>
            </a:r>
            <a:r>
              <a:rPr lang="ru-RU" dirty="0" smtClean="0"/>
              <a:t> та </a:t>
            </a:r>
            <a:r>
              <a:rPr lang="ru-RU" dirty="0" err="1" smtClean="0"/>
              <a:t>вільними</a:t>
            </a:r>
            <a:r>
              <a:rPr lang="ru-RU" dirty="0" smtClean="0"/>
              <a:t> </a:t>
            </a:r>
            <a:r>
              <a:rPr lang="ru-RU" dirty="0" err="1" smtClean="0"/>
              <a:t>рухами</a:t>
            </a:r>
            <a:r>
              <a:rPr lang="ru-RU" dirty="0" smtClean="0"/>
              <a:t>.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джайв</a:t>
            </a:r>
            <a:r>
              <a:rPr lang="ru-RU" dirty="0" smtClean="0"/>
              <a:t> та </a:t>
            </a:r>
            <a:r>
              <a:rPr lang="ru-RU" dirty="0" err="1" smtClean="0"/>
              <a:t>свінг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стиль </a:t>
            </a:r>
            <a:r>
              <a:rPr lang="ru-RU" dirty="0" err="1" smtClean="0"/>
              <a:t>схожі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сучасних</a:t>
            </a:r>
            <a:r>
              <a:rPr lang="ru-RU" dirty="0" smtClean="0"/>
              <a:t> 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бальних</a:t>
            </a:r>
            <a:r>
              <a:rPr lang="ru-RU" dirty="0" smtClean="0"/>
              <a:t> </a:t>
            </a:r>
            <a:r>
              <a:rPr lang="ru-RU" dirty="0" err="1" smtClean="0"/>
              <a:t>танцях</a:t>
            </a:r>
            <a:r>
              <a:rPr lang="ru-RU" dirty="0" smtClean="0"/>
              <a:t> </a:t>
            </a:r>
            <a:r>
              <a:rPr lang="ru-RU" dirty="0" err="1" smtClean="0"/>
              <a:t>джайв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 </a:t>
            </a:r>
            <a:r>
              <a:rPr lang="ru-RU" dirty="0" err="1" smtClean="0"/>
              <a:t>латиноамериканської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Музичний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4/4 — 44 </a:t>
            </a:r>
            <a:r>
              <a:rPr lang="ru-RU" dirty="0" err="1" smtClean="0"/>
              <a:t>такти</a:t>
            </a:r>
            <a:r>
              <a:rPr lang="ru-RU" dirty="0" smtClean="0"/>
              <a:t> за </a:t>
            </a:r>
            <a:r>
              <a:rPr lang="ru-RU" dirty="0" err="1" smtClean="0"/>
              <a:t>хвилину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Ритм </a:t>
            </a:r>
            <a:r>
              <a:rPr lang="ru-RU" dirty="0" err="1" smtClean="0"/>
              <a:t>джайву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гарно</a:t>
            </a:r>
            <a:r>
              <a:rPr lang="ru-RU" dirty="0" smtClean="0"/>
              <a:t> </a:t>
            </a:r>
            <a:r>
              <a:rPr lang="ru-RU" dirty="0" err="1" smtClean="0"/>
              <a:t>задається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 </a:t>
            </a:r>
            <a:r>
              <a:rPr lang="ru-RU" dirty="0" err="1" smtClean="0"/>
              <a:t>рок-н-рольну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Chak Berry - Johny Be Goo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86776" y="64291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44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Бальні</a:t>
            </a:r>
            <a:r>
              <a:rPr lang="ru-RU" b="1" dirty="0" smtClean="0"/>
              <a:t> </a:t>
            </a:r>
            <a:r>
              <a:rPr lang="ru-RU" b="1" dirty="0" err="1" smtClean="0"/>
              <a:t>танці</a:t>
            </a:r>
            <a:r>
              <a:rPr lang="ru-RU" dirty="0" smtClean="0"/>
              <a:t> —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парних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, </a:t>
            </a:r>
            <a:r>
              <a:rPr lang="ru-RU" dirty="0" err="1" smtClean="0"/>
              <a:t>упорядкованих</a:t>
            </a:r>
            <a:r>
              <a:rPr lang="ru-RU" dirty="0" smtClean="0"/>
              <a:t> та </a:t>
            </a:r>
            <a:r>
              <a:rPr lang="ru-RU" dirty="0" err="1" smtClean="0"/>
              <a:t>кодифікованих</a:t>
            </a:r>
            <a:r>
              <a:rPr lang="ru-RU" dirty="0" smtClean="0"/>
              <a:t> для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. </a:t>
            </a:r>
            <a:r>
              <a:rPr lang="ru-RU" dirty="0" err="1" smtClean="0"/>
              <a:t>Спортивні</a:t>
            </a:r>
            <a:r>
              <a:rPr lang="ru-RU" dirty="0" smtClean="0"/>
              <a:t> </a:t>
            </a: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err="1" smtClean="0"/>
              <a:t>визнаютьсяМіжнародним</a:t>
            </a:r>
            <a:r>
              <a:rPr lang="ru-RU" dirty="0" smtClean="0"/>
              <a:t> </a:t>
            </a:r>
            <a:r>
              <a:rPr lang="ru-RU" dirty="0" err="1" smtClean="0"/>
              <a:t>олімпійським</a:t>
            </a:r>
            <a:r>
              <a:rPr lang="ru-RU" dirty="0" smtClean="0"/>
              <a:t> </a:t>
            </a:r>
            <a:r>
              <a:rPr lang="ru-RU" dirty="0" err="1" smtClean="0"/>
              <a:t>комітетом</a:t>
            </a:r>
            <a:r>
              <a:rPr lang="ru-RU" dirty="0" smtClean="0"/>
              <a:t> у </a:t>
            </a:r>
            <a:r>
              <a:rPr lang="ru-RU" dirty="0" err="1" smtClean="0"/>
              <a:t>якості</a:t>
            </a:r>
            <a:r>
              <a:rPr lang="ru-RU" dirty="0" smtClean="0"/>
              <a:t> кандидата в </a:t>
            </a:r>
            <a:r>
              <a:rPr lang="ru-RU" dirty="0" err="1" smtClean="0"/>
              <a:t>олімпійські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спорту.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спортивним</a:t>
            </a:r>
            <a:r>
              <a:rPr lang="ru-RU" dirty="0" smtClean="0"/>
              <a:t> аспектом </a:t>
            </a:r>
            <a:r>
              <a:rPr lang="ru-RU" dirty="0" err="1" smtClean="0"/>
              <a:t>бальні</a:t>
            </a:r>
            <a:r>
              <a:rPr lang="ru-RU" dirty="0" smtClean="0"/>
              <a:t> </a:t>
            </a: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танцюють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для </a:t>
            </a:r>
            <a:r>
              <a:rPr lang="ru-RU" dirty="0" err="1" smtClean="0"/>
              <a:t>розваги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широко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в </a:t>
            </a:r>
            <a:r>
              <a:rPr lang="ru-RU" dirty="0" err="1" smtClean="0"/>
              <a:t>сценічному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: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театрі</a:t>
            </a:r>
            <a:r>
              <a:rPr lang="ru-RU" dirty="0" smtClean="0"/>
              <a:t>, </a:t>
            </a:r>
            <a:r>
              <a:rPr lang="ru-RU" dirty="0" err="1" smtClean="0"/>
              <a:t>кіно</a:t>
            </a:r>
            <a:r>
              <a:rPr lang="ru-RU" dirty="0" smtClean="0"/>
              <a:t>, на </a:t>
            </a:r>
            <a:r>
              <a:rPr lang="ru-RU" dirty="0" err="1" smtClean="0"/>
              <a:t>телебаченні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широкому </a:t>
            </a:r>
            <a:r>
              <a:rPr lang="ru-RU" dirty="0" err="1" smtClean="0"/>
              <a:t>розумінні</a:t>
            </a:r>
            <a:r>
              <a:rPr lang="ru-RU" dirty="0" smtClean="0"/>
              <a:t> </a:t>
            </a:r>
            <a:r>
              <a:rPr lang="ru-RU" dirty="0" err="1" smtClean="0"/>
              <a:t>бальним</a:t>
            </a:r>
            <a:r>
              <a:rPr lang="ru-RU" dirty="0" smtClean="0"/>
              <a:t> танцем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розважальний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танцювати</a:t>
            </a:r>
            <a:r>
              <a:rPr lang="ru-RU" dirty="0" smtClean="0"/>
              <a:t> на балах, у </a:t>
            </a:r>
            <a:r>
              <a:rPr lang="ru-RU" dirty="0" err="1" smtClean="0"/>
              <a:t>танцювальних</a:t>
            </a:r>
            <a:r>
              <a:rPr lang="ru-RU" dirty="0" smtClean="0"/>
              <a:t> залах </a:t>
            </a:r>
            <a:r>
              <a:rPr lang="ru-RU" dirty="0" err="1" smtClean="0"/>
              <a:t>чи</a:t>
            </a:r>
            <a:r>
              <a:rPr lang="ru-RU" dirty="0" smtClean="0"/>
              <a:t> салонах.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танцювальних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,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вужчого</a:t>
            </a:r>
            <a:r>
              <a:rPr lang="ru-RU" dirty="0" smtClean="0"/>
              <a:t>, </a:t>
            </a:r>
            <a:r>
              <a:rPr lang="ru-RU" dirty="0" err="1" smtClean="0"/>
              <a:t>специфічного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вужчому</a:t>
            </a:r>
            <a:r>
              <a:rPr lang="ru-RU" dirty="0" smtClean="0"/>
              <a:t> </a:t>
            </a:r>
            <a:r>
              <a:rPr lang="ru-RU" dirty="0" err="1" smtClean="0"/>
              <a:t>значенні</a:t>
            </a:r>
            <a:r>
              <a:rPr lang="ru-RU" dirty="0" smtClean="0"/>
              <a:t> до </a:t>
            </a:r>
            <a:r>
              <a:rPr lang="ru-RU" dirty="0" err="1" smtClean="0"/>
              <a:t>бальних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танці</a:t>
            </a:r>
            <a:r>
              <a:rPr lang="ru-RU" dirty="0" smtClean="0"/>
              <a:t>, </a:t>
            </a:r>
            <a:r>
              <a:rPr lang="ru-RU" dirty="0" err="1" smtClean="0"/>
              <a:t>визнані</a:t>
            </a:r>
            <a:r>
              <a:rPr lang="ru-RU" dirty="0" smtClean="0"/>
              <a:t> </a:t>
            </a:r>
            <a:r>
              <a:rPr lang="ru-RU" dirty="0" err="1" smtClean="0"/>
              <a:t>міжнародними</a:t>
            </a:r>
            <a:r>
              <a:rPr lang="ru-RU" dirty="0" smtClean="0"/>
              <a:t> </a:t>
            </a:r>
            <a:r>
              <a:rPr lang="ru-RU" dirty="0" err="1" smtClean="0"/>
              <a:t>танцювальними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місцевими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r>
              <a:rPr lang="ru-RU" dirty="0" smtClean="0"/>
              <a:t>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.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бальних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: </a:t>
            </a:r>
            <a:r>
              <a:rPr lang="ru-RU" dirty="0" err="1" smtClean="0"/>
              <a:t>стандартну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латиноамериканську</a:t>
            </a:r>
            <a:r>
              <a:rPr lang="ru-RU" dirty="0" smtClean="0"/>
              <a:t>, до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по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: вальс, </a:t>
            </a:r>
            <a:r>
              <a:rPr lang="ru-RU" dirty="0" err="1" smtClean="0"/>
              <a:t>віденський</a:t>
            </a:r>
            <a:r>
              <a:rPr lang="ru-RU" dirty="0" smtClean="0"/>
              <a:t> вальс, фокстрот, </a:t>
            </a:r>
            <a:r>
              <a:rPr lang="ru-RU" dirty="0" err="1" smtClean="0"/>
              <a:t>квікстеп</a:t>
            </a:r>
            <a:r>
              <a:rPr lang="ru-RU" dirty="0" smtClean="0"/>
              <a:t> та танго до </a:t>
            </a:r>
            <a:r>
              <a:rPr lang="ru-RU" dirty="0" err="1" smtClean="0"/>
              <a:t>стандартної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, самба, румба, ча-ча-ча, </a:t>
            </a:r>
            <a:r>
              <a:rPr lang="ru-RU" dirty="0" err="1" smtClean="0"/>
              <a:t>пасодобль</a:t>
            </a:r>
            <a:r>
              <a:rPr lang="ru-RU" dirty="0" smtClean="0"/>
              <a:t> та </a:t>
            </a:r>
            <a:r>
              <a:rPr lang="ru-RU" dirty="0" err="1" smtClean="0"/>
              <a:t>джайв</a:t>
            </a:r>
            <a:r>
              <a:rPr lang="ru-RU" dirty="0" smtClean="0"/>
              <a:t> до </a:t>
            </a:r>
            <a:r>
              <a:rPr lang="ru-RU" dirty="0" err="1" smtClean="0"/>
              <a:t>латиноамериканської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Повільний</a:t>
            </a:r>
            <a:r>
              <a:rPr lang="ru-RU" b="1" dirty="0" smtClean="0"/>
              <a:t> (</a:t>
            </a:r>
            <a:r>
              <a:rPr lang="ru-RU" b="1" dirty="0" err="1" smtClean="0"/>
              <a:t>англійський</a:t>
            </a:r>
            <a:r>
              <a:rPr lang="ru-RU" b="1" dirty="0" smtClean="0"/>
              <a:t>) вальс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410076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Повільний</a:t>
            </a:r>
            <a:r>
              <a:rPr lang="ru-RU" b="1" dirty="0" smtClean="0"/>
              <a:t> (</a:t>
            </a:r>
            <a:r>
              <a:rPr lang="ru-RU" b="1" dirty="0" err="1" smtClean="0"/>
              <a:t>англійський</a:t>
            </a:r>
            <a:r>
              <a:rPr lang="ru-RU" b="1" dirty="0" smtClean="0"/>
              <a:t>) вальс</a:t>
            </a:r>
            <a:r>
              <a:rPr lang="ru-RU" dirty="0" smtClean="0"/>
              <a:t> - </a:t>
            </a:r>
            <a:r>
              <a:rPr lang="ru-RU" dirty="0" err="1" smtClean="0"/>
              <a:t>бальний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 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 </a:t>
            </a:r>
            <a:r>
              <a:rPr lang="ru-RU" dirty="0" err="1" smtClean="0"/>
              <a:t>Танцюється</a:t>
            </a:r>
            <a:r>
              <a:rPr lang="ru-RU" dirty="0" smtClean="0"/>
              <a:t> на   3 / 4. Як правило, на </a:t>
            </a:r>
            <a:r>
              <a:rPr lang="ru-RU" dirty="0" err="1" smtClean="0"/>
              <a:t>кожен</a:t>
            </a:r>
            <a:r>
              <a:rPr lang="ru-RU" dirty="0" smtClean="0"/>
              <a:t> такт доводиться три кроки. При </a:t>
            </a:r>
            <a:r>
              <a:rPr lang="ru-RU" dirty="0" err="1" smtClean="0"/>
              <a:t>русі</a:t>
            </a:r>
            <a:r>
              <a:rPr lang="ru-RU" dirty="0" smtClean="0"/>
              <a:t> вперед перший </a:t>
            </a:r>
            <a:r>
              <a:rPr lang="ru-RU" dirty="0" err="1" smtClean="0"/>
              <a:t>крок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за </a:t>
            </a:r>
            <a:r>
              <a:rPr lang="ru-RU" dirty="0" err="1" smtClean="0"/>
              <a:t>даний</a:t>
            </a:r>
            <a:r>
              <a:rPr lang="ru-RU" dirty="0" smtClean="0"/>
              <a:t> такт, </a:t>
            </a:r>
            <a:r>
              <a:rPr lang="ru-RU" dirty="0" err="1" smtClean="0"/>
              <a:t>другий</a:t>
            </a:r>
            <a:r>
              <a:rPr lang="ru-RU" dirty="0" smtClean="0"/>
              <a:t> - кут повороту, </a:t>
            </a:r>
            <a:r>
              <a:rPr lang="ru-RU" dirty="0" err="1" smtClean="0"/>
              <a:t>третій</a:t>
            </a:r>
            <a:r>
              <a:rPr lang="ru-RU" dirty="0" smtClean="0"/>
              <a:t> - </a:t>
            </a:r>
            <a:r>
              <a:rPr lang="ru-RU" dirty="0" err="1" smtClean="0"/>
              <a:t>допоміжний</a:t>
            </a:r>
            <a:r>
              <a:rPr lang="ru-RU" dirty="0" smtClean="0"/>
              <a:t>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вільної</a:t>
            </a:r>
            <a:r>
              <a:rPr lang="ru-RU" dirty="0" smtClean="0"/>
              <a:t> ноги,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центру ваги </a:t>
            </a:r>
            <a:r>
              <a:rPr lang="ru-RU" dirty="0" err="1" smtClean="0"/>
              <a:t>тіла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_C2_ABOdin_tolko_vals___Lish_togda_ya_s_toboj____C2_B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4918" y="1500174"/>
            <a:ext cx="3888115" cy="5115940"/>
          </a:xfrm>
          <a:prstGeom prst="rect">
            <a:avLst/>
          </a:prstGeom>
        </p:spPr>
      </p:pic>
      <p:pic>
        <p:nvPicPr>
          <p:cNvPr id="6" name="Вальс (Мой ласковый и нежный зверь) -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58214" y="7143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506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Віденський</a:t>
            </a:r>
            <a:r>
              <a:rPr lang="ru-RU" b="1" dirty="0" smtClean="0"/>
              <a:t> вальс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Віденський</a:t>
            </a:r>
            <a:r>
              <a:rPr lang="ru-RU" b="1" dirty="0" smtClean="0"/>
              <a:t> вальс</a:t>
            </a:r>
            <a:r>
              <a:rPr lang="ru-RU" dirty="0" smtClean="0"/>
              <a:t> — </a:t>
            </a:r>
            <a:r>
              <a:rPr lang="ru-RU" dirty="0" err="1" smtClean="0"/>
              <a:t>бальний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, </a:t>
            </a:r>
            <a:r>
              <a:rPr lang="ru-RU" dirty="0" err="1" smtClean="0"/>
              <a:t>швидкий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 вальсу. </a:t>
            </a: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"</a:t>
            </a:r>
            <a:r>
              <a:rPr lang="ru-RU" dirty="0" err="1" smtClean="0"/>
              <a:t>Віденського</a:t>
            </a:r>
            <a:r>
              <a:rPr lang="ru-RU" dirty="0" smtClean="0"/>
              <a:t> </a:t>
            </a:r>
            <a:r>
              <a:rPr lang="ru-RU" dirty="0" err="1" smtClean="0"/>
              <a:t>конгресу</a:t>
            </a:r>
            <a:r>
              <a:rPr lang="ru-RU" dirty="0" smtClean="0"/>
              <a:t>",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виконано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стародавні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примітивних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 </a:t>
            </a:r>
            <a:r>
              <a:rPr lang="ru-RU" dirty="0" err="1" smtClean="0"/>
              <a:t>Австрії</a:t>
            </a:r>
            <a:r>
              <a:rPr lang="ru-RU" dirty="0" smtClean="0"/>
              <a:t> та </a:t>
            </a:r>
            <a:r>
              <a:rPr lang="ru-RU" dirty="0" err="1" smtClean="0"/>
              <a:t>Німеччини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пари </a:t>
            </a:r>
            <a:r>
              <a:rPr lang="ru-RU" dirty="0" err="1" smtClean="0"/>
              <a:t>танцювали</a:t>
            </a:r>
            <a:r>
              <a:rPr lang="ru-RU" dirty="0" smtClean="0"/>
              <a:t>, </a:t>
            </a:r>
            <a:r>
              <a:rPr lang="ru-RU" dirty="0" err="1" smtClean="0"/>
              <a:t>обертаючись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, практично на одному </a:t>
            </a:r>
            <a:r>
              <a:rPr lang="ru-RU" dirty="0" err="1" smtClean="0"/>
              <a:t>місці</a:t>
            </a:r>
            <a:r>
              <a:rPr lang="ru-RU" dirty="0" smtClean="0"/>
              <a:t>, </a:t>
            </a:r>
            <a:r>
              <a:rPr lang="ru-RU" dirty="0" err="1" smtClean="0"/>
              <a:t>тримаючись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один до одного. </a:t>
            </a:r>
            <a:r>
              <a:rPr lang="ru-RU" dirty="0" err="1" smtClean="0"/>
              <a:t>Наприкінці</a:t>
            </a:r>
            <a:r>
              <a:rPr lang="ru-RU" dirty="0" smtClean="0"/>
              <a:t> 18 та на початку 19 </a:t>
            </a:r>
            <a:r>
              <a:rPr lang="ru-RU" dirty="0" err="1" smtClean="0"/>
              <a:t>століть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танці</a:t>
            </a:r>
            <a:r>
              <a:rPr lang="ru-RU" dirty="0" smtClean="0"/>
              <a:t> рушили </a:t>
            </a:r>
            <a:r>
              <a:rPr lang="ru-RU" dirty="0" err="1" smtClean="0"/>
              <a:t>із</a:t>
            </a:r>
            <a:r>
              <a:rPr lang="ru-RU" dirty="0" smtClean="0"/>
              <a:t> селищ у </a:t>
            </a:r>
            <a:r>
              <a:rPr lang="ru-RU" dirty="0" err="1" smtClean="0"/>
              <a:t>міста</a:t>
            </a:r>
            <a:r>
              <a:rPr lang="ru-RU" dirty="0" smtClean="0"/>
              <a:t>. Там </a:t>
            </a:r>
            <a:r>
              <a:rPr lang="ru-RU" dirty="0" err="1" smtClean="0"/>
              <a:t>танці</a:t>
            </a:r>
            <a:r>
              <a:rPr lang="ru-RU" dirty="0" smtClean="0"/>
              <a:t> </a:t>
            </a:r>
            <a:r>
              <a:rPr lang="ru-RU" dirty="0" err="1" smtClean="0"/>
              <a:t>виконувались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у великих </a:t>
            </a:r>
            <a:r>
              <a:rPr lang="ru-RU" dirty="0" err="1" smtClean="0"/>
              <a:t>танцювальних</a:t>
            </a:r>
            <a:r>
              <a:rPr lang="ru-RU" dirty="0" smtClean="0"/>
              <a:t> залах. З </a:t>
            </a:r>
            <a:r>
              <a:rPr lang="ru-RU" dirty="0" err="1" smtClean="0"/>
              <a:t>танцю</a:t>
            </a:r>
            <a:r>
              <a:rPr lang="ru-RU" dirty="0" smtClean="0"/>
              <a:t> на одному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Віденський</a:t>
            </a:r>
            <a:r>
              <a:rPr lang="ru-RU" dirty="0" smtClean="0"/>
              <a:t> вальс почав </a:t>
            </a:r>
            <a:r>
              <a:rPr lang="ru-RU" dirty="0" err="1" smtClean="0"/>
              <a:t>перетворюватись</a:t>
            </a:r>
            <a:r>
              <a:rPr lang="ru-RU" dirty="0" smtClean="0"/>
              <a:t> у </a:t>
            </a:r>
            <a:r>
              <a:rPr lang="ru-RU" dirty="0" err="1" smtClean="0"/>
              <a:t>танцювання</a:t>
            </a:r>
            <a:r>
              <a:rPr lang="ru-RU" dirty="0" smtClean="0"/>
              <a:t> на великих площадках.</a:t>
            </a:r>
            <a:endParaRPr lang="ru-RU" dirty="0"/>
          </a:p>
        </p:txBody>
      </p:sp>
      <p:pic>
        <p:nvPicPr>
          <p:cNvPr id="4" name="Венский вальс - Шостакович. Jazz Suite Вальс N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72462" y="64291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12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Фокстрот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4481514" cy="535785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Фокстрот</a:t>
            </a:r>
            <a:r>
              <a:rPr lang="ru-RU" dirty="0" smtClean="0"/>
              <a:t> (англ. </a:t>
            </a:r>
            <a:r>
              <a:rPr lang="en-US" i="1" dirty="0" smtClean="0"/>
              <a:t>foxtrot</a:t>
            </a:r>
            <a:r>
              <a:rPr lang="en-US" dirty="0" smtClean="0"/>
              <a:t> — </a:t>
            </a:r>
            <a:r>
              <a:rPr lang="ru-RU" dirty="0" smtClean="0"/>
              <a:t>буквально </a:t>
            </a:r>
            <a:r>
              <a:rPr lang="ru-RU" i="1" dirty="0" err="1" smtClean="0"/>
              <a:t>лисячий</a:t>
            </a:r>
            <a:r>
              <a:rPr lang="ru-RU" i="1" dirty="0" smtClean="0"/>
              <a:t> </a:t>
            </a:r>
            <a:r>
              <a:rPr lang="ru-RU" i="1" dirty="0" err="1" smtClean="0"/>
              <a:t>біг</a:t>
            </a:r>
            <a:r>
              <a:rPr lang="ru-RU" dirty="0" smtClean="0"/>
              <a:t>) — </a:t>
            </a:r>
            <a:r>
              <a:rPr lang="ru-RU" dirty="0" err="1" smtClean="0"/>
              <a:t>бальний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входить до </a:t>
            </a:r>
            <a:r>
              <a:rPr lang="ru-RU" dirty="0" err="1" smtClean="0"/>
              <a:t>стандартної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танцю</a:t>
            </a:r>
            <a:r>
              <a:rPr lang="ru-RU" dirty="0" smtClean="0"/>
              <a:t> не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зрозуміле</a:t>
            </a:r>
            <a:r>
              <a:rPr lang="ru-RU" dirty="0" smtClean="0"/>
              <a:t>.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 названий за </a:t>
            </a:r>
            <a:r>
              <a:rPr lang="ru-RU" dirty="0" err="1" smtClean="0"/>
              <a:t>іменем</a:t>
            </a:r>
            <a:r>
              <a:rPr lang="ru-RU" dirty="0" smtClean="0"/>
              <a:t> </a:t>
            </a:r>
            <a:r>
              <a:rPr lang="ru-RU" dirty="0" err="1" smtClean="0"/>
              <a:t>винахідника</a:t>
            </a:r>
            <a:r>
              <a:rPr lang="ru-RU" dirty="0" smtClean="0"/>
              <a:t> — </a:t>
            </a:r>
            <a:r>
              <a:rPr lang="ru-RU" dirty="0" err="1" smtClean="0"/>
              <a:t>водевільного</a:t>
            </a:r>
            <a:r>
              <a:rPr lang="ru-RU" dirty="0" smtClean="0"/>
              <a:t> 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Гаррі</a:t>
            </a:r>
            <a:r>
              <a:rPr lang="ru-RU" dirty="0" smtClean="0"/>
              <a:t> Фокса,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мабуть</a:t>
            </a:r>
            <a:r>
              <a:rPr lang="ru-RU" dirty="0" smtClean="0"/>
              <a:t>, не </a:t>
            </a:r>
            <a:r>
              <a:rPr lang="ru-RU" dirty="0" err="1" smtClean="0"/>
              <a:t>обійшлося</a:t>
            </a:r>
            <a:r>
              <a:rPr lang="ru-RU" dirty="0" smtClean="0"/>
              <a:t> без </a:t>
            </a:r>
            <a:r>
              <a:rPr lang="ru-RU" dirty="0" err="1" smtClean="0"/>
              <a:t>асоціації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кроком</a:t>
            </a:r>
            <a:r>
              <a:rPr lang="ru-RU" dirty="0" smtClean="0"/>
              <a:t> </a:t>
            </a:r>
            <a:r>
              <a:rPr lang="ru-RU" dirty="0" err="1" smtClean="0"/>
              <a:t>лисиці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Фокстрот </a:t>
            </a:r>
            <a:r>
              <a:rPr lang="ru-RU" dirty="0" err="1" smtClean="0"/>
              <a:t>виник</a:t>
            </a:r>
            <a:r>
              <a:rPr lang="ru-RU" dirty="0" smtClean="0"/>
              <a:t> в 1914 року,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ж ним </a:t>
            </a:r>
            <a:r>
              <a:rPr lang="ru-RU" dirty="0" err="1" smtClean="0"/>
              <a:t>зацікавилася</a:t>
            </a:r>
            <a:r>
              <a:rPr lang="ru-RU" dirty="0" smtClean="0"/>
              <a:t> </a:t>
            </a:r>
            <a:r>
              <a:rPr lang="ru-RU" dirty="0" err="1" smtClean="0"/>
              <a:t>танцювальна</a:t>
            </a:r>
            <a:r>
              <a:rPr lang="ru-RU" dirty="0" smtClean="0"/>
              <a:t> пара </a:t>
            </a:r>
            <a:r>
              <a:rPr lang="ru-RU" dirty="0" err="1" smtClean="0"/>
              <a:t>Вернона</a:t>
            </a:r>
            <a:r>
              <a:rPr lang="ru-RU" dirty="0" smtClean="0"/>
              <a:t> та </a:t>
            </a:r>
            <a:r>
              <a:rPr lang="ru-RU" dirty="0" err="1" smtClean="0"/>
              <a:t>Ірен</a:t>
            </a:r>
            <a:r>
              <a:rPr lang="ru-RU" dirty="0" smtClean="0"/>
              <a:t> </a:t>
            </a:r>
            <a:r>
              <a:rPr lang="ru-RU" dirty="0" err="1" smtClean="0"/>
              <a:t>Касл</a:t>
            </a:r>
            <a:r>
              <a:rPr lang="ru-RU" dirty="0" smtClean="0"/>
              <a:t>, яка </a:t>
            </a:r>
            <a:r>
              <a:rPr lang="ru-RU" dirty="0" err="1" smtClean="0"/>
              <a:t>надала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елегантності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грації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стандартизований</a:t>
            </a:r>
            <a:r>
              <a:rPr lang="ru-RU" dirty="0" smtClean="0"/>
              <a:t> Артуром </a:t>
            </a:r>
            <a:r>
              <a:rPr lang="ru-RU" dirty="0" err="1" smtClean="0"/>
              <a:t>Марреєм</a:t>
            </a:r>
            <a:r>
              <a:rPr lang="ru-RU" dirty="0" smtClean="0"/>
              <a:t>. В </a:t>
            </a:r>
            <a:r>
              <a:rPr lang="ru-RU" dirty="0" err="1" smtClean="0"/>
              <a:t>початковій</a:t>
            </a:r>
            <a:r>
              <a:rPr lang="ru-RU" dirty="0" smtClean="0"/>
              <a:t> </a:t>
            </a:r>
            <a:r>
              <a:rPr lang="ru-RU" dirty="0" err="1" smtClean="0"/>
              <a:t>версії</a:t>
            </a:r>
            <a:r>
              <a:rPr lang="ru-RU" dirty="0" smtClean="0"/>
              <a:t> фокстрот </a:t>
            </a:r>
            <a:r>
              <a:rPr lang="ru-RU" dirty="0" err="1" smtClean="0"/>
              <a:t>танцювали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 </a:t>
            </a:r>
            <a:r>
              <a:rPr lang="ru-RU" dirty="0" err="1" smtClean="0"/>
              <a:t>реґтайм</a:t>
            </a:r>
            <a:r>
              <a:rPr lang="ru-RU" dirty="0" smtClean="0"/>
              <a:t>, в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бальних</a:t>
            </a:r>
            <a:r>
              <a:rPr lang="ru-RU" dirty="0" smtClean="0"/>
              <a:t> </a:t>
            </a:r>
            <a:r>
              <a:rPr lang="ru-RU" dirty="0" err="1" smtClean="0"/>
              <a:t>танцях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 </a:t>
            </a:r>
            <a:r>
              <a:rPr lang="ru-RU" dirty="0" err="1" smtClean="0"/>
              <a:t>свінгова</a:t>
            </a:r>
            <a:r>
              <a:rPr lang="ru-RU" dirty="0" smtClean="0"/>
              <a:t> </a:t>
            </a:r>
            <a:r>
              <a:rPr lang="ru-RU" dirty="0" err="1" smtClean="0"/>
              <a:t>музика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Karabey_foxtr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928670"/>
            <a:ext cx="4127500" cy="5461000"/>
          </a:xfrm>
          <a:prstGeom prst="rect">
            <a:avLst/>
          </a:prstGeom>
        </p:spPr>
      </p:pic>
      <p:pic>
        <p:nvPicPr>
          <p:cNvPr id="5" name="Фокстрот - Нью йорк фокстрот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58148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76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Квікстеп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Квікстеп</a:t>
            </a:r>
            <a:r>
              <a:rPr lang="vi-VN" dirty="0" smtClean="0"/>
              <a:t> (від англ. </a:t>
            </a:r>
            <a:r>
              <a:rPr lang="en-US" i="1" dirty="0" smtClean="0"/>
              <a:t>quick step</a:t>
            </a:r>
            <a:r>
              <a:rPr lang="en-US" dirty="0" smtClean="0"/>
              <a:t> </a:t>
            </a:r>
            <a:r>
              <a:rPr lang="vi-VN" dirty="0" smtClean="0"/>
              <a:t>швидкий крок) — бальний танець стандартної програми, швидкий фокстрот. Танцюється під музику з розміром 4/4 в темпі 50-52 такти за хвилину.</a:t>
            </a:r>
          </a:p>
          <a:p>
            <a:r>
              <a:rPr lang="vi-VN" dirty="0" smtClean="0"/>
              <a:t>Квікстеп розвинувся із фокстрота на початку 1920-их років 20 ст., як його швидкий варіант. Деякі елементи квікстеп запозичив із інших популярних в той час танців, таких як шимі, чарльстон, пібоді, шег.</a:t>
            </a:r>
          </a:p>
          <a:p>
            <a:r>
              <a:rPr lang="vi-VN" dirty="0" smtClean="0"/>
              <a:t>Для квікстепа характерні легкі доріжки через всю танцювальну залу. На відміну від інших танців стандартної програми він використовує підстрибування, при яких обидві ноги партнерів відриваються від підлоги.</a:t>
            </a:r>
          </a:p>
          <a:p>
            <a:endParaRPr lang="ru-RU" dirty="0"/>
          </a:p>
        </p:txBody>
      </p:sp>
      <p:pic>
        <p:nvPicPr>
          <p:cNvPr id="4" name="kvikstep-track1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8148" y="64291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3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Танго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Танго</a:t>
            </a:r>
            <a:r>
              <a:rPr lang="ru-RU" dirty="0" smtClean="0"/>
              <a:t> — стиль </a:t>
            </a:r>
            <a:r>
              <a:rPr lang="ru-RU" dirty="0" err="1" smtClean="0"/>
              <a:t>музики</a:t>
            </a:r>
            <a:r>
              <a:rPr lang="ru-RU" dirty="0" smtClean="0"/>
              <a:t> та </a:t>
            </a:r>
            <a:r>
              <a:rPr lang="ru-RU" dirty="0" err="1" smtClean="0"/>
              <a:t>танець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асоціюється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 </a:t>
            </a:r>
            <a:r>
              <a:rPr lang="ru-RU" dirty="0" err="1" smtClean="0"/>
              <a:t>Аргентині</a:t>
            </a:r>
            <a:r>
              <a:rPr lang="ru-RU" dirty="0" smtClean="0"/>
              <a:t> та </a:t>
            </a:r>
            <a:r>
              <a:rPr lang="ru-RU" dirty="0" err="1" smtClean="0"/>
              <a:t>Уругваї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Стилі</a:t>
            </a:r>
            <a:r>
              <a:rPr lang="ru-RU" b="1" dirty="0" smtClean="0"/>
              <a:t> танго:</a:t>
            </a:r>
          </a:p>
          <a:p>
            <a:r>
              <a:rPr lang="ru-RU" sz="3000" i="1" dirty="0" smtClean="0"/>
              <a:t>Танго Салон</a:t>
            </a:r>
            <a:endParaRPr lang="ru-RU" sz="3000" dirty="0" smtClean="0"/>
          </a:p>
          <a:p>
            <a:r>
              <a:rPr lang="ru-RU" sz="3000" i="1" dirty="0" smtClean="0"/>
              <a:t>Танго </a:t>
            </a:r>
            <a:r>
              <a:rPr lang="ru-RU" sz="3000" i="1" dirty="0" err="1" smtClean="0"/>
              <a:t>лісо</a:t>
            </a:r>
            <a:endParaRPr lang="ru-RU" sz="3000" dirty="0" smtClean="0"/>
          </a:p>
          <a:p>
            <a:r>
              <a:rPr lang="ru-RU" sz="3000" i="1" dirty="0" smtClean="0"/>
              <a:t>Танго </a:t>
            </a:r>
            <a:r>
              <a:rPr lang="ru-RU" sz="3000" i="1" dirty="0" err="1" smtClean="0"/>
              <a:t>Нуево</a:t>
            </a:r>
            <a:endParaRPr lang="ru-RU" sz="3000" dirty="0" smtClean="0"/>
          </a:p>
          <a:p>
            <a:r>
              <a:rPr lang="ru-RU" sz="3000" dirty="0" smtClean="0"/>
              <a:t>Танго </a:t>
            </a:r>
            <a:r>
              <a:rPr lang="ru-RU" sz="3000" dirty="0" err="1" smtClean="0"/>
              <a:t>Фантазія</a:t>
            </a:r>
            <a:endParaRPr lang="ru-RU" sz="3000" dirty="0" smtClean="0"/>
          </a:p>
          <a:p>
            <a:r>
              <a:rPr lang="ru-RU" sz="3000" i="1" dirty="0" err="1" smtClean="0"/>
              <a:t>Фінське</a:t>
            </a:r>
            <a:r>
              <a:rPr lang="ru-RU" sz="3000" i="1" dirty="0" smtClean="0"/>
              <a:t> танго</a:t>
            </a:r>
            <a:endParaRPr lang="ru-RU" sz="3000" dirty="0" smtClean="0"/>
          </a:p>
          <a:p>
            <a:r>
              <a:rPr lang="ru-RU" sz="3000" i="1" dirty="0" err="1" smtClean="0"/>
              <a:t>Бальне</a:t>
            </a:r>
            <a:r>
              <a:rPr lang="ru-RU" sz="3000" i="1" dirty="0" smtClean="0"/>
              <a:t> танго</a:t>
            </a:r>
            <a:endParaRPr lang="ru-RU" sz="3000" dirty="0" smtClean="0"/>
          </a:p>
        </p:txBody>
      </p:sp>
      <p:pic>
        <p:nvPicPr>
          <p:cNvPr id="5" name="Рисунок 4" descr="foto-tango-gla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165" y="2928934"/>
            <a:ext cx="5081579" cy="3605219"/>
          </a:xfrm>
          <a:prstGeom prst="rect">
            <a:avLst/>
          </a:prstGeom>
        </p:spPr>
      </p:pic>
      <p:pic>
        <p:nvPicPr>
          <p:cNvPr id="6" name="tango_track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86776" y="64291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68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Самба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Самба</a:t>
            </a:r>
            <a:r>
              <a:rPr lang="ru-RU" dirty="0" smtClean="0"/>
              <a:t> — один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бальних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 </a:t>
            </a:r>
            <a:r>
              <a:rPr lang="ru-RU" dirty="0" err="1" smtClean="0"/>
              <a:t>латино-американської</a:t>
            </a:r>
            <a:r>
              <a:rPr lang="ru-RU" dirty="0" smtClean="0"/>
              <a:t> </a:t>
            </a:r>
            <a:r>
              <a:rPr lang="ru-RU" dirty="0" err="1" smtClean="0"/>
              <a:t>програми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 </a:t>
            </a:r>
            <a:r>
              <a:rPr lang="ru-RU" dirty="0" err="1" smtClean="0"/>
              <a:t>бразильської</a:t>
            </a:r>
            <a:r>
              <a:rPr lang="ru-RU" dirty="0" smtClean="0"/>
              <a:t> </a:t>
            </a:r>
            <a:r>
              <a:rPr lang="ru-RU" dirty="0" err="1" smtClean="0"/>
              <a:t>самби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в </a:t>
            </a:r>
            <a:r>
              <a:rPr lang="ru-RU" dirty="0" err="1" smtClean="0"/>
              <a:t>стилі</a:t>
            </a:r>
            <a:r>
              <a:rPr lang="ru-RU" dirty="0" smtClean="0"/>
              <a:t> самба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латиноамериканські</a:t>
            </a:r>
            <a:r>
              <a:rPr lang="ru-RU" dirty="0" smtClean="0"/>
              <a:t> </a:t>
            </a:r>
            <a:r>
              <a:rPr lang="ru-RU" dirty="0" err="1" smtClean="0"/>
              <a:t>мелодії</a:t>
            </a:r>
            <a:r>
              <a:rPr lang="ru-RU" dirty="0" smtClean="0"/>
              <a:t>. </a:t>
            </a:r>
            <a:r>
              <a:rPr lang="ru-RU" dirty="0" err="1" smtClean="0"/>
              <a:t>Розмір</a:t>
            </a:r>
            <a:r>
              <a:rPr lang="ru-RU" dirty="0" smtClean="0"/>
              <a:t> </a:t>
            </a:r>
            <a:r>
              <a:rPr lang="ru-RU" dirty="0" err="1" smtClean="0"/>
              <a:t>танцю</a:t>
            </a:r>
            <a:r>
              <a:rPr lang="ru-RU" dirty="0" smtClean="0"/>
              <a:t> 2/4, </a:t>
            </a:r>
            <a:r>
              <a:rPr lang="ru-RU" dirty="0" err="1" smtClean="0"/>
              <a:t>однак</a:t>
            </a:r>
            <a:r>
              <a:rPr lang="ru-RU" dirty="0" smtClean="0"/>
              <a:t> на </a:t>
            </a:r>
            <a:r>
              <a:rPr lang="ru-RU" dirty="0" err="1" smtClean="0"/>
              <a:t>кожний</a:t>
            </a:r>
            <a:r>
              <a:rPr lang="ru-RU" dirty="0" smtClean="0"/>
              <a:t> такт </a:t>
            </a:r>
            <a:r>
              <a:rPr lang="ru-RU" dirty="0" err="1" smtClean="0"/>
              <a:t>припадає</a:t>
            </a:r>
            <a:r>
              <a:rPr lang="ru-RU" dirty="0" smtClean="0"/>
              <a:t> три кроки (</a:t>
            </a:r>
            <a:r>
              <a:rPr lang="ru-RU" dirty="0" err="1" smtClean="0"/>
              <a:t>повільний</a:t>
            </a:r>
            <a:r>
              <a:rPr lang="ru-RU" dirty="0" smtClean="0"/>
              <a:t>, </a:t>
            </a:r>
            <a:r>
              <a:rPr lang="ru-RU" dirty="0" err="1" smtClean="0"/>
              <a:t>швидкий</a:t>
            </a:r>
            <a:r>
              <a:rPr lang="ru-RU" dirty="0" smtClean="0"/>
              <a:t>, </a:t>
            </a:r>
            <a:r>
              <a:rPr lang="ru-RU" dirty="0" err="1" smtClean="0"/>
              <a:t>швидкий</a:t>
            </a:r>
            <a:r>
              <a:rPr lang="ru-RU" dirty="0" smtClean="0"/>
              <a:t>), тому самба часто </a:t>
            </a:r>
            <a:r>
              <a:rPr lang="ru-RU" dirty="0" err="1" smtClean="0"/>
              <a:t>сприймається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3/4.</a:t>
            </a:r>
          </a:p>
          <a:p>
            <a:r>
              <a:rPr lang="ru-RU" dirty="0" err="1" smtClean="0"/>
              <a:t>Бальна</a:t>
            </a:r>
            <a:r>
              <a:rPr lang="ru-RU" dirty="0" smtClean="0"/>
              <a:t> самба </a:t>
            </a:r>
            <a:r>
              <a:rPr lang="ru-RU" dirty="0" err="1" smtClean="0"/>
              <a:t>склалася</a:t>
            </a:r>
            <a:r>
              <a:rPr lang="ru-RU" dirty="0" smtClean="0"/>
              <a:t> в 1920-х роках як </a:t>
            </a:r>
            <a:r>
              <a:rPr lang="ru-RU" dirty="0" err="1" smtClean="0"/>
              <a:t>парний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бразильської</a:t>
            </a:r>
            <a:r>
              <a:rPr lang="ru-RU" dirty="0" smtClean="0"/>
              <a:t> </a:t>
            </a:r>
            <a:r>
              <a:rPr lang="ru-RU" dirty="0" err="1" smtClean="0"/>
              <a:t>самби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бальна</a:t>
            </a:r>
            <a:r>
              <a:rPr lang="ru-RU" dirty="0" smtClean="0"/>
              <a:t> самба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відійшла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витоків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включивши </a:t>
            </a:r>
            <a:r>
              <a:rPr lang="ru-RU" dirty="0" err="1" smtClean="0"/>
              <a:t>запозичення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латиноамериканських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Характерною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самби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баунс</a:t>
            </a:r>
            <a:r>
              <a:rPr lang="ru-RU" dirty="0" smtClean="0"/>
              <a:t> - </a:t>
            </a:r>
            <a:r>
              <a:rPr lang="ru-RU" dirty="0" err="1" smtClean="0"/>
              <a:t>згинання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розгинання</a:t>
            </a:r>
            <a:r>
              <a:rPr lang="ru-RU" dirty="0" smtClean="0"/>
              <a:t> </a:t>
            </a:r>
            <a:r>
              <a:rPr lang="ru-RU" dirty="0" err="1" smtClean="0"/>
              <a:t>колін</a:t>
            </a:r>
            <a:r>
              <a:rPr lang="ru-RU" dirty="0" smtClean="0"/>
              <a:t>. Є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баунсу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напростіших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pic>
        <p:nvPicPr>
          <p:cNvPr id="4" name="Самба - бальный танец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86776" y="57148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7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Румба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Румба</a:t>
            </a:r>
            <a:r>
              <a:rPr lang="ru-RU" dirty="0" smtClean="0"/>
              <a:t> (</a:t>
            </a:r>
            <a:r>
              <a:rPr lang="ru-RU" dirty="0" err="1" smtClean="0"/>
              <a:t>ісп</a:t>
            </a:r>
            <a:r>
              <a:rPr lang="ru-RU" dirty="0" smtClean="0"/>
              <a:t>. </a:t>
            </a:r>
            <a:r>
              <a:rPr lang="en-US" i="1" dirty="0" smtClean="0"/>
              <a:t>rumba</a:t>
            </a:r>
            <a:r>
              <a:rPr lang="en-US" dirty="0" smtClean="0"/>
              <a:t>) — </a:t>
            </a:r>
            <a:r>
              <a:rPr lang="ru-RU" dirty="0" err="1" smtClean="0"/>
              <a:t>парний</a:t>
            </a:r>
            <a:r>
              <a:rPr lang="ru-RU" dirty="0" smtClean="0"/>
              <a:t> </a:t>
            </a:r>
            <a:r>
              <a:rPr lang="ru-RU" dirty="0" err="1" smtClean="0"/>
              <a:t>кубинський</a:t>
            </a:r>
            <a:r>
              <a:rPr lang="ru-RU" dirty="0" smtClean="0"/>
              <a:t> </a:t>
            </a:r>
            <a:r>
              <a:rPr lang="ru-RU" dirty="0" err="1" smtClean="0"/>
              <a:t>танець</a:t>
            </a:r>
            <a:r>
              <a:rPr lang="ru-RU" dirty="0" smtClean="0"/>
              <a:t> </a:t>
            </a:r>
            <a:r>
              <a:rPr lang="ru-RU" dirty="0" err="1" smtClean="0"/>
              <a:t>африканського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входить до </a:t>
            </a:r>
            <a:r>
              <a:rPr lang="ru-RU" dirty="0" err="1" smtClean="0"/>
              <a:t>латиноамериканської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 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бальних</a:t>
            </a:r>
            <a:r>
              <a:rPr lang="ru-RU" dirty="0" smtClean="0"/>
              <a:t> </a:t>
            </a:r>
            <a:r>
              <a:rPr lang="ru-RU" dirty="0" err="1" smtClean="0"/>
              <a:t>танців</a:t>
            </a:r>
            <a:r>
              <a:rPr lang="ru-RU" dirty="0" smtClean="0"/>
              <a:t>. 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розміром</a:t>
            </a:r>
            <a:r>
              <a:rPr lang="ru-RU" dirty="0" smtClean="0"/>
              <a:t> 4/4, </a:t>
            </a:r>
            <a:r>
              <a:rPr lang="ru-RU" dirty="0" err="1" smtClean="0"/>
              <a:t>повільно</a:t>
            </a:r>
            <a:r>
              <a:rPr lang="ru-RU" dirty="0" smtClean="0"/>
              <a:t>, у </a:t>
            </a:r>
            <a:r>
              <a:rPr lang="ru-RU" dirty="0" err="1" smtClean="0"/>
              <a:t>темпі</a:t>
            </a:r>
            <a:r>
              <a:rPr lang="ru-RU" dirty="0" smtClean="0"/>
              <a:t> 25-27 </a:t>
            </a:r>
            <a:r>
              <a:rPr lang="ru-RU" dirty="0" err="1" smtClean="0"/>
              <a:t>тактів</a:t>
            </a:r>
            <a:r>
              <a:rPr lang="ru-RU" dirty="0" smtClean="0"/>
              <a:t> на </a:t>
            </a:r>
            <a:r>
              <a:rPr lang="ru-RU" dirty="0" err="1" smtClean="0"/>
              <a:t>хвилину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рахунок</a:t>
            </a:r>
            <a:r>
              <a:rPr lang="ru-RU" dirty="0" smtClean="0"/>
              <a:t>: «</a:t>
            </a:r>
            <a:r>
              <a:rPr lang="ru-RU" dirty="0" err="1" smtClean="0"/>
              <a:t>швидко</a:t>
            </a:r>
            <a:r>
              <a:rPr lang="ru-RU" dirty="0" smtClean="0"/>
              <a:t>», «</a:t>
            </a:r>
            <a:r>
              <a:rPr lang="ru-RU" dirty="0" err="1" smtClean="0"/>
              <a:t>швидко</a:t>
            </a:r>
            <a:r>
              <a:rPr lang="ru-RU" dirty="0" smtClean="0"/>
              <a:t>», «</a:t>
            </a:r>
            <a:r>
              <a:rPr lang="ru-RU" dirty="0" err="1" smtClean="0"/>
              <a:t>повільно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акцентом на </a:t>
            </a:r>
            <a:r>
              <a:rPr lang="ru-RU" dirty="0" err="1" smtClean="0"/>
              <a:t>повільній</a:t>
            </a:r>
            <a:r>
              <a:rPr lang="ru-RU" dirty="0" smtClean="0"/>
              <a:t> </a:t>
            </a:r>
            <a:r>
              <a:rPr lang="ru-RU" dirty="0" err="1" smtClean="0"/>
              <a:t>долі</a:t>
            </a:r>
            <a:r>
              <a:rPr lang="ru-RU" dirty="0" smtClean="0"/>
              <a:t> такту.</a:t>
            </a:r>
            <a:endParaRPr lang="ru-RU" dirty="0"/>
          </a:p>
        </p:txBody>
      </p:sp>
      <p:pic>
        <p:nvPicPr>
          <p:cNvPr id="4" name="Румба - Кубинская Румб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86776" y="7143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36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150</TotalTime>
  <Words>34</Words>
  <Application>Microsoft Office PowerPoint</Application>
  <PresentationFormat>Экран (4:3)</PresentationFormat>
  <Paragraphs>42</Paragraphs>
  <Slides>12</Slides>
  <Notes>0</Notes>
  <HiddenSlides>0</HiddenSlides>
  <MMClips>10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Бальні танці</vt:lpstr>
      <vt:lpstr>Слайд 2</vt:lpstr>
      <vt:lpstr>Повільний (англійський) вальс</vt:lpstr>
      <vt:lpstr>Віденський вальс</vt:lpstr>
      <vt:lpstr>Фокстрот</vt:lpstr>
      <vt:lpstr>Квікстеп</vt:lpstr>
      <vt:lpstr>Танго</vt:lpstr>
      <vt:lpstr>Самба</vt:lpstr>
      <vt:lpstr>Румба</vt:lpstr>
      <vt:lpstr>Ча-ча-ча</vt:lpstr>
      <vt:lpstr>Пасодобль</vt:lpstr>
      <vt:lpstr>Джайв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Бальні танці</dc:title>
  <dc:creator>User</dc:creator>
  <cp:lastModifiedBy>User</cp:lastModifiedBy>
  <cp:revision>15</cp:revision>
  <dcterms:created xsi:type="dcterms:W3CDTF">2013-11-19T13:34:04Z</dcterms:created>
  <dcterms:modified xsi:type="dcterms:W3CDTF">2013-11-19T17:06:19Z</dcterms:modified>
</cp:coreProperties>
</file>