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9" r:id="rId9"/>
    <p:sldId id="270" r:id="rId10"/>
    <p:sldId id="264" r:id="rId11"/>
    <p:sldId id="265" r:id="rId12"/>
    <p:sldId id="266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D9EE5-7B26-4059-9CDA-6874F6F9D23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B56FA-560E-4A0F-BC0D-3E5775725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B56FA-560E-4A0F-BC0D-3E5775725C2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1B81-A138-4C73-B3C0-69258A68C789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FEE9-C542-4B12-AB03-36AD3E2FD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1B81-A138-4C73-B3C0-69258A68C789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FEE9-C542-4B12-AB03-36AD3E2FD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1B81-A138-4C73-B3C0-69258A68C789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FEE9-C542-4B12-AB03-36AD3E2FD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1B81-A138-4C73-B3C0-69258A68C789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FEE9-C542-4B12-AB03-36AD3E2FD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1B81-A138-4C73-B3C0-69258A68C789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FEE9-C542-4B12-AB03-36AD3E2FD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1B81-A138-4C73-B3C0-69258A68C789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FEE9-C542-4B12-AB03-36AD3E2FD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1B81-A138-4C73-B3C0-69258A68C789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FEE9-C542-4B12-AB03-36AD3E2FD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1B81-A138-4C73-B3C0-69258A68C789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FEE9-C542-4B12-AB03-36AD3E2FD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1B81-A138-4C73-B3C0-69258A68C789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FEE9-C542-4B12-AB03-36AD3E2FD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1B81-A138-4C73-B3C0-69258A68C789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FEE9-C542-4B12-AB03-36AD3E2FD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1B81-A138-4C73-B3C0-69258A68C789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FEE9-C542-4B12-AB03-36AD3E2FD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1B81-A138-4C73-B3C0-69258A68C789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FEE9-C542-4B12-AB03-36AD3E2FD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Autofit/>
          </a:bodyPr>
          <a:lstStyle/>
          <a:p>
            <a:r>
              <a:rPr lang="uk-UA" sz="8800" dirty="0">
                <a:latin typeface="Monotype Corsiva" pitchFamily="66" charset="0"/>
              </a:rPr>
              <a:t>Мілан </a:t>
            </a:r>
            <a:r>
              <a:rPr lang="uk-UA" sz="8800" dirty="0" err="1">
                <a:latin typeface="Monotype Corsiva" pitchFamily="66" charset="0"/>
              </a:rPr>
              <a:t>Кундера</a:t>
            </a:r>
            <a:r>
              <a:rPr lang="uk-UA" sz="8800" dirty="0">
                <a:latin typeface="Monotype Corsiva" pitchFamily="66" charset="0"/>
              </a:rPr>
              <a:t/>
            </a:r>
            <a:br>
              <a:rPr lang="uk-UA" sz="8800" dirty="0">
                <a:latin typeface="Monotype Corsiva" pitchFamily="66" charset="0"/>
              </a:rPr>
            </a:br>
            <a:endParaRPr lang="ru-RU" sz="8800" dirty="0">
              <a:latin typeface="Monotype Corsiva" pitchFamily="66" charset="0"/>
            </a:endParaRPr>
          </a:p>
        </p:txBody>
      </p:sp>
      <p:pic>
        <p:nvPicPr>
          <p:cNvPr id="24578" name="Picture 2" descr="http://newslab.ru/images/review/book/2010/09.10/%D0%BA%D1%83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6855876" cy="5151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114800" cy="628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Найзначнішим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Кундери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роман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Невимовна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легкість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(1984)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підсумкова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автора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осмисленні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Празької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Перебуваючи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Кундера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освоює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французьку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1990 року,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романи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Безсмерття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(1990),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Неспішність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(1995),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Справжність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(1997),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Байдужість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(2000). </a:t>
            </a:r>
          </a:p>
        </p:txBody>
      </p:sp>
      <p:pic>
        <p:nvPicPr>
          <p:cNvPr id="15362" name="Picture 2" descr="http://patso.net/wp-content/upload1/1250454213_859815b40b92.jpg"/>
          <p:cNvPicPr>
            <a:picLocks noChangeAspect="1" noChangeArrowheads="1"/>
          </p:cNvPicPr>
          <p:nvPr/>
        </p:nvPicPr>
        <p:blipFill>
          <a:blip r:embed="rId3" cstate="print"/>
          <a:srcRect b="5734"/>
          <a:stretch>
            <a:fillRect/>
          </a:stretch>
        </p:blipFill>
        <p:spPr bwMode="auto">
          <a:xfrm>
            <a:off x="4714876" y="714356"/>
            <a:ext cx="4078243" cy="56436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14290"/>
            <a:ext cx="4857784" cy="671517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Цей роман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хірурга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Томаша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коханки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дружини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розділів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складу роману,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герой,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розгортаються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Томаш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Тереза,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Сабіна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знайомимося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Томашем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бачимо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раз по раз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заглядаємо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минуле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таким чином,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героя,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уподобання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герой уже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одружений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розлучився,бо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передовсім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свободу.</a:t>
            </a:r>
            <a:r>
              <a:rPr lang="ru-RU" dirty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toloka.hurtom.com/photos/11053122361929898_f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982081" cy="5524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жінками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принципах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взаємних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зобов'язань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знайомі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дівчата-коханки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представницею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Сабіна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права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Томаша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І ось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героя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з'являється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Тереза,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перевертає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налагоджений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лікаря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погоджується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одружитися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нею.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щасливо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Прагу. Герой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прохання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Чехословаччину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переїздить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Швейцарії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героїня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батьківщину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Повагавшись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Томаш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нею...Життя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продовжується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...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Над презентацією працювала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Учениця 11-А класу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СЗШ №225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Кабанець Людмила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543956" cy="3000396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Мілан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Кундера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1929 року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Чехословаччині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Брно.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Мілана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музикознавцем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ректором університету в Брно.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Мілан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написав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підпрацьовував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різноробом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джазовим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музикантом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естетику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закінченні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університету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асистентом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професором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Празької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Писав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драматичні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п'єси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532" name="Picture 4" descr="http://www.euroeducation.cz/foto/pages/v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86124"/>
            <a:ext cx="7500990" cy="3381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500042"/>
            <a:ext cx="3971924" cy="562612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1953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публікує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свою першу книгу.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колекція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ліричних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поем «Людина, Дикий Сад».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50-х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перекладами,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драматургією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3-х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томів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Смішні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(1968),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прийшло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4" name="Picture 2" descr="http://static.zebra.lt/files/200908/JzPgwtJ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3843992" cy="5381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329246" cy="5268931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Перший роман "Жарт" (1967)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присвячений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сталінізму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виступу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Хрущова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XX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з'їзді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КПРС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викриттям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 особи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Сталіна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популярності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романі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автор постав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зрілим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майстром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критичної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думку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mg.mjoy.ua/uploads/2010/07/33-198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642918"/>
            <a:ext cx="3571900" cy="5411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9"/>
            <a:ext cx="8229600" cy="4000528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романи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тут" (1969), "Вальс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прощання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(1970)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підтвердили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з'явився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талановитий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своєрідним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поглядом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g.mjoy.ua/uploads/2010/07/2.jpeg"/>
          <p:cNvPicPr>
            <a:picLocks noChangeAspect="1" noChangeArrowheads="1"/>
          </p:cNvPicPr>
          <p:nvPr/>
        </p:nvPicPr>
        <p:blipFill>
          <a:blip r:embed="rId2" cstate="print"/>
          <a:srcRect t="12811" r="1266"/>
          <a:stretch>
            <a:fillRect/>
          </a:stretch>
        </p:blipFill>
        <p:spPr bwMode="auto">
          <a:xfrm>
            <a:off x="1785918" y="3286124"/>
            <a:ext cx="5572164" cy="3403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335758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    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 1975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Мілана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Кундеру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запросили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професором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Рейнський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уже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батьківщину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роману "Книга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сміху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(1979),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характерній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автора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гумористично-критичній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аналізувались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уряд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позбавив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громадянства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data:image/jpeg;base64,/9j/4AAQSkZJRgABAQAAAQABAAD/2wCEAAkGBxQTEhQUExQWFRUVGB4XGBgWFxoXHRUcHBgWFxgZFxoZHSgiGBslGxwUIjEhJikrLi4uFx8zODMsNygtLisBCgoKDg0OGxAQGywlICQsLCwsLCwsLCwsLCwsLCwsLCwsLCwsLCwsLCwsLCwsLCwsLCwsLCwsLCwsLCwsLCwsLP/AABEIAMEBBQMBIgACEQEDEQH/xAAcAAABBQEBAQAAAAAAAAAAAAADAAECBAUGBwj/xABDEAACAQIEAwUFBQYEBQUBAAABAhEAAwQSITEFQVETImFxgQYykaHBQlKx0fAUI2JykuEVU8LxJDOCstIHFkNzomP/xAAZAQADAQEBAAAAAAAAAAAAAAAAAQIDBAX/xAAvEQACAgEDAwIFBAIDAQAAAAAAAQIRAxIhMRNBUSJhFBVxgZEEMlKhM8EjQ+EF/9oADAMBAAIRAxEAPwD2YWT1oi26fNNKkMlTE001EmkMlNQamYVEGgBVA1MtUCaAImomnNQJpiHpGozT5qAFTTSJqJoARNRLUxpqYh5p6jNNmoAlTUs1ImgBTXNcWydpAUgAjMAINwQdFka/Z18a6G8TpH+2h+J5etczxnEuWMW4YgKC3UzlGjRIM6HnB03rDP8At38m2H9xSTiL5+zKqEOmwWFJJVZ1GYgg6858Kp4qyHuXHUsE1lu6ui5FYZWgACFEwdOU0Li8Fx3izTEsDLRoYjnmGUDU7edCW2ytbYhDcLhVDrmKlgpNwQZhQHjU78jty7ZHUt6Or9u6K9ztLmYshRMvZ9+FMqAwRROkHcbzIIEEVoW8XeUl1UFs+SGM6idwBtJg6CNYrR4pwhM9tJgINC0kmAuhA56uS24zHQRVe3hVIMOGE+8JAJJyqAeYJeD1PlXO8coyult+UWpprka09x3CmLaFs7sAGLlSAyF4GusTliAYG0W/Z7hC9myvBIlApgEiCodjruZIGka86q2rpRtVVlkEsIUEseSg6SJEb6abVf4Vw57XbBYW+AlxVaMqq5eUGvdllcTPMGt8GXquq4MskdCI4m4VtXbndz2/3W3KdXC6DOQZ6TWZwrh69nkAabbqe0OWANEYkGTl1M77b6mtC/ZzXUt3AM5UFxOuvvKY31AGggQaLhXFy8yj3bihZ0JgAQY8WDSP4ToKqWGPUtv7EqT0sHjcLktnJoDo2XMCVGuRWG8HKC0SdRsayMIpzI7DuKDlXQjn7pjWSOYrp8eEVFZ8x1ViAIPdBAB6AE+tYuK4tZCwoUsSSFEOS7d4qDzjNyG48DTzNRseNN9ilZtkWreq25BMMxU7kkEEcjI/vNKsN8YHC5y5KjLuQdCRqY723QRt40q4Y5JVyv7OxRR7kDU1Yiq4qa17h45bBmoOKirVOkMrYm7lR2gnKpMASTAnQc6mraD9cq4j2u9o7wt31S22Ud2QNCC4QjNuZBO1B9ifbd795MNeQByGytse6paGHPQHXwpJ2B3hoZFEmommAM00USKjFMQOKaiEVA0ANSqJNImgBjUSaRNRJpiEajTzSoAjTl6Y0O5aBiRMbfj8aYEb13aGHlI1/t5Vg4++XD9mQzKwhgPd93Zp3MHSCYq/isAzMQrFRqZHiIPlz66VWbha5GGbMQAGA0EAQPn08a5s0nWxvipM5B8We8dJfaJMAMDKRJ94fAzyrR9nbOZ1dp0JAVgT3iJY665gsAHfVutUVwfZsj5S2WVhRuSWyjWd412j4VqYMXOytrOrSxMEHvEEgfePxiRvFcOBpu+515eKL1y6t4khTqCq6QVzd2Y3MZQPPTwpJw8dmtpSznKcxLRlJWIgaabwIEmtG5h9Vt2wGYQGja2sak8xJC+Mx1rVTBpbLOJ1AJ8YnUDkdfwrqjFym7OdypKiq+GVV7+QBQXbMvdULBIJkSomYP3ao28W+XE3wpzHItsxBVFtl1LqTpq7NrrqARpU+NKr9nZmFdu/B3U5ic4nRZ11MfhSwuJItqXOt7viTLFWIjUcyCupHPWtLUdlx5ISbKXC8H2kX5fOWNsEwIXloPd+2B/NJFTu4O3Yui67ZQiHKQdpDqQ33iJmevlUcRxGbb5CbQy5Q8RGm407xzSNJFUcZh3uZBbVi6e8XhnIkCZOgbvFo032AInNuL4W6NKle/BLi/GQFZETMIVgWDDNopzBN2O8k5RrvXPphrlyWbuZ2EB9XJCggggABIXYKIkanetcYIteDEnJPfYklmmTPe96CQAF6RBqvdw83ZcRaGZomMojLDkGSCSSV/hA2GvJlk5W3wbwSVJFDA4U3szrcW2ugUuGOYACAuUiQBBzEd7NI0pVd4KyEMSrcvtMBoW27hG0HfmKVQoY32X5KuR6cGipLeoU0q9k8wuLcoPELAu2ntksodSJRirDxVhqDStmisYBPQGkM+dsdacm6C909mYlmYgwwXQxBOoPUAjaRVn2TS6+Ms27V5rdwvo8B8mhJMPodJHrXRcRZRwrKSA5xdxspgNGcgGCZggL8q1uApbN3gpWCwtXQxB/hYmfGaSBno67VE1JTTNTAU1Emmmok0CHNQNItTE0wKdzFgX1tc2ts/8ASyL/AKqsE1y+NxgHGcOk74d09Wz3P9K11BoERNNFPFNNMBitNFFBp5oAFlpilWOzpuzosCsUrn+LpcDhQoytGUgjQidYPMaRIgaeMdOUqFzDK24nSPjWWXGskaNMc9DOGxGVnW2VDfvNZMA6HvCCJJ7nkWMTFdBwnhxYi63ugQgHMQQYnXX8vKjt7PqbgcsYUiFER3VyidJ+fOtayuUAdPkOQ05Db0rHFgUbNcmW0jl8CbpxGJuEZXXRQdjIPRtQABA0PXY1cu4vLZabblroNzI7aydlknKggCAY312NaOLwIYlzuIYcoK7EQf5vjXO+0eIhignTz6THjOvWPxxmpY4s0g1kkCt5nbUZCWcKFiHz5ghaRMgh3n5a1t4nCFihB9zQdImG2jWNulZXAMkxpnXKYksFzLmfIW11YgydgBsDVvH8TyMEzRLgEqJgGCCx1ifnBrWMYLHTIlqc9irjLOVw6qWyJlbvQAVPd0nfUHTp4wbGAYW0lmK6vodZlvCZ+1r5TtVO1lVnTV3BJOpMklmUxoNNz6anSrt3Ei1YHaIpbdVjKVkxAjnP4ipjLe179v8AY5Rb2KyuHY5yJURlPdyQei6Fjv4T8ees3jd7UZTcAAUqBAhZImBoMxQHSTJO2z8VxK3Nbfd0zGYGbXOSNJJjSOca9aDgVMKUOUAFroJCGHZswIIP2R0PvAVyznHJKux0xg4osWr0Se0VBMDVjtuALekAnfnrypUDEcUtm4wOe4o0HZZ1RTrKjIYPLWlV9GPuLUz09KsW7dDWKIHivTPOCxXEcf8AatP39nssQ4IZI7A5fdymSYkTNdRxPiPZ2yR7x0UePXyG9clatcySSTqfHfnWc5VsXCNnGYqwwRmGFcACSxCLAG+5nryrK4BjrdvFWbrAoFuBiRIjXqvKu59qbgXB3+rAJ/UyjX0mvMytGN2hT2Z9AcB4/bxIbs3ttlP2WkxEyRuNfCtbPXjv/pVxEWsW1poy30gHnnU5lHquf1Ar1vNWhIQvUCajmpi1MQiaiWp5pATQB5pxjFBeMo/3bqIT4BEtkfNvjXpRWK8Y49jJxb3ByvMfg9e0iTB6ifiJoEQoL3B2iKSBKsfUFI/FtN9PA1LH3Wt23cIXKqTlBAJgcixA8fSvHOJ+0AuxAviGkE3FgbbACDz5/hSbd0Uke1C3RMorE9j8Y13B2HYPOXLmeJuZdM+hOh/OtwNQIkBTEUpqJoGMRTioGmoAmSKgTTUxagBzXE8dstOIAYLLAyQGgRqV97XVdwNtYEGuzfUR16VyXEO865tFZlMwR3S0KuXcgknSNcpJGlY54KSNsMmmZ13E98ZAQq2y6EAFicqnKwVtWYrrvGs01zjA7TKtlw1wAuIzZhEZSTrpvuQMpFatxVV2W0kOh7xyiAmUk69SByJnSsU4u85RrfedssELJWWhp10MH4z1rFNI253NnEYu62cpYVbuaGJdCFZQHZSFDnIYHIak1hYriFx81xmWAJISSMxCwsmAZgsdAJij2MTdcmxZI/5LBjmLS0NAfxLd2TpJ20NZ+OwNyx2ZYjJrMwBCmAG3lj39TM931nNFyjtwGKk9wOMwR7sMxuOwCKkFiSc0Qdtt+kk0axwDK7dvcJvxBEykHKvMd6DPqNBWnwxVRO2CEu2UKep7VWaCPd2VTz0rewwsPdJWXkAAMBB070HcDWT6+NZxwvSlF/W/BUsm7s53GvYQhBYdiogwxTLqRELA5ctDSro8dhcMjsbnedzJ3BA5Du8t48Kat2voZqV9mdADVPiXF7dkd4y33Bv69PWuP9sOIY+3dKI9sW2EqUGRiJOhlpJHh8q5FlxXOBz2Pr9nWt5ZEtjCML3Oo45xy6xVlgljl12Rf4Z0351h8I9o8SwPaISNhIynxNVDgcS25P8AQfyFS/wPEHQu/wAI+tYdSHdmumXZFv2r4oGtLbH2mzHyWY+Z+VcoX51ocR4O6NBYloEzvz5zWe+Fcb/r5fWtYTilVmUoyvglhbxOV1JVlOZSNwQdCPEGvcPZTj64yyG0FxYFxByb7w/hbcfDlXhYLKIIMfhz6fWrnCuMPh7ouWmKuum0hgd1YcwdNPAVqmRTPoGKVcr7Pe3uGxELdZbF3Yhm7pP8LHbyaPWumuYy0vvXbQ87iD607EEmme7AJ+6CfgCfpVB+O4Qb4mz6XFP4TWfx3j+H/Z74t3Vd2tOqqskksMvTxosDyTGNmIJ+0JPmTrXt3AcVnw2Hf71pPjlAPzBrxW/hbhIhSdNzAr0H2Z9pLdnC2rVxbmdMwIAB0zsywZ17pFFhR2eKb92/8rfga8cs4NAyoxIW4VMkxq2GQsQT/FJgHea63jHtSbq3ES22R1ygOVHmdJI+Nck2BLfYQeZLHX0qG9y0tj0/2QSMDhf/AKV/Ca1jXA8B41fw9pLK20ZUkCcwmST10rSb2hxJ+zZX0Zv9VGuKFpbOsDVIPXGNxnEne4g/ltD/AFE0P/E8R/nufRAPktJ5Yj0M7emy1wtziF0//Nc9HK/9tDa6/O5cPibrn8WpdVD6bO9ZD0PwoL3VHvMo82A/E1wL2gdxJ67/AI0621H2QPKPmaXWDpHbPjrOxu2+h76n8DVH/ELAzFryGTGgJAA90Rzj8STXKh13DKfIhvOhMsyM2vxpPL7FKB0hx+GVWAuMwMkAIxJ0MSSB1AHlWbb4tbDMQrPoCIWAg0BMMY1EmOZE61iYlmCtpzGitBI8PGqmGdAYZlVpHvSJMDYc9Bz/ADnCeS90uDaMEuWaw4zbtnLaV+9BJMDNrDQeegAB5TQ+J8TXENaYW2CoMoBf3iCpJkLsIG/MTy71a/DDQgkEjQTA0MTtEk7bSw56DbRQFHh5DTr5+s1Mck2vUW4xv0hGxzO7yACFGUAnfNmGw1PeBjw8Knw3jF0ElVQSQPdnKQAC2+h11rLv4q3bkTmVWIMMJWT3cygwJ6zrPpRcNxG0wlSADrrpVQ1ckTceDTxnEbztmYidtEG2vgaVVMwOzD5UqqkTZu+3bNn7rshFsnMm8d2QOkzFUODW78MGuExA7w1WVBBBk66jedque2ZzXnUAz2cbGNSvPbYVTwOPRMwIO4j3RsirzYdDWX6hXe3cvE6r6GdwJXNwgXLsEsSXKtmgxrpqNPCocRwKnFXGg5u7mcOQdYEAbgeRpcKxaWWliNiNGTm075vGp4zGobjXA6alTGcE92By50qfUbrsFrQvqUvaewe0KgsYAHvRIykmarYMEIskkxz38vGKjxniaPeYyI02Mj3I3IE6n5Vl4ni8KFTVuvIeUb1o8cpRSREZpSbL2Pxdu2O9BPIaSfPoKxhNxpYQOSxp/eh4Zu/maSeek9auo2Zj3oXkPp6V0Y8agjKc3JmphgANh8BVq3dQbZQfh9Kzrd5QPe18AfyoGGUZgWZyFjkxkgc6ok6QGoPi1X3p2nr4Hy61U/b0HJvh+ZrLvvbZlJ0C9ComTOsmpsZ01rvRAJnw/UUPG3uy97cQTJ1gmJ+JFCw/HrKaqjz4unrsdqr8Q4ql2ZssQwCnU7Agj3R1AqdW5VbGtwzF2LnNvWAPiJB+NXcXdS2mYJIBj48/Gubw/EUtrlXC/Ev/AOG9GfjrkBf2fQbaMR8IFS7Y0y1Y9pP3nZsgkEgkSIjTbY8uYrbs4tW1U6/CuUt49wzMMOuZjJJQmf8A9Cp3eM4jSLaiTr3R/wCdJ12BOi9xri728xXQIwBIjWdNQR9alwvjLMozpJO+UfiPhWM3Eb53QegT6mp/4piNgSPW2PwWmqoDq3ufuyyg5oMaGfDQVy2Kv4kXUyhxnUM2UNAIZgQRqBoFOvWhft2IJ1M+BcfRaE7X+Rjyd/7UKkD3Opw+Iu6Z0066A/CYp+KvKQs5p6bfjXM4jCYhQCbgM7gM7FdJGYZtKEbV3m4+DfV6VpsAowV035UjKANZiTlXNyBIzZuUbVtpcuKIZ09SPxrBXBueY9LYP50yYIkQGPoqflT1JhTR0l5g6NBUr9ozoNpOmpif1NYr27ecwQxUFZbujQsSSvXXc7xQbnDnWMxurO0wsx001/vTnhjOBlDyAJIeS3e3157/AArG+97Gt9qD2mRD3ngDQAZo8Y6afjU0xVkR3ix6lW85Gm01QOEEwSSfFzz9edHHAzlL5O6ASTmJ2351T0r9zEnJ8Ir4zsrnaSXm6FDEKYGQgjL48taew2HQARcPmQPy/Gms4K22yoTE9dMwU8/vH5Vax3BRZQO62wsxoskaE/Sq6ii9Nk6W1dFdsfZH2Z/6x9GNKipgQZjLoSplQNRE7ilScl3Ybml7WcJt28Rcy9oi5tBmDKJ0ESCRJDaE1m2+BsUNwBygBJOZdgJJ3rVxmP8A2ts5KqzZC2uUSC5IWZ01G9a9jDn9na3oCysJmQM06z0qMufS/uXjx3+Dk8FwbtZyBjHV4386a1wkNcNvL3g2Uy5ifTf0rquDYJrUyVIIABUk7b8h1oWH4eRfLhlMOWYA6ieURodRUfEeqS8cFdHZHFcawAt3HUcjGhP3QeZrMs2IMmTr1/Kuh48f3106e+efhFZttdxprPPzrqU3Rg4bkmwipEgmejMatXMKqRKgz0k/HWi3lmNQJGkmKs37UwJAkRqYk+HWsutut/Nl9PkBdwYWO4pmdh0E8zSODUahFJOURA5zVzGQMuZlXQjvHLJIjSadwF1ZlGXJqTAOhiojmtRsp492AOGAt5wF8so6x0o1vDdxm0BWdIHKjXgq2xmdVEzJ2Os6dfSpjKbbnOoUyS3IbTv/AGrN5np2vkpY99/AHCWC2YMYiNvET+VLBlmYBiYIMR4aUfBOhDOHUgjUjSIEScx6D5UHh922WGW4GInkRPlm39Kcsr9dWCxr0g7jfvWQ7AwDOp0O/LlR+J2FRkyEwVkzJ11/Ko27lhrrfvBMgkxoPANtNWeJXsMHCPcYsBqFQMFnbMSNDHjUrI9Udnx4HoWl8cix2CVcPnUd/NGpnrSw2FU27hIkqTH9TD6UfGYzDpaUPdzLPdVQGZiPCD89Kf8AbLC2XZbmmhYaSN/sqOZnas1OWjh8luC1crgocLsA3IaGBy8urOD+A+FSx9gLfKgwocCNNtZ/Cj8L4lhmK/8AMRtAM5XUifuzzzb0sVxjCm6RNw/ecEqs7QASCfMCPOtNcuo9nwRoWhK1yE4zhlFm2QIJOpH8po3s9hlaARIMbj+JhP4ULinGMOiWxla7PeTKxWBtJbT4a0ThnGMOAXAdSoBYS1zadNJny0rG5dJWnzz9zSo627XBQwqsXYsxYOXgRogt3ggy8hIzAirntHYBa0AOR28+dZNji1ov3UyDvAE5mZs9wXCSASAcwnTatHi/HUVgpsdoQJLEwoB5KQJNbPUs0aV7Gca6btl/gS/ujI1yr6fuxPzrCwVsg7EDXWPG3Gseda+C4xZ7NnW2ywJIVSZ6xMAxtVDD+0Vst3sPlBPdhczevdidtiB41ljc/XUf/DSaj6dy97SpK2dJ73/hNA4Kkd0wD087hpca49kyrbs55EywOUeAABJO3QUPA8cV1OayVIiSqwJnbWKVT6CVbeRvT1LsoHDy7EkCCu5UTldidz0it2yZwzc9G+Yrn09oHVzFkZAdcwljHiNBz0rWvceiybiWTn5K0DSRqddR4DWnmWV6LiLHoWrcysFaK7kAwREqTrezbLt3YOtbPtNbL2Aq6knTQn7DCTAOmorIwntJiAYuIGnYKoXXaJzmrvGePXUUdla1b7TQQp8F0n10p5Oo80XS/IoaOm1ZWX7XjcZtFc6EyJ7u9KgYb2lvKsOmc/ehRPmAQB6U9XNZnJul+SF0/LOXVGygAnRiYmB0mOulbl8n9nKlmMgTLHXXn1FEv+y163irWEZ7IuXVLhw5KgQ0z3QwbQxpryqvxg9i1yyxQtbOUlHkGOa6CuzJG6+phCSV/Qu+z102wZLRMZQ2kRyG3M1DgdtTf3KLmY6XDJgGC2vUxrVLB45Qu67zq8cukULA40AnVee7RvGx1nao0O5Fal6RvaBc11zv325/xATVD9nJIg7ePjyqeLxgmdNzsZ5+Q6UrV8eHLmOoO9bpUjKy3jcLLCPuwST0/wBqLxDCjMsH7MaseQ5Sd/yqL4pTMlRpp3gfyj50TEYgMZlRA0hg07+UVmr9P3Lb5C8Rwk9nGhCEEljsACNZ1pruBBFsCAZAkk6SATz6+NTu4pWIlkAykaODvpsYpreMWRLKIPJwT7oGxgfOpgpVEqTVv7BDgx+zoNJzTMkxMyQZ6US3glFi6CATm33EggDehri17NELW9NNHBPMbHT51o4nB3bWGFx1VbV0yjs4GYHvDQTGgMTvFRUtP3/2O1f2KvCsGv7yQp7oGg5FZI2/WlD4PhFDqSVYwxgLGWNAZ5zWhisFdwn/ADQqC8sqXcCdAI0nUAjQ9az8JiVRlOe3sQZcACSTymiSl6wTXpInDp2rDTR9FyjaTzy+HWtDjOBXtEiACgJlZneNgY0rP7Vc5fPbnNMZxG5577GtTEXkvMrNdsrCxAug9RzXSlpayJ+wWtLXuNj8Gn7NaI7pzATlBgd6YB06VLB4VOxuxqBEEgAnRhJA0/2p7mIV7KI12woBB0uydjpBGlK3cVEZBcssDzz+BPIVFPR9y7Wu/YDwOwO0WTmMxqoHNwdt9h8KbilhRiGEkCR3QJB0113FGw7W7JVheRtR9qRud9NNz8BUMXds3LrXO0WdwJ/tt61a/wArfaif+tL3DcZtRYtmMpze8sEkacpFT9n1BVtMwgzmABMSJgEjrzqWMxuHu27aNeUAHUjloPrUsDjbFkuvaiI7pYakennWWl9FLvZo2upfsZPCo7RRLEgncAgQV21nn058tq0PaOxL2ZlO6Zyfa33iNKFabDWwLi3pbMCw+6CVJ28h86t43G4e86E3sqqDqBpudDPgSfStWv8AmT9jNf42vcPwUTbMajKfeAn3RB2Ou868+dc7w8KGGrFu9odVEG34/SugwnEbNsOpuiNQpP2gO6D4SINZFtrIMrck67nqVOum+lZwi/XffgubT0+xa9tyi27TMpyhjIU5CfdG486nwJV+yIGmhObZzzO9VOP4q1iUVDeQAH+Vh7p1kEculSw+MS3OW7aiBGZy594k8hz6copaH8Pp7hqXWvsZ+KsWxiHLISc6wcxAH7yNh4iumtW/+Ff+Vqweytu7O922DmBgXIBg9oNwdyY3rQs8Q/dlO1w8EEe8Z35a6088W1CuzFjaTlZicKt2xGVCGg65idroXYjwFb/tYB+z67Az8jUPZ/2cN8MbFy02QalnJ958wGVU3kRqaFxa9nU2nu2BBymGMg6qRz51WWLeaMhQdY5JlDDKozBRHe12+6u2gilW9ifZDEWYg2Tm1MuxiFUQO4OUddSaVdMqsxS2PNyCw3iOgHIc/l8KIU0gaT0/XjVYMwQe5JJ3YaAR8TU2uPyNvWYGbUb/AJTWrkkZ2X0t6fmNafC2YGpJmdx+FTvcNvp2XfsEXUNwEvAGVSzrMa+BG81Ss3cRmydmoOhGaRo0mZI23HpRuFolftzt15Dz3NAsWNQevgOtVsTxBlJBVZHn0/vTYPiksAVUDmdZijcVo2FsSd48I8YqZs94QYHSP141Ux2PyKGUBp0105zVS3x9iR+7BY6AAnU8tOevKluO0bN+xJENlGv2Z2E9RU7tmTE5e8BoJ39fCs+/xVswHZgjrmg94CZGsRt6itZNXMDuhsxaREyQFEnU6E78qluhqmRv2u6IMeNXMTiLhsi2zu6IO4GYwsTsswNJHhQzbzaDkNdR4A86e8IABIkjqNiYmZgc/hUORVBcRiHuKC7u+UZUzknIIXQST+hVfB2NNTPWRHMjr4VZFrKqjfMM8gyIzFTMaKRlJ3OhB0ouCQKDmE6cuRlp5+IqXMdFCxY7+rbnaPCetTu4f94BMDbafKauWMI2cMFJWeWu66ajap37HfzQVCmTm36bRRr3CiHFsN2aCMoMTOWTuBVu7YXsEIVZPPKBtOtZ/tLxVTlCA3JBkrHdgjrvNZre1kW1RrTKF2k6tMydtI+tStUo+47jZpuMmGuN3WZXBHd1Uw/XyFA9hr7teKuc6sM0MAYIjUSNAQYigWuMJdsXVVXYjvsAubIoBBLkaLvVbgXGFw13MbbtoRGgHLmCegrXS6exOpWBx2Oure7jZQmwA0PMyOc1qe1hm8MoC5kt7aQOyDmOh3rn8ZjrZcnXYE+oBjXmNvSr/EfaK3dYNlZe6FA32tdlJ19aPAaluXuDgNhr5lXHc1gggZ23kdVNYiY+6Lkh4UE9z7JAnSAKLwvjtuzYe0VZi+XvAARle4+0/wAQ/pqgMXbmcx56Zes+NNKmxWqOy9sbrWktZYzMijMFAIHePx0GtB9h7zOzW7pW4MuZSwBK6gESV1Go8o8azuP+0drEi2AGTIAO8JmAennUfZ/j1jDXM7sWGWO6Nd1M6+VTT00VqWojiVK5isL6aD4VfsvC65W7+Xbo0cxpsKxb/FbTBobfwNFt8as6jN9stsebFh8ooV1wJ1ZoteZbm6QApgzrLQRoP0a3cQECEqqE6AabE6THhrXIYnilpjIeO6BseTA1oNx2wftHfmKmV7DTRscFt31LNmyK/O25U+8uUEA6gy0jlQuM4coJUrJDTKjqOc+J1odv2ow+QKH1BG4MehqrjOOWnWQ4gSOe5iB8jR6tXAJqjV4TfuXFIu3HfKFibjHKGtoYAnQUqyOFcZs280uuq2+fNbSqfmDSpSVsaao0zwjDE95HIgAAHaNvMVJeD4QK4CXFFxcrd7kDm6eVaIS59y3/AFGn7B/8u3/UfyrzPjMv8idzHsez2CQ+5dmJnOR4jaB+hVocPwmndvT/APYxP/d5/E1f7I6/u1PL3jpCroNNRM1IWn37JfRv7U5frMvkZmvwHAsZNtz4lz+fnRE4Dgh7qXB5P/ar622/yh/X/apiyx3tCPG4APwqfjM3kX2My9wLBtoxuH1B/wBNV7PsxgkIKteBE7sDyI2y+Na11II/dmJj3hrPTpqBRBb/AP5N8V/Oq+NzLuDMxuB4Y73L0TmEMNDABYGNzA18BWRds3hxK1ke6bKRBZixZNO18j3jv0FdWLY/yrnyP1oD4cG4rG25AVhEDclTPlApw/XTd664Ew+Bkdp2152m4SkGISBlGkazm68qs3GSBlZtGVuYkBgT61UFtf8AKcf9I/GjjEkLlFtoPM28zAa6KZ7orKOdvZ1+B2Hy25zFmPnPUHT1AoWKRSsKd5HeJGp25HxquI+7c/oNIgc8/wDQ35VHxE/C/A9TKHFODvetqq3VtkGSyFlnSIMCdR471k/+zH0P7Qp82f6zXSacmb+hvypECPf+KsPpWvx2XikKznf/AGfdkf8AEL/Wfqu1VbvsbiZ0vqes3Yk/011JYcri+oP5Uu0H+ao9Yql+vyLsiTksP7IXlfKSplZZi/dPe90GBJ90/Grg9iLskh7Sk6kB+7ryAgwK6KOl4fEU3Zn/ADAfUVfzHJ4QbHMY32CvMQVe37oDd4akAAnXYmPyoD/+n+J5FP6l6+ddh2DfeBqXZN1n0p/MZ+A9Pg4d/YDF8gh8nH50JvYPFLqU+EN8lOtd4EedPrP41Ls7n6mn8yl/H+xenwedt7I4gSTac6bdm4pWuEX1I/4fwk2WJHTflXoZa51PxNMb10bFv6j+VP5jfMQ2PP2/aV0FkgeFu4J+G1Cvm9EGyredtjXof7XdH2n+JpHHXer/ABoX62P8f7HseVYjDPpNpRInuq6xqeVCPDn6T8fyr1c8Ru9T+vWm/wAUu/eHrFar/wCiv4/2KkeVHhd3fIx8gaJ+x3BaaUac67/yvNepNxe5975Ux4o5IJIMTGnXQ/T4U/mC8BUTyQ4S5938PzpV643F26A/9ApU/mMPAVEtG4etOLnQz+vOqQvfxVIno36+FeHpNS1bZ9dZkztH1ogdqoi6f0fxpdsf9qKYGg11qib1U+1Mf3/Ol2k9P1yo0gWb90kaRIgjUbgg/SpdueQ+JqrJ9fATUxPj8BT7UIsLdNObn60qt8akQfCpoA4c9DT5zzoOSaQWOZ+VFCLAfxps9Vs46n5fSphvP+qkMsdp1pdr40HKP0aUeXxH50CDdt4/r4VDtRz+tCgdRS06/CmATOp5A+lLKvRfgKiI/U0+nSgCJW1/DPkJ+FP+zWz9lfhSy/r/AGpaUAI4NOg+dOMEnl6n86RA606/zUWwG/ZF5E/1N+dMcL4t/Uact+v9qbP+jTthRBrH8TD4flTNhyPtH4KfpRO1/Rn60u18R+vSnbCgHYN9/wCKj6U3ZN1H9P8Aeis/OkTpy9aaYqKrWW/gPmD+dQKN0T8PpVtl6U3Z+E/DSnqCim1o/dX+r+1NV7svD50qeoVMzJ6gACqWG4kXaIhTosattJLCIj13rQIA6nzqCWQCWCgHmQoBP1NawlCnaLZUt47mUOswApG06yxAYCOXw6ytcTGvdIO0gCPeZEJhpEsI894GtXGw6kZWUEDUCBE6n0plw9vcWxOveKjc77czt6mq14u6FTANxdQO8p0jbYSqMTJOvvDbWkeLRPdYaAjukiGJiSBAMRv1qw2Ett7yIeuYa7AGfQAeQonYrBnKRtEDXoNd4n/ek54b4FTKdvjKnk4EnVhlzAI7d2Dt3D0NGXiIJAyPLGNllT4jNtHMSNRz0oy4dNYtrqSdFGpgjXzBafMinbDKWDdkpYfaIGYbcyOoFLVifZjplS/xIoxUrOWZjfYZNP4jI16U7cZUGMpkSWJ1EAGSsHqIiBvV11mZVZaOUkxqsmOWvxqFvBjcoinX7A3O+sVKlir1IKYIcVXv5kYZSRuJgKjEmDE97SKY8XWHkNKsVMQNiTOpHIT6xrtRk4fbAg21iZgLInrrziBPhRn4fbPvW1nfVeskn5n40asN8BpZHA3zdTNlI7xAkjWGInfnH9utgJHMfr61D9mUbKFG8CQCd5gVKOvWKylpv08D0k1UdaUDc0LITzPzj86kFOu3qaVBQQKPL4mnyjeT6R+NBI/3B/LTemC+J+JinQUHVQR09T4702Tf86iM3Tx/GKmH+EeA+tJoKItP6inB/v8AoVHttOXXeOfPxiiB5mFmdfT1NOmFETzgg+n9qcmBy+dNeuCNidunQeNRF6eQ+PL40KLHwFDaSPLUesfjUl0gEeY1ExryFVhcI56eRaOulSW5JEqYMbmPQ9NelPSNbh/MaTy+k050MTr4/OKDm8NjvofKNaIWJ5xrt0G87jx0+dFDJqhJ2nz19fGopYGhI59f1ypHfQ6fqRpvpypjcJjXukyIE+EbjmDz500rHQTsd/HnP6jz0qAsjWSDHiOv6200qI1LA7THlp+fhSzQe6VPPSdOnLrpT0lafYdUX9SfwFPQluT/APGW+B8eXXelVdNj0mRhufnVs7frxpUqg5wNjf1/OiW9vU0qVJlAbH+o/gaNY99vOlSpAHw+x8zUBuf1zpUqBBrm48/ypl/1D60qVJFIfrUxz8z+ApUqnsMnz/XSk+4/XSlSpokrj6/ShYilSp9wLVv3T/OPwNTTcfrkaVKmMk/PzFRve8vl+dKlQwQBPz/7FpXNhT0qrsIYb+o+lTxXu/00qVUNh8N9DSXYfr7VKlSkOJO17vr/AONQv7nz+tKlQUTT3F8v9RqNj/lv6fjbpUqpFA7/AL7/AMo/E0XDe6f5frSpVXc0IWefp/2ilSpVsh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xQTEhQUExQWFRUVGB4XGBgWFxoXHRUcHBgWFxgZFxoZHSgiGBslGxwUIjEhJikrLi4uFx8zODMsNygtLisBCgoKDg0OGxAQGywlICQsLCwsLCwsLCwsLCwsLCwsLCwsLCwsLCwsLCwsLCwsLCwsLCwsLCwsLCwsLCwsLCwsLP/AABEIAMEBBQMBIgACEQEDEQH/xAAcAAABBQEBAQAAAAAAAAAAAAADAAECBAUGBwj/xABDEAACAQIEAwUFBQYEBQUBAAABAhEAAwQSITEFQVETImFxgQYykaHBQlKx0fAUI2JykuEVU8LxJDOCstIHFkNzomP/xAAZAQADAQEBAAAAAAAAAAAAAAAAAQIDBAX/xAAvEQACAgEDAwIFBAIDAQAAAAAAAQIRAxIhMRNBUSJhFBVxgZEEMlKhM8EjQ+EF/9oADAMBAAIRAxEAPwD2YWT1oi26fNNKkMlTE001EmkMlNQamYVEGgBVA1MtUCaAImomnNQJpiHpGozT5qAFTTSJqJoARNRLUxpqYh5p6jNNmoAlTUs1ImgBTXNcWydpAUgAjMAINwQdFka/Z18a6G8TpH+2h+J5etczxnEuWMW4YgKC3UzlGjRIM6HnB03rDP8At38m2H9xSTiL5+zKqEOmwWFJJVZ1GYgg6858Kp4qyHuXHUsE1lu6ui5FYZWgACFEwdOU0Li8Fx3izTEsDLRoYjnmGUDU7edCW2ytbYhDcLhVDrmKlgpNwQZhQHjU78jty7ZHUt6Or9u6K9ztLmYshRMvZ9+FMqAwRROkHcbzIIEEVoW8XeUl1UFs+SGM6idwBtJg6CNYrR4pwhM9tJgINC0kmAuhA56uS24zHQRVe3hVIMOGE+8JAJJyqAeYJeD1PlXO8coyult+UWpprka09x3CmLaFs7sAGLlSAyF4GusTliAYG0W/Z7hC9myvBIlApgEiCodjruZIGka86q2rpRtVVlkEsIUEseSg6SJEb6abVf4Vw57XbBYW+AlxVaMqq5eUGvdllcTPMGt8GXquq4MskdCI4m4VtXbndz2/3W3KdXC6DOQZ6TWZwrh69nkAabbqe0OWANEYkGTl1M77b6mtC/ZzXUt3AM5UFxOuvvKY31AGggQaLhXFy8yj3bihZ0JgAQY8WDSP4ToKqWGPUtv7EqT0sHjcLktnJoDo2XMCVGuRWG8HKC0SdRsayMIpzI7DuKDlXQjn7pjWSOYrp8eEVFZ8x1ViAIPdBAB6AE+tYuK4tZCwoUsSSFEOS7d4qDzjNyG48DTzNRseNN9ilZtkWreq25BMMxU7kkEEcjI/vNKsN8YHC5y5KjLuQdCRqY723QRt40q4Y5JVyv7OxRR7kDU1Yiq4qa17h45bBmoOKirVOkMrYm7lR2gnKpMASTAnQc6mraD9cq4j2u9o7wt31S22Ud2QNCC4QjNuZBO1B9ifbd795MNeQByGytse6paGHPQHXwpJ2B3hoZFEmommAM00USKjFMQOKaiEVA0ANSqJNImgBjUSaRNRJpiEajTzSoAjTl6Y0O5aBiRMbfj8aYEb13aGHlI1/t5Vg4++XD9mQzKwhgPd93Zp3MHSCYq/isAzMQrFRqZHiIPlz66VWbha5GGbMQAGA0EAQPn08a5s0nWxvipM5B8We8dJfaJMAMDKRJ94fAzyrR9nbOZ1dp0JAVgT3iJY665gsAHfVutUVwfZsj5S2WVhRuSWyjWd412j4VqYMXOytrOrSxMEHvEEgfePxiRvFcOBpu+515eKL1y6t4khTqCq6QVzd2Y3MZQPPTwpJw8dmtpSznKcxLRlJWIgaabwIEmtG5h9Vt2wGYQGja2sak8xJC+Mx1rVTBpbLOJ1AJ8YnUDkdfwrqjFym7OdypKiq+GVV7+QBQXbMvdULBIJkSomYP3ao28W+XE3wpzHItsxBVFtl1LqTpq7NrrqARpU+NKr9nZmFdu/B3U5ic4nRZ11MfhSwuJItqXOt7viTLFWIjUcyCupHPWtLUdlx5ISbKXC8H2kX5fOWNsEwIXloPd+2B/NJFTu4O3Yui67ZQiHKQdpDqQ33iJmevlUcRxGbb5CbQy5Q8RGm407xzSNJFUcZh3uZBbVi6e8XhnIkCZOgbvFo032AInNuL4W6NKle/BLi/GQFZETMIVgWDDNopzBN2O8k5RrvXPphrlyWbuZ2EB9XJCggggABIXYKIkanetcYIteDEnJPfYklmmTPe96CQAF6RBqvdw83ZcRaGZomMojLDkGSCSSV/hA2GvJlk5W3wbwSVJFDA4U3szrcW2ugUuGOYACAuUiQBBzEd7NI0pVd4KyEMSrcvtMBoW27hG0HfmKVQoY32X5KuR6cGipLeoU0q9k8wuLcoPELAu2ntksodSJRirDxVhqDStmisYBPQGkM+dsdacm6C909mYlmYgwwXQxBOoPUAjaRVn2TS6+Ms27V5rdwvo8B8mhJMPodJHrXRcRZRwrKSA5xdxspgNGcgGCZggL8q1uApbN3gpWCwtXQxB/hYmfGaSBno67VE1JTTNTAU1Emmmok0CHNQNItTE0wKdzFgX1tc2ts/8ASyL/AKqsE1y+NxgHGcOk74d09Wz3P9K11BoERNNFPFNNMBitNFFBp5oAFlpilWOzpuzosCsUrn+LpcDhQoytGUgjQidYPMaRIgaeMdOUqFzDK24nSPjWWXGskaNMc9DOGxGVnW2VDfvNZMA6HvCCJJ7nkWMTFdBwnhxYi63ugQgHMQQYnXX8vKjt7PqbgcsYUiFER3VyidJ+fOtayuUAdPkOQ05Db0rHFgUbNcmW0jl8CbpxGJuEZXXRQdjIPRtQABA0PXY1cu4vLZabblroNzI7aydlknKggCAY312NaOLwIYlzuIYcoK7EQf5vjXO+0eIhignTz6THjOvWPxxmpY4s0g1kkCt5nbUZCWcKFiHz5ghaRMgh3n5a1t4nCFihB9zQdImG2jWNulZXAMkxpnXKYksFzLmfIW11YgydgBsDVvH8TyMEzRLgEqJgGCCx1ifnBrWMYLHTIlqc9irjLOVw6qWyJlbvQAVPd0nfUHTp4wbGAYW0lmK6vodZlvCZ+1r5TtVO1lVnTV3BJOpMklmUxoNNz6anSrt3Ei1YHaIpbdVjKVkxAjnP4ipjLe179v8AY5Rb2KyuHY5yJURlPdyQei6Fjv4T8ees3jd7UZTcAAUqBAhZImBoMxQHSTJO2z8VxK3Nbfd0zGYGbXOSNJJjSOca9aDgVMKUOUAFroJCGHZswIIP2R0PvAVyznHJKux0xg4osWr0Se0VBMDVjtuALekAnfnrypUDEcUtm4wOe4o0HZZ1RTrKjIYPLWlV9GPuLUz09KsW7dDWKIHivTPOCxXEcf8AatP39nssQ4IZI7A5fdymSYkTNdRxPiPZ2yR7x0UePXyG9clatcySSTqfHfnWc5VsXCNnGYqwwRmGFcACSxCLAG+5nryrK4BjrdvFWbrAoFuBiRIjXqvKu59qbgXB3+rAJ/UyjX0mvMytGN2hT2Z9AcB4/bxIbs3ttlP2WkxEyRuNfCtbPXjv/pVxEWsW1poy30gHnnU5lHquf1Ar1vNWhIQvUCajmpi1MQiaiWp5pATQB5pxjFBeMo/3bqIT4BEtkfNvjXpRWK8Y49jJxb3ByvMfg9e0iTB6ifiJoEQoL3B2iKSBKsfUFI/FtN9PA1LH3Wt23cIXKqTlBAJgcixA8fSvHOJ+0AuxAviGkE3FgbbACDz5/hSbd0Uke1C3RMorE9j8Y13B2HYPOXLmeJuZdM+hOh/OtwNQIkBTEUpqJoGMRTioGmoAmSKgTTUxagBzXE8dstOIAYLLAyQGgRqV97XVdwNtYEGuzfUR16VyXEO865tFZlMwR3S0KuXcgknSNcpJGlY54KSNsMmmZ13E98ZAQq2y6EAFicqnKwVtWYrrvGs01zjA7TKtlw1wAuIzZhEZSTrpvuQMpFatxVV2W0kOh7xyiAmUk69SByJnSsU4u85RrfedssELJWWhp10MH4z1rFNI253NnEYu62cpYVbuaGJdCFZQHZSFDnIYHIak1hYriFx81xmWAJISSMxCwsmAZgsdAJij2MTdcmxZI/5LBjmLS0NAfxLd2TpJ20NZ+OwNyx2ZYjJrMwBCmAG3lj39TM931nNFyjtwGKk9wOMwR7sMxuOwCKkFiSc0Qdtt+kk0axwDK7dvcJvxBEykHKvMd6DPqNBWnwxVRO2CEu2UKep7VWaCPd2VTz0rewwsPdJWXkAAMBB070HcDWT6+NZxwvSlF/W/BUsm7s53GvYQhBYdiogwxTLqRELA5ctDSro8dhcMjsbnedzJ3BA5Du8t48Kat2voZqV9mdADVPiXF7dkd4y33Bv69PWuP9sOIY+3dKI9sW2EqUGRiJOhlpJHh8q5FlxXOBz2Pr9nWt5ZEtjCML3Oo45xy6xVlgljl12Rf4Z0351h8I9o8SwPaISNhIynxNVDgcS25P8AQfyFS/wPEHQu/wAI+tYdSHdmumXZFv2r4oGtLbH2mzHyWY+Z+VcoX51ocR4O6NBYloEzvz5zWe+Fcb/r5fWtYTilVmUoyvglhbxOV1JVlOZSNwQdCPEGvcPZTj64yyG0FxYFxByb7w/hbcfDlXhYLKIIMfhz6fWrnCuMPh7ouWmKuum0hgd1YcwdNPAVqmRTPoGKVcr7Pe3uGxELdZbF3Yhm7pP8LHbyaPWumuYy0vvXbQ87iD607EEmme7AJ+6CfgCfpVB+O4Qb4mz6XFP4TWfx3j+H/Z74t3Vd2tOqqskksMvTxosDyTGNmIJ+0JPmTrXt3AcVnw2Hf71pPjlAPzBrxW/hbhIhSdNzAr0H2Z9pLdnC2rVxbmdMwIAB0zsywZ17pFFhR2eKb92/8rfga8cs4NAyoxIW4VMkxq2GQsQT/FJgHea63jHtSbq3ES22R1ygOVHmdJI+Nck2BLfYQeZLHX0qG9y0tj0/2QSMDhf/AKV/Ca1jXA8B41fw9pLK20ZUkCcwmST10rSb2hxJ+zZX0Zv9VGuKFpbOsDVIPXGNxnEne4g/ltD/AFE0P/E8R/nufRAPktJ5Yj0M7emy1wtziF0//Nc9HK/9tDa6/O5cPibrn8WpdVD6bO9ZD0PwoL3VHvMo82A/E1wL2gdxJ67/AI0621H2QPKPmaXWDpHbPjrOxu2+h76n8DVH/ELAzFryGTGgJAA90Rzj8STXKh13DKfIhvOhMsyM2vxpPL7FKB0hx+GVWAuMwMkAIxJ0MSSB1AHlWbb4tbDMQrPoCIWAg0BMMY1EmOZE61iYlmCtpzGitBI8PGqmGdAYZlVpHvSJMDYc9Bz/ADnCeS90uDaMEuWaw4zbtnLaV+9BJMDNrDQeegAB5TQ+J8TXENaYW2CoMoBf3iCpJkLsIG/MTy71a/DDQgkEjQTA0MTtEk7bSw56DbRQFHh5DTr5+s1Mck2vUW4xv0hGxzO7yACFGUAnfNmGw1PeBjw8Knw3jF0ElVQSQPdnKQAC2+h11rLv4q3bkTmVWIMMJWT3cygwJ6zrPpRcNxG0wlSADrrpVQ1ckTceDTxnEbztmYidtEG2vgaVVMwOzD5UqqkTZu+3bNn7rshFsnMm8d2QOkzFUODW78MGuExA7w1WVBBBk66jedque2ZzXnUAz2cbGNSvPbYVTwOPRMwIO4j3RsirzYdDWX6hXe3cvE6r6GdwJXNwgXLsEsSXKtmgxrpqNPCocRwKnFXGg5u7mcOQdYEAbgeRpcKxaWWliNiNGTm075vGp4zGobjXA6alTGcE92By50qfUbrsFrQvqUvaewe0KgsYAHvRIykmarYMEIskkxz38vGKjxniaPeYyI02Mj3I3IE6n5Vl4ni8KFTVuvIeUb1o8cpRSREZpSbL2Pxdu2O9BPIaSfPoKxhNxpYQOSxp/eh4Zu/maSeek9auo2Zj3oXkPp6V0Y8agjKc3JmphgANh8BVq3dQbZQfh9Kzrd5QPe18AfyoGGUZgWZyFjkxkgc6ok6QGoPi1X3p2nr4Hy61U/b0HJvh+ZrLvvbZlJ0C9ComTOsmpsZ01rvRAJnw/UUPG3uy97cQTJ1gmJ+JFCw/HrKaqjz4unrsdqr8Q4ql2ZssQwCnU7Agj3R1AqdW5VbGtwzF2LnNvWAPiJB+NXcXdS2mYJIBj48/Gubw/EUtrlXC/Ev/AOG9GfjrkBf2fQbaMR8IFS7Y0y1Y9pP3nZsgkEgkSIjTbY8uYrbs4tW1U6/CuUt49wzMMOuZjJJQmf8A9Cp3eM4jSLaiTr3R/wCdJ12BOi9xri728xXQIwBIjWdNQR9alwvjLMozpJO+UfiPhWM3Eb53QegT6mp/4piNgSPW2PwWmqoDq3ufuyyg5oMaGfDQVy2Kv4kXUyhxnUM2UNAIZgQRqBoFOvWhft2IJ1M+BcfRaE7X+Rjyd/7UKkD3Opw+Iu6Z0066A/CYp+KvKQs5p6bfjXM4jCYhQCbgM7gM7FdJGYZtKEbV3m4+DfV6VpsAowV035UjKANZiTlXNyBIzZuUbVtpcuKIZ09SPxrBXBueY9LYP50yYIkQGPoqflT1JhTR0l5g6NBUr9ozoNpOmpif1NYr27ecwQxUFZbujQsSSvXXc7xQbnDnWMxurO0wsx001/vTnhjOBlDyAJIeS3e3157/AArG+97Gt9qD2mRD3ngDQAZo8Y6afjU0xVkR3ix6lW85Gm01QOEEwSSfFzz9edHHAzlL5O6ASTmJ2351T0r9zEnJ8Ir4zsrnaSXm6FDEKYGQgjL48taew2HQARcPmQPy/Gms4K22yoTE9dMwU8/vH5Vax3BRZQO62wsxoskaE/Sq6ii9Nk6W1dFdsfZH2Z/6x9GNKipgQZjLoSplQNRE7ilScl3Ybml7WcJt28Rcy9oi5tBmDKJ0ESCRJDaE1m2+BsUNwBygBJOZdgJJ3rVxmP8A2ts5KqzZC2uUSC5IWZ01G9a9jDn9na3oCysJmQM06z0qMufS/uXjx3+Dk8FwbtZyBjHV4386a1wkNcNvL3g2Uy5ifTf0rquDYJrUyVIIABUk7b8h1oWH4eRfLhlMOWYA6ieURodRUfEeqS8cFdHZHFcawAt3HUcjGhP3QeZrMs2IMmTr1/Kuh48f3106e+efhFZttdxprPPzrqU3Rg4bkmwipEgmejMatXMKqRKgz0k/HWi3lmNQJGkmKs37UwJAkRqYk+HWsutut/Nl9PkBdwYWO4pmdh0E8zSODUahFJOURA5zVzGQMuZlXQjvHLJIjSadwF1ZlGXJqTAOhiojmtRsp492AOGAt5wF8so6x0o1vDdxm0BWdIHKjXgq2xmdVEzJ2Os6dfSpjKbbnOoUyS3IbTv/AGrN5np2vkpY99/AHCWC2YMYiNvET+VLBlmYBiYIMR4aUfBOhDOHUgjUjSIEScx6D5UHh922WGW4GInkRPlm39Kcsr9dWCxr0g7jfvWQ7AwDOp0O/LlR+J2FRkyEwVkzJ11/Ko27lhrrfvBMgkxoPANtNWeJXsMHCPcYsBqFQMFnbMSNDHjUrI9Udnx4HoWl8cix2CVcPnUd/NGpnrSw2FU27hIkqTH9TD6UfGYzDpaUPdzLPdVQGZiPCD89Kf8AbLC2XZbmmhYaSN/sqOZnas1OWjh8luC1crgocLsA3IaGBy8urOD+A+FSx9gLfKgwocCNNtZ/Cj8L4lhmK/8AMRtAM5XUifuzzzb0sVxjCm6RNw/ecEqs7QASCfMCPOtNcuo9nwRoWhK1yE4zhlFm2QIJOpH8po3s9hlaARIMbj+JhP4ULinGMOiWxla7PeTKxWBtJbT4a0ThnGMOAXAdSoBYS1zadNJny0rG5dJWnzz9zSo627XBQwqsXYsxYOXgRogt3ggy8hIzAirntHYBa0AOR28+dZNji1ov3UyDvAE5mZs9wXCSASAcwnTatHi/HUVgpsdoQJLEwoB5KQJNbPUs0aV7Gca6btl/gS/ujI1yr6fuxPzrCwVsg7EDXWPG3Gseda+C4xZ7NnW2ywJIVSZ6xMAxtVDD+0Vst3sPlBPdhczevdidtiB41ljc/XUf/DSaj6dy97SpK2dJ73/hNA4Kkd0wD087hpca49kyrbs55EywOUeAABJO3QUPA8cV1OayVIiSqwJnbWKVT6CVbeRvT1LsoHDy7EkCCu5UTldidz0it2yZwzc9G+Yrn09oHVzFkZAdcwljHiNBz0rWvceiybiWTn5K0DSRqddR4DWnmWV6LiLHoWrcysFaK7kAwREqTrezbLt3YOtbPtNbL2Aq6knTQn7DCTAOmorIwntJiAYuIGnYKoXXaJzmrvGePXUUdla1b7TQQp8F0n10p5Oo80XS/IoaOm1ZWX7XjcZtFc6EyJ7u9KgYb2lvKsOmc/ehRPmAQB6U9XNZnJul+SF0/LOXVGygAnRiYmB0mOulbl8n9nKlmMgTLHXXn1FEv+y163irWEZ7IuXVLhw5KgQ0z3QwbQxpryqvxg9i1yyxQtbOUlHkGOa6CuzJG6+phCSV/Qu+z102wZLRMZQ2kRyG3M1DgdtTf3KLmY6XDJgGC2vUxrVLB45Qu67zq8cukULA40AnVee7RvGx1nao0O5Fal6RvaBc11zv325/xATVD9nJIg7ePjyqeLxgmdNzsZ5+Q6UrV8eHLmOoO9bpUjKy3jcLLCPuwST0/wBqLxDCjMsH7MaseQ5Sd/yqL4pTMlRpp3gfyj50TEYgMZlRA0hg07+UVmr9P3Lb5C8Rwk9nGhCEEljsACNZ1pruBBFsCAZAkk6SATz6+NTu4pWIlkAykaODvpsYpreMWRLKIPJwT7oGxgfOpgpVEqTVv7BDgx+zoNJzTMkxMyQZ6US3glFi6CATm33EggDehri17NELW9NNHBPMbHT51o4nB3bWGFx1VbV0yjs4GYHvDQTGgMTvFRUtP3/2O1f2KvCsGv7yQp7oGg5FZI2/WlD4PhFDqSVYwxgLGWNAZ5zWhisFdwn/ADQqC8sqXcCdAI0nUAjQ9az8JiVRlOe3sQZcACSTymiSl6wTXpInDp2rDTR9FyjaTzy+HWtDjOBXtEiACgJlZneNgY0rP7Vc5fPbnNMZxG5577GtTEXkvMrNdsrCxAug9RzXSlpayJ+wWtLXuNj8Gn7NaI7pzATlBgd6YB06VLB4VOxuxqBEEgAnRhJA0/2p7mIV7KI12woBB0uydjpBGlK3cVEZBcssDzz+BPIVFPR9y7Wu/YDwOwO0WTmMxqoHNwdt9h8KbilhRiGEkCR3QJB0113FGw7W7JVheRtR9qRud9NNz8BUMXds3LrXO0WdwJ/tt61a/wArfaif+tL3DcZtRYtmMpze8sEkacpFT9n1BVtMwgzmABMSJgEjrzqWMxuHu27aNeUAHUjloPrUsDjbFkuvaiI7pYakennWWl9FLvZo2upfsZPCo7RRLEgncAgQV21nn058tq0PaOxL2ZlO6Zyfa33iNKFabDWwLi3pbMCw+6CVJ28h86t43G4e86E3sqqDqBpudDPgSfStWv8AmT9jNf42vcPwUTbMajKfeAn3RB2Ou868+dc7w8KGGrFu9odVEG34/SugwnEbNsOpuiNQpP2gO6D4SINZFtrIMrck67nqVOum+lZwi/XffgubT0+xa9tyi27TMpyhjIU5CfdG486nwJV+yIGmhObZzzO9VOP4q1iUVDeQAH+Vh7p1kEculSw+MS3OW7aiBGZy594k8hz6copaH8Pp7hqXWvsZ+KsWxiHLISc6wcxAH7yNh4iumtW/+Ff+Vqweytu7O922DmBgXIBg9oNwdyY3rQs8Q/dlO1w8EEe8Z35a6088W1CuzFjaTlZicKt2xGVCGg65idroXYjwFb/tYB+z67Az8jUPZ/2cN8MbFy02QalnJ958wGVU3kRqaFxa9nU2nu2BBymGMg6qRz51WWLeaMhQdY5JlDDKozBRHe12+6u2gilW9ifZDEWYg2Tm1MuxiFUQO4OUddSaVdMqsxS2PNyCw3iOgHIc/l8KIU0gaT0/XjVYMwQe5JJ3YaAR8TU2uPyNvWYGbUb/AJTWrkkZ2X0t6fmNafC2YGpJmdx+FTvcNvp2XfsEXUNwEvAGVSzrMa+BG81Ss3cRmydmoOhGaRo0mZI23HpRuFolftzt15Dz3NAsWNQevgOtVsTxBlJBVZHn0/vTYPiksAVUDmdZijcVo2FsSd48I8YqZs94QYHSP141Ux2PyKGUBp0105zVS3x9iR+7BY6AAnU8tOevKluO0bN+xJENlGv2Z2E9RU7tmTE5e8BoJ39fCs+/xVswHZgjrmg94CZGsRt6itZNXMDuhsxaREyQFEnU6E78qluhqmRv2u6IMeNXMTiLhsi2zu6IO4GYwsTsswNJHhQzbzaDkNdR4A86e8IABIkjqNiYmZgc/hUORVBcRiHuKC7u+UZUzknIIXQST+hVfB2NNTPWRHMjr4VZFrKqjfMM8gyIzFTMaKRlJ3OhB0ouCQKDmE6cuRlp5+IqXMdFCxY7+rbnaPCetTu4f94BMDbafKauWMI2cMFJWeWu66ajap37HfzQVCmTm36bRRr3CiHFsN2aCMoMTOWTuBVu7YXsEIVZPPKBtOtZ/tLxVTlCA3JBkrHdgjrvNZre1kW1RrTKF2k6tMydtI+tStUo+47jZpuMmGuN3WZXBHd1Uw/XyFA9hr7teKuc6sM0MAYIjUSNAQYigWuMJdsXVVXYjvsAubIoBBLkaLvVbgXGFw13MbbtoRGgHLmCegrXS6exOpWBx2Oure7jZQmwA0PMyOc1qe1hm8MoC5kt7aQOyDmOh3rn8ZjrZcnXYE+oBjXmNvSr/EfaK3dYNlZe6FA32tdlJ19aPAaluXuDgNhr5lXHc1gggZ23kdVNYiY+6Lkh4UE9z7JAnSAKLwvjtuzYe0VZi+XvAARle4+0/wAQ/pqgMXbmcx56Zes+NNKmxWqOy9sbrWktZYzMijMFAIHePx0GtB9h7zOzW7pW4MuZSwBK6gESV1Go8o8azuP+0drEi2AGTIAO8JmAennUfZ/j1jDXM7sWGWO6Nd1M6+VTT00VqWojiVK5isL6aD4VfsvC65W7+Xbo0cxpsKxb/FbTBobfwNFt8as6jN9stsebFh8ooV1wJ1ZoteZbm6QApgzrLQRoP0a3cQECEqqE6AabE6THhrXIYnilpjIeO6BseTA1oNx2wftHfmKmV7DTRscFt31LNmyK/O25U+8uUEA6gy0jlQuM4coJUrJDTKjqOc+J1odv2ow+QKH1BG4MehqrjOOWnWQ4gSOe5iB8jR6tXAJqjV4TfuXFIu3HfKFibjHKGtoYAnQUqyOFcZs280uuq2+fNbSqfmDSpSVsaao0zwjDE95HIgAAHaNvMVJeD4QK4CXFFxcrd7kDm6eVaIS59y3/AFGn7B/8u3/UfyrzPjMv8idzHsez2CQ+5dmJnOR4jaB+hVocPwmndvT/APYxP/d5/E1f7I6/u1PL3jpCroNNRM1IWn37JfRv7U5frMvkZmvwHAsZNtz4lz+fnRE4Dgh7qXB5P/ar622/yh/X/apiyx3tCPG4APwqfjM3kX2My9wLBtoxuH1B/wBNV7PsxgkIKteBE7sDyI2y+Na11II/dmJj3hrPTpqBRBb/AP5N8V/Oq+NzLuDMxuB4Y73L0TmEMNDABYGNzA18BWRds3hxK1ke6bKRBZixZNO18j3jv0FdWLY/yrnyP1oD4cG4rG25AVhEDclTPlApw/XTd664Ew+Bkdp2152m4SkGISBlGkazm68qs3GSBlZtGVuYkBgT61UFtf8AKcf9I/GjjEkLlFtoPM28zAa6KZ7orKOdvZ1+B2Hy25zFmPnPUHT1AoWKRSsKd5HeJGp25HxquI+7c/oNIgc8/wDQ35VHxE/C/A9TKHFODvetqq3VtkGSyFlnSIMCdR471k/+zH0P7Qp82f6zXSacmb+hvypECPf+KsPpWvx2XikKznf/AGfdkf8AEL/Wfqu1VbvsbiZ0vqes3Yk/011JYcri+oP5Uu0H+ao9Yql+vyLsiTksP7IXlfKSplZZi/dPe90GBJ90/Grg9iLskh7Sk6kB+7ryAgwK6KOl4fEU3Zn/ADAfUVfzHJ4QbHMY32CvMQVe37oDd4akAAnXYmPyoD/+n+J5FP6l6+ddh2DfeBqXZN1n0p/MZ+A9Pg4d/YDF8gh8nH50JvYPFLqU+EN8lOtd4EedPrP41Ls7n6mn8yl/H+xenwedt7I4gSTac6bdm4pWuEX1I/4fwk2WJHTflXoZa51PxNMb10bFv6j+VP5jfMQ2PP2/aV0FkgeFu4J+G1Cvm9EGyredtjXof7XdH2n+JpHHXer/ABoX62P8f7HseVYjDPpNpRInuq6xqeVCPDn6T8fyr1c8Ru9T+vWm/wAUu/eHrFar/wCiv4/2KkeVHhd3fIx8gaJ+x3BaaUac67/yvNepNxe5975Ux4o5IJIMTGnXQ/T4U/mC8BUTyQ4S5938PzpV643F26A/9ApU/mMPAVEtG4etOLnQz+vOqQvfxVIno36+FeHpNS1bZ9dZkztH1ogdqoi6f0fxpdsf9qKYGg11qib1U+1Mf3/Ol2k9P1yo0gWb90kaRIgjUbgg/SpdueQ+JqrJ9fATUxPj8BT7UIsLdNObn60qt8akQfCpoA4c9DT5zzoOSaQWOZ+VFCLAfxps9Vs46n5fSphvP+qkMsdp1pdr40HKP0aUeXxH50CDdt4/r4VDtRz+tCgdRS06/CmATOp5A+lLKvRfgKiI/U0+nSgCJW1/DPkJ+FP+zWz9lfhSy/r/AGpaUAI4NOg+dOMEnl6n86RA606/zUWwG/ZF5E/1N+dMcL4t/Uact+v9qbP+jTthRBrH8TD4flTNhyPtH4KfpRO1/Rn60u18R+vSnbCgHYN9/wCKj6U3ZN1H9P8Aeis/OkTpy9aaYqKrWW/gPmD+dQKN0T8PpVtl6U3Z+E/DSnqCim1o/dX+r+1NV7svD50qeoVMzJ6gACqWG4kXaIhTosattJLCIj13rQIA6nzqCWQCWCgHmQoBP1NawlCnaLZUt47mUOswApG06yxAYCOXw6ytcTGvdIO0gCPeZEJhpEsI894GtXGw6kZWUEDUCBE6n0plw9vcWxOveKjc77czt6mq14u6FTANxdQO8p0jbYSqMTJOvvDbWkeLRPdYaAjukiGJiSBAMRv1qw2Ett7yIeuYa7AGfQAeQonYrBnKRtEDXoNd4n/ek54b4FTKdvjKnk4EnVhlzAI7d2Dt3D0NGXiIJAyPLGNllT4jNtHMSNRz0oy4dNYtrqSdFGpgjXzBafMinbDKWDdkpYfaIGYbcyOoFLVifZjplS/xIoxUrOWZjfYZNP4jI16U7cZUGMpkSWJ1EAGSsHqIiBvV11mZVZaOUkxqsmOWvxqFvBjcoinX7A3O+sVKlir1IKYIcVXv5kYZSRuJgKjEmDE97SKY8XWHkNKsVMQNiTOpHIT6xrtRk4fbAg21iZgLInrrziBPhRn4fbPvW1nfVeskn5n40asN8BpZHA3zdTNlI7xAkjWGInfnH9utgJHMfr61D9mUbKFG8CQCd5gVKOvWKylpv08D0k1UdaUDc0LITzPzj86kFOu3qaVBQQKPL4mnyjeT6R+NBI/3B/LTemC+J+JinQUHVQR09T4702Tf86iM3Tx/GKmH+EeA+tJoKItP6inB/v8AoVHttOXXeOfPxiiB5mFmdfT1NOmFETzgg+n9qcmBy+dNeuCNidunQeNRF6eQ+PL40KLHwFDaSPLUesfjUl0gEeY1ExryFVhcI56eRaOulSW5JEqYMbmPQ9NelPSNbh/MaTy+k050MTr4/OKDm8NjvofKNaIWJ5xrt0G87jx0+dFDJqhJ2nz19fGopYGhI59f1ypHfQ6fqRpvpypjcJjXukyIE+EbjmDz500rHQTsd/HnP6jz0qAsjWSDHiOv6200qI1LA7THlp+fhSzQe6VPPSdOnLrpT0lafYdUX9SfwFPQluT/APGW+B8eXXelVdNj0mRhufnVs7frxpUqg5wNjf1/OiW9vU0qVJlAbH+o/gaNY99vOlSpAHw+x8zUBuf1zpUqBBrm48/ypl/1D60qVJFIfrUxz8z+ApUqnsMnz/XSk+4/XSlSpokrj6/ShYilSp9wLVv3T/OPwNTTcfrkaVKmMk/PzFRve8vl+dKlQwQBPz/7FpXNhT0qrsIYb+o+lTxXu/00qVUNh8N9DSXYfr7VKlSkOJO17vr/AONQv7nz+tKlQUTT3F8v9RqNj/lv6fjbpUqpFA7/AL7/AMo/E0XDe6f5frSpVXc0IWefp/2ilSpVsh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data:image/jpeg;base64,/9j/4AAQSkZJRgABAQAAAQABAAD/2wCEAAkGBxQTEhQUExQWFRUVGB4XGBgWFxoXHRUcHBgWFxgZFxoZHSgiGBslGxwUIjEhJikrLi4uFx8zODMsNygtLisBCgoKDg0OGxAQGywlICQsLCwsLCwsLCwsLCwsLCwsLCwsLCwsLCwsLCwsLCwsLCwsLCwsLCwsLCwsLCwsLCwsLP/AABEIAMEBBQMBIgACEQEDEQH/xAAcAAABBQEBAQAAAAAAAAAAAAADAAECBAUGBwj/xABDEAACAQIEAwUFBQYEBQUBAAABAhEAAwQSITEFQVETImFxgQYykaHBQlKx0fAUI2JykuEVU8LxJDOCstIHFkNzomP/xAAZAQADAQEBAAAAAAAAAAAAAAAAAQIDBAX/xAAvEQACAgEDAwIFBAIDAQAAAAAAAQIRAxIhMRNBUSJhFBVxgZEEMlKhM8EjQ+EF/9oADAMBAAIRAxEAPwD2YWT1oi26fNNKkMlTE001EmkMlNQamYVEGgBVA1MtUCaAImomnNQJpiHpGozT5qAFTTSJqJoARNRLUxpqYh5p6jNNmoAlTUs1ImgBTXNcWydpAUgAjMAINwQdFka/Z18a6G8TpH+2h+J5etczxnEuWMW4YgKC3UzlGjRIM6HnB03rDP8At38m2H9xSTiL5+zKqEOmwWFJJVZ1GYgg6858Kp4qyHuXHUsE1lu6ui5FYZWgACFEwdOU0Li8Fx3izTEsDLRoYjnmGUDU7edCW2ytbYhDcLhVDrmKlgpNwQZhQHjU78jty7ZHUt6Or9u6K9ztLmYshRMvZ9+FMqAwRROkHcbzIIEEVoW8XeUl1UFs+SGM6idwBtJg6CNYrR4pwhM9tJgINC0kmAuhA56uS24zHQRVe3hVIMOGE+8JAJJyqAeYJeD1PlXO8coyult+UWpprka09x3CmLaFs7sAGLlSAyF4GusTliAYG0W/Z7hC9myvBIlApgEiCodjruZIGka86q2rpRtVVlkEsIUEseSg6SJEb6abVf4Vw57XbBYW+AlxVaMqq5eUGvdllcTPMGt8GXquq4MskdCI4m4VtXbndz2/3W3KdXC6DOQZ6TWZwrh69nkAabbqe0OWANEYkGTl1M77b6mtC/ZzXUt3AM5UFxOuvvKY31AGggQaLhXFy8yj3bihZ0JgAQY8WDSP4ToKqWGPUtv7EqT0sHjcLktnJoDo2XMCVGuRWG8HKC0SdRsayMIpzI7DuKDlXQjn7pjWSOYrp8eEVFZ8x1ViAIPdBAB6AE+tYuK4tZCwoUsSSFEOS7d4qDzjNyG48DTzNRseNN9ilZtkWreq25BMMxU7kkEEcjI/vNKsN8YHC5y5KjLuQdCRqY723QRt40q4Y5JVyv7OxRR7kDU1Yiq4qa17h45bBmoOKirVOkMrYm7lR2gnKpMASTAnQc6mraD9cq4j2u9o7wt31S22Ud2QNCC4QjNuZBO1B9ifbd795MNeQByGytse6paGHPQHXwpJ2B3hoZFEmommAM00USKjFMQOKaiEVA0ANSqJNImgBjUSaRNRJpiEajTzSoAjTl6Y0O5aBiRMbfj8aYEb13aGHlI1/t5Vg4++XD9mQzKwhgPd93Zp3MHSCYq/isAzMQrFRqZHiIPlz66VWbha5GGbMQAGA0EAQPn08a5s0nWxvipM5B8We8dJfaJMAMDKRJ94fAzyrR9nbOZ1dp0JAVgT3iJY665gsAHfVutUVwfZsj5S2WVhRuSWyjWd412j4VqYMXOytrOrSxMEHvEEgfePxiRvFcOBpu+515eKL1y6t4khTqCq6QVzd2Y3MZQPPTwpJw8dmtpSznKcxLRlJWIgaabwIEmtG5h9Vt2wGYQGja2sak8xJC+Mx1rVTBpbLOJ1AJ8YnUDkdfwrqjFym7OdypKiq+GVV7+QBQXbMvdULBIJkSomYP3ao28W+XE3wpzHItsxBVFtl1LqTpq7NrrqARpU+NKr9nZmFdu/B3U5ic4nRZ11MfhSwuJItqXOt7viTLFWIjUcyCupHPWtLUdlx5ISbKXC8H2kX5fOWNsEwIXloPd+2B/NJFTu4O3Yui67ZQiHKQdpDqQ33iJmevlUcRxGbb5CbQy5Q8RGm407xzSNJFUcZh3uZBbVi6e8XhnIkCZOgbvFo032AInNuL4W6NKle/BLi/GQFZETMIVgWDDNopzBN2O8k5RrvXPphrlyWbuZ2EB9XJCggggABIXYKIkanetcYIteDEnJPfYklmmTPe96CQAF6RBqvdw83ZcRaGZomMojLDkGSCSSV/hA2GvJlk5W3wbwSVJFDA4U3szrcW2ugUuGOYACAuUiQBBzEd7NI0pVd4KyEMSrcvtMBoW27hG0HfmKVQoY32X5KuR6cGipLeoU0q9k8wuLcoPELAu2ntksodSJRirDxVhqDStmisYBPQGkM+dsdacm6C909mYlmYgwwXQxBOoPUAjaRVn2TS6+Ms27V5rdwvo8B8mhJMPodJHrXRcRZRwrKSA5xdxspgNGcgGCZggL8q1uApbN3gpWCwtXQxB/hYmfGaSBno67VE1JTTNTAU1Emmmok0CHNQNItTE0wKdzFgX1tc2ts/8ASyL/AKqsE1y+NxgHGcOk74d09Wz3P9K11BoERNNFPFNNMBitNFFBp5oAFlpilWOzpuzosCsUrn+LpcDhQoytGUgjQidYPMaRIgaeMdOUqFzDK24nSPjWWXGskaNMc9DOGxGVnW2VDfvNZMA6HvCCJJ7nkWMTFdBwnhxYi63ugQgHMQQYnXX8vKjt7PqbgcsYUiFER3VyidJ+fOtayuUAdPkOQ05Db0rHFgUbNcmW0jl8CbpxGJuEZXXRQdjIPRtQABA0PXY1cu4vLZabblroNzI7aydlknKggCAY312NaOLwIYlzuIYcoK7EQf5vjXO+0eIhignTz6THjOvWPxxmpY4s0g1kkCt5nbUZCWcKFiHz5ghaRMgh3n5a1t4nCFihB9zQdImG2jWNulZXAMkxpnXKYksFzLmfIW11YgydgBsDVvH8TyMEzRLgEqJgGCCx1ifnBrWMYLHTIlqc9irjLOVw6qWyJlbvQAVPd0nfUHTp4wbGAYW0lmK6vodZlvCZ+1r5TtVO1lVnTV3BJOpMklmUxoNNz6anSrt3Ei1YHaIpbdVjKVkxAjnP4ipjLe179v8AY5Rb2KyuHY5yJURlPdyQei6Fjv4T8ees3jd7UZTcAAUqBAhZImBoMxQHSTJO2z8VxK3Nbfd0zGYGbXOSNJJjSOca9aDgVMKUOUAFroJCGHZswIIP2R0PvAVyznHJKux0xg4osWr0Se0VBMDVjtuALekAnfnrypUDEcUtm4wOe4o0HZZ1RTrKjIYPLWlV9GPuLUz09KsW7dDWKIHivTPOCxXEcf8AatP39nssQ4IZI7A5fdymSYkTNdRxPiPZ2yR7x0UePXyG9clatcySSTqfHfnWc5VsXCNnGYqwwRmGFcACSxCLAG+5nryrK4BjrdvFWbrAoFuBiRIjXqvKu59qbgXB3+rAJ/UyjX0mvMytGN2hT2Z9AcB4/bxIbs3ttlP2WkxEyRuNfCtbPXjv/pVxEWsW1poy30gHnnU5lHquf1Ar1vNWhIQvUCajmpi1MQiaiWp5pATQB5pxjFBeMo/3bqIT4BEtkfNvjXpRWK8Y49jJxb3ByvMfg9e0iTB6ifiJoEQoL3B2iKSBKsfUFI/FtN9PA1LH3Wt23cIXKqTlBAJgcixA8fSvHOJ+0AuxAviGkE3FgbbACDz5/hSbd0Uke1C3RMorE9j8Y13B2HYPOXLmeJuZdM+hOh/OtwNQIkBTEUpqJoGMRTioGmoAmSKgTTUxagBzXE8dstOIAYLLAyQGgRqV97XVdwNtYEGuzfUR16VyXEO865tFZlMwR3S0KuXcgknSNcpJGlY54KSNsMmmZ13E98ZAQq2y6EAFicqnKwVtWYrrvGs01zjA7TKtlw1wAuIzZhEZSTrpvuQMpFatxVV2W0kOh7xyiAmUk69SByJnSsU4u85RrfedssELJWWhp10MH4z1rFNI253NnEYu62cpYVbuaGJdCFZQHZSFDnIYHIak1hYriFx81xmWAJISSMxCwsmAZgsdAJij2MTdcmxZI/5LBjmLS0NAfxLd2TpJ20NZ+OwNyx2ZYjJrMwBCmAG3lj39TM931nNFyjtwGKk9wOMwR7sMxuOwCKkFiSc0Qdtt+kk0axwDK7dvcJvxBEykHKvMd6DPqNBWnwxVRO2CEu2UKep7VWaCPd2VTz0rewwsPdJWXkAAMBB070HcDWT6+NZxwvSlF/W/BUsm7s53GvYQhBYdiogwxTLqRELA5ctDSro8dhcMjsbnedzJ3BA5Du8t48Kat2voZqV9mdADVPiXF7dkd4y33Bv69PWuP9sOIY+3dKI9sW2EqUGRiJOhlpJHh8q5FlxXOBz2Pr9nWt5ZEtjCML3Oo45xy6xVlgljl12Rf4Z0351h8I9o8SwPaISNhIynxNVDgcS25P8AQfyFS/wPEHQu/wAI+tYdSHdmumXZFv2r4oGtLbH2mzHyWY+Z+VcoX51ocR4O6NBYloEzvz5zWe+Fcb/r5fWtYTilVmUoyvglhbxOV1JVlOZSNwQdCPEGvcPZTj64yyG0FxYFxByb7w/hbcfDlXhYLKIIMfhz6fWrnCuMPh7ouWmKuum0hgd1YcwdNPAVqmRTPoGKVcr7Pe3uGxELdZbF3Yhm7pP8LHbyaPWumuYy0vvXbQ87iD607EEmme7AJ+6CfgCfpVB+O4Qb4mz6XFP4TWfx3j+H/Z74t3Vd2tOqqskksMvTxosDyTGNmIJ+0JPmTrXt3AcVnw2Hf71pPjlAPzBrxW/hbhIhSdNzAr0H2Z9pLdnC2rVxbmdMwIAB0zsywZ17pFFhR2eKb92/8rfga8cs4NAyoxIW4VMkxq2GQsQT/FJgHea63jHtSbq3ES22R1ygOVHmdJI+Nck2BLfYQeZLHX0qG9y0tj0/2QSMDhf/AKV/Ca1jXA8B41fw9pLK20ZUkCcwmST10rSb2hxJ+zZX0Zv9VGuKFpbOsDVIPXGNxnEne4g/ltD/AFE0P/E8R/nufRAPktJ5Yj0M7emy1wtziF0//Nc9HK/9tDa6/O5cPibrn8WpdVD6bO9ZD0PwoL3VHvMo82A/E1wL2gdxJ67/AI0621H2QPKPmaXWDpHbPjrOxu2+h76n8DVH/ELAzFryGTGgJAA90Rzj8STXKh13DKfIhvOhMsyM2vxpPL7FKB0hx+GVWAuMwMkAIxJ0MSSB1AHlWbb4tbDMQrPoCIWAg0BMMY1EmOZE61iYlmCtpzGitBI8PGqmGdAYZlVpHvSJMDYc9Bz/ADnCeS90uDaMEuWaw4zbtnLaV+9BJMDNrDQeegAB5TQ+J8TXENaYW2CoMoBf3iCpJkLsIG/MTy71a/DDQgkEjQTA0MTtEk7bSw56DbRQFHh5DTr5+s1Mck2vUW4xv0hGxzO7yACFGUAnfNmGw1PeBjw8Knw3jF0ElVQSQPdnKQAC2+h11rLv4q3bkTmVWIMMJWT3cygwJ6zrPpRcNxG0wlSADrrpVQ1ckTceDTxnEbztmYidtEG2vgaVVMwOzD5UqqkTZu+3bNn7rshFsnMm8d2QOkzFUODW78MGuExA7w1WVBBBk66jedque2ZzXnUAz2cbGNSvPbYVTwOPRMwIO4j3RsirzYdDWX6hXe3cvE6r6GdwJXNwgXLsEsSXKtmgxrpqNPCocRwKnFXGg5u7mcOQdYEAbgeRpcKxaWWliNiNGTm075vGp4zGobjXA6alTGcE92By50qfUbrsFrQvqUvaewe0KgsYAHvRIykmarYMEIskkxz38vGKjxniaPeYyI02Mj3I3IE6n5Vl4ni8KFTVuvIeUb1o8cpRSREZpSbL2Pxdu2O9BPIaSfPoKxhNxpYQOSxp/eh4Zu/maSeek9auo2Zj3oXkPp6V0Y8agjKc3JmphgANh8BVq3dQbZQfh9Kzrd5QPe18AfyoGGUZgWZyFjkxkgc6ok6QGoPi1X3p2nr4Hy61U/b0HJvh+ZrLvvbZlJ0C9ComTOsmpsZ01rvRAJnw/UUPG3uy97cQTJ1gmJ+JFCw/HrKaqjz4unrsdqr8Q4ql2ZssQwCnU7Agj3R1AqdW5VbGtwzF2LnNvWAPiJB+NXcXdS2mYJIBj48/Gubw/EUtrlXC/Ev/AOG9GfjrkBf2fQbaMR8IFS7Y0y1Y9pP3nZsgkEgkSIjTbY8uYrbs4tW1U6/CuUt49wzMMOuZjJJQmf8A9Cp3eM4jSLaiTr3R/wCdJ12BOi9xri728xXQIwBIjWdNQR9alwvjLMozpJO+UfiPhWM3Eb53QegT6mp/4piNgSPW2PwWmqoDq3ufuyyg5oMaGfDQVy2Kv4kXUyhxnUM2UNAIZgQRqBoFOvWhft2IJ1M+BcfRaE7X+Rjyd/7UKkD3Opw+Iu6Z0066A/CYp+KvKQs5p6bfjXM4jCYhQCbgM7gM7FdJGYZtKEbV3m4+DfV6VpsAowV035UjKANZiTlXNyBIzZuUbVtpcuKIZ09SPxrBXBueY9LYP50yYIkQGPoqflT1JhTR0l5g6NBUr9ozoNpOmpif1NYr27ecwQxUFZbujQsSSvXXc7xQbnDnWMxurO0wsx001/vTnhjOBlDyAJIeS3e3157/AArG+97Gt9qD2mRD3ngDQAZo8Y6afjU0xVkR3ix6lW85Gm01QOEEwSSfFzz9edHHAzlL5O6ASTmJ2351T0r9zEnJ8Ir4zsrnaSXm6FDEKYGQgjL48taew2HQARcPmQPy/Gms4K22yoTE9dMwU8/vH5Vax3BRZQO62wsxoskaE/Sq6ii9Nk6W1dFdsfZH2Z/6x9GNKipgQZjLoSplQNRE7ilScl3Ybml7WcJt28Rcy9oi5tBmDKJ0ESCRJDaE1m2+BsUNwBygBJOZdgJJ3rVxmP8A2ts5KqzZC2uUSC5IWZ01G9a9jDn9na3oCysJmQM06z0qMufS/uXjx3+Dk8FwbtZyBjHV4386a1wkNcNvL3g2Uy5ifTf0rquDYJrUyVIIABUk7b8h1oWH4eRfLhlMOWYA6ieURodRUfEeqS8cFdHZHFcawAt3HUcjGhP3QeZrMs2IMmTr1/Kuh48f3106e+efhFZttdxprPPzrqU3Rg4bkmwipEgmejMatXMKqRKgz0k/HWi3lmNQJGkmKs37UwJAkRqYk+HWsutut/Nl9PkBdwYWO4pmdh0E8zSODUahFJOURA5zVzGQMuZlXQjvHLJIjSadwF1ZlGXJqTAOhiojmtRsp492AOGAt5wF8so6x0o1vDdxm0BWdIHKjXgq2xmdVEzJ2Os6dfSpjKbbnOoUyS3IbTv/AGrN5np2vkpY99/AHCWC2YMYiNvET+VLBlmYBiYIMR4aUfBOhDOHUgjUjSIEScx6D5UHh922WGW4GInkRPlm39Kcsr9dWCxr0g7jfvWQ7AwDOp0O/LlR+J2FRkyEwVkzJ11/Ko27lhrrfvBMgkxoPANtNWeJXsMHCPcYsBqFQMFnbMSNDHjUrI9Udnx4HoWl8cix2CVcPnUd/NGpnrSw2FU27hIkqTH9TD6UfGYzDpaUPdzLPdVQGZiPCD89Kf8AbLC2XZbmmhYaSN/sqOZnas1OWjh8luC1crgocLsA3IaGBy8urOD+A+FSx9gLfKgwocCNNtZ/Cj8L4lhmK/8AMRtAM5XUifuzzzb0sVxjCm6RNw/ecEqs7QASCfMCPOtNcuo9nwRoWhK1yE4zhlFm2QIJOpH8po3s9hlaARIMbj+JhP4ULinGMOiWxla7PeTKxWBtJbT4a0ThnGMOAXAdSoBYS1zadNJny0rG5dJWnzz9zSo627XBQwqsXYsxYOXgRogt3ggy8hIzAirntHYBa0AOR28+dZNji1ov3UyDvAE5mZs9wXCSASAcwnTatHi/HUVgpsdoQJLEwoB5KQJNbPUs0aV7Gca6btl/gS/ujI1yr6fuxPzrCwVsg7EDXWPG3Gseda+C4xZ7NnW2ywJIVSZ6xMAxtVDD+0Vst3sPlBPdhczevdidtiB41ljc/XUf/DSaj6dy97SpK2dJ73/hNA4Kkd0wD087hpca49kyrbs55EywOUeAABJO3QUPA8cV1OayVIiSqwJnbWKVT6CVbeRvT1LsoHDy7EkCCu5UTldidz0it2yZwzc9G+Yrn09oHVzFkZAdcwljHiNBz0rWvceiybiWTn5K0DSRqddR4DWnmWV6LiLHoWrcysFaK7kAwREqTrezbLt3YOtbPtNbL2Aq6knTQn7DCTAOmorIwntJiAYuIGnYKoXXaJzmrvGePXUUdla1b7TQQp8F0n10p5Oo80XS/IoaOm1ZWX7XjcZtFc6EyJ7u9KgYb2lvKsOmc/ehRPmAQB6U9XNZnJul+SF0/LOXVGygAnRiYmB0mOulbl8n9nKlmMgTLHXXn1FEv+y163irWEZ7IuXVLhw5KgQ0z3QwbQxpryqvxg9i1yyxQtbOUlHkGOa6CuzJG6+phCSV/Qu+z102wZLRMZQ2kRyG3M1DgdtTf3KLmY6XDJgGC2vUxrVLB45Qu67zq8cukULA40AnVee7RvGx1nao0O5Fal6RvaBc11zv325/xATVD9nJIg7ePjyqeLxgmdNzsZ5+Q6UrV8eHLmOoO9bpUjKy3jcLLCPuwST0/wBqLxDCjMsH7MaseQ5Sd/yqL4pTMlRpp3gfyj50TEYgMZlRA0hg07+UVmr9P3Lb5C8Rwk9nGhCEEljsACNZ1pruBBFsCAZAkk6SATz6+NTu4pWIlkAykaODvpsYpreMWRLKIPJwT7oGxgfOpgpVEqTVv7BDgx+zoNJzTMkxMyQZ6US3glFi6CATm33EggDehri17NELW9NNHBPMbHT51o4nB3bWGFx1VbV0yjs4GYHvDQTGgMTvFRUtP3/2O1f2KvCsGv7yQp7oGg5FZI2/WlD4PhFDqSVYwxgLGWNAZ5zWhisFdwn/ADQqC8sqXcCdAI0nUAjQ9az8JiVRlOe3sQZcACSTymiSl6wTXpInDp2rDTR9FyjaTzy+HWtDjOBXtEiACgJlZneNgY0rP7Vc5fPbnNMZxG5577GtTEXkvMrNdsrCxAug9RzXSlpayJ+wWtLXuNj8Gn7NaI7pzATlBgd6YB06VLB4VOxuxqBEEgAnRhJA0/2p7mIV7KI12woBB0uydjpBGlK3cVEZBcssDzz+BPIVFPR9y7Wu/YDwOwO0WTmMxqoHNwdt9h8KbilhRiGEkCR3QJB0113FGw7W7JVheRtR9qRud9NNz8BUMXds3LrXO0WdwJ/tt61a/wArfaif+tL3DcZtRYtmMpze8sEkacpFT9n1BVtMwgzmABMSJgEjrzqWMxuHu27aNeUAHUjloPrUsDjbFkuvaiI7pYakennWWl9FLvZo2upfsZPCo7RRLEgncAgQV21nn058tq0PaOxL2ZlO6Zyfa33iNKFabDWwLi3pbMCw+6CVJ28h86t43G4e86E3sqqDqBpudDPgSfStWv8AmT9jNf42vcPwUTbMajKfeAn3RB2Ou868+dc7w8KGGrFu9odVEG34/SugwnEbNsOpuiNQpP2gO6D4SINZFtrIMrck67nqVOum+lZwi/XffgubT0+xa9tyi27TMpyhjIU5CfdG486nwJV+yIGmhObZzzO9VOP4q1iUVDeQAH+Vh7p1kEculSw+MS3OW7aiBGZy594k8hz6copaH8Pp7hqXWvsZ+KsWxiHLISc6wcxAH7yNh4iumtW/+Ff+Vqweytu7O922DmBgXIBg9oNwdyY3rQs8Q/dlO1w8EEe8Z35a6088W1CuzFjaTlZicKt2xGVCGg65idroXYjwFb/tYB+z67Az8jUPZ/2cN8MbFy02QalnJ958wGVU3kRqaFxa9nU2nu2BBymGMg6qRz51WWLeaMhQdY5JlDDKozBRHe12+6u2gilW9ifZDEWYg2Tm1MuxiFUQO4OUddSaVdMqsxS2PNyCw3iOgHIc/l8KIU0gaT0/XjVYMwQe5JJ3YaAR8TU2uPyNvWYGbUb/AJTWrkkZ2X0t6fmNafC2YGpJmdx+FTvcNvp2XfsEXUNwEvAGVSzrMa+BG81Ss3cRmydmoOhGaRo0mZI23HpRuFolftzt15Dz3NAsWNQevgOtVsTxBlJBVZHn0/vTYPiksAVUDmdZijcVo2FsSd48I8YqZs94QYHSP141Ux2PyKGUBp0105zVS3x9iR+7BY6AAnU8tOevKluO0bN+xJENlGv2Z2E9RU7tmTE5e8BoJ39fCs+/xVswHZgjrmg94CZGsRt6itZNXMDuhsxaREyQFEnU6E78qluhqmRv2u6IMeNXMTiLhsi2zu6IO4GYwsTsswNJHhQzbzaDkNdR4A86e8IABIkjqNiYmZgc/hUORVBcRiHuKC7u+UZUzknIIXQST+hVfB2NNTPWRHMjr4VZFrKqjfMM8gyIzFTMaKRlJ3OhB0ouCQKDmE6cuRlp5+IqXMdFCxY7+rbnaPCetTu4f94BMDbafKauWMI2cMFJWeWu66ajap37HfzQVCmTm36bRRr3CiHFsN2aCMoMTOWTuBVu7YXsEIVZPPKBtOtZ/tLxVTlCA3JBkrHdgjrvNZre1kW1RrTKF2k6tMydtI+tStUo+47jZpuMmGuN3WZXBHd1Uw/XyFA9hr7teKuc6sM0MAYIjUSNAQYigWuMJdsXVVXYjvsAubIoBBLkaLvVbgXGFw13MbbtoRGgHLmCegrXS6exOpWBx2Oure7jZQmwA0PMyOc1qe1hm8MoC5kt7aQOyDmOh3rn8ZjrZcnXYE+oBjXmNvSr/EfaK3dYNlZe6FA32tdlJ19aPAaluXuDgNhr5lXHc1gggZ23kdVNYiY+6Lkh4UE9z7JAnSAKLwvjtuzYe0VZi+XvAARle4+0/wAQ/pqgMXbmcx56Zes+NNKmxWqOy9sbrWktZYzMijMFAIHePx0GtB9h7zOzW7pW4MuZSwBK6gESV1Go8o8azuP+0drEi2AGTIAO8JmAennUfZ/j1jDXM7sWGWO6Nd1M6+VTT00VqWojiVK5isL6aD4VfsvC65W7+Xbo0cxpsKxb/FbTBobfwNFt8as6jN9stsebFh8ooV1wJ1ZoteZbm6QApgzrLQRoP0a3cQECEqqE6AabE6THhrXIYnilpjIeO6BseTA1oNx2wftHfmKmV7DTRscFt31LNmyK/O25U+8uUEA6gy0jlQuM4coJUrJDTKjqOc+J1odv2ow+QKH1BG4MehqrjOOWnWQ4gSOe5iB8jR6tXAJqjV4TfuXFIu3HfKFibjHKGtoYAnQUqyOFcZs280uuq2+fNbSqfmDSpSVsaao0zwjDE95HIgAAHaNvMVJeD4QK4CXFFxcrd7kDm6eVaIS59y3/AFGn7B/8u3/UfyrzPjMv8idzHsez2CQ+5dmJnOR4jaB+hVocPwmndvT/APYxP/d5/E1f7I6/u1PL3jpCroNNRM1IWn37JfRv7U5frMvkZmvwHAsZNtz4lz+fnRE4Dgh7qXB5P/ar622/yh/X/apiyx3tCPG4APwqfjM3kX2My9wLBtoxuH1B/wBNV7PsxgkIKteBE7sDyI2y+Na11II/dmJj3hrPTpqBRBb/AP5N8V/Oq+NzLuDMxuB4Y73L0TmEMNDABYGNzA18BWRds3hxK1ke6bKRBZixZNO18j3jv0FdWLY/yrnyP1oD4cG4rG25AVhEDclTPlApw/XTd664Ew+Bkdp2152m4SkGISBlGkazm68qs3GSBlZtGVuYkBgT61UFtf8AKcf9I/GjjEkLlFtoPM28zAa6KZ7orKOdvZ1+B2Hy25zFmPnPUHT1AoWKRSsKd5HeJGp25HxquI+7c/oNIgc8/wDQ35VHxE/C/A9TKHFODvetqq3VtkGSyFlnSIMCdR471k/+zH0P7Qp82f6zXSacmb+hvypECPf+KsPpWvx2XikKznf/AGfdkf8AEL/Wfqu1VbvsbiZ0vqes3Yk/011JYcri+oP5Uu0H+ao9Yql+vyLsiTksP7IXlfKSplZZi/dPe90GBJ90/Grg9iLskh7Sk6kB+7ryAgwK6KOl4fEU3Zn/ADAfUVfzHJ4QbHMY32CvMQVe37oDd4akAAnXYmPyoD/+n+J5FP6l6+ddh2DfeBqXZN1n0p/MZ+A9Pg4d/YDF8gh8nH50JvYPFLqU+EN8lOtd4EedPrP41Ls7n6mn8yl/H+xenwedt7I4gSTac6bdm4pWuEX1I/4fwk2WJHTflXoZa51PxNMb10bFv6j+VP5jfMQ2PP2/aV0FkgeFu4J+G1Cvm9EGyredtjXof7XdH2n+JpHHXer/ABoX62P8f7HseVYjDPpNpRInuq6xqeVCPDn6T8fyr1c8Ru9T+vWm/wAUu/eHrFar/wCiv4/2KkeVHhd3fIx8gaJ+x3BaaUac67/yvNepNxe5975Ux4o5IJIMTGnXQ/T4U/mC8BUTyQ4S5938PzpV643F26A/9ApU/mMPAVEtG4etOLnQz+vOqQvfxVIno36+FeHpNS1bZ9dZkztH1ogdqoi6f0fxpdsf9qKYGg11qib1U+1Mf3/Ol2k9P1yo0gWb90kaRIgjUbgg/SpdueQ+JqrJ9fATUxPj8BT7UIsLdNObn60qt8akQfCpoA4c9DT5zzoOSaQWOZ+VFCLAfxps9Vs46n5fSphvP+qkMsdp1pdr40HKP0aUeXxH50CDdt4/r4VDtRz+tCgdRS06/CmATOp5A+lLKvRfgKiI/U0+nSgCJW1/DPkJ+FP+zWz9lfhSy/r/AGpaUAI4NOg+dOMEnl6n86RA606/zUWwG/ZF5E/1N+dMcL4t/Uact+v9qbP+jTthRBrH8TD4flTNhyPtH4KfpRO1/Rn60u18R+vSnbCgHYN9/wCKj6U3ZN1H9P8Aeis/OkTpy9aaYqKrWW/gPmD+dQKN0T8PpVtl6U3Z+E/DSnqCim1o/dX+r+1NV7svD50qeoVMzJ6gACqWG4kXaIhTosattJLCIj13rQIA6nzqCWQCWCgHmQoBP1NawlCnaLZUt47mUOswApG06yxAYCOXw6ytcTGvdIO0gCPeZEJhpEsI894GtXGw6kZWUEDUCBE6n0plw9vcWxOveKjc77czt6mq14u6FTANxdQO8p0jbYSqMTJOvvDbWkeLRPdYaAjukiGJiSBAMRv1qw2Ett7yIeuYa7AGfQAeQonYrBnKRtEDXoNd4n/ek54b4FTKdvjKnk4EnVhlzAI7d2Dt3D0NGXiIJAyPLGNllT4jNtHMSNRz0oy4dNYtrqSdFGpgjXzBafMinbDKWDdkpYfaIGYbcyOoFLVifZjplS/xIoxUrOWZjfYZNP4jI16U7cZUGMpkSWJ1EAGSsHqIiBvV11mZVZaOUkxqsmOWvxqFvBjcoinX7A3O+sVKlir1IKYIcVXv5kYZSRuJgKjEmDE97SKY8XWHkNKsVMQNiTOpHIT6xrtRk4fbAg21iZgLInrrziBPhRn4fbPvW1nfVeskn5n40asN8BpZHA3zdTNlI7xAkjWGInfnH9utgJHMfr61D9mUbKFG8CQCd5gVKOvWKylpv08D0k1UdaUDc0LITzPzj86kFOu3qaVBQQKPL4mnyjeT6R+NBI/3B/LTemC+J+JinQUHVQR09T4702Tf86iM3Tx/GKmH+EeA+tJoKItP6inB/v8AoVHttOXXeOfPxiiB5mFmdfT1NOmFETzgg+n9qcmBy+dNeuCNidunQeNRF6eQ+PL40KLHwFDaSPLUesfjUl0gEeY1ExryFVhcI56eRaOulSW5JEqYMbmPQ9NelPSNbh/MaTy+k050MTr4/OKDm8NjvofKNaIWJ5xrt0G87jx0+dFDJqhJ2nz19fGopYGhI59f1ypHfQ6fqRpvpypjcJjXukyIE+EbjmDz500rHQTsd/HnP6jz0qAsjWSDHiOv6200qI1LA7THlp+fhSzQe6VPPSdOnLrpT0lafYdUX9SfwFPQluT/APGW+B8eXXelVdNj0mRhufnVs7frxpUqg5wNjf1/OiW9vU0qVJlAbH+o/gaNY99vOlSpAHw+x8zUBuf1zpUqBBrm48/ypl/1D60qVJFIfrUxz8z+ApUqnsMnz/XSk+4/XSlSpokrj6/ShYilSp9wLVv3T/OPwNTTcfrkaVKmMk/PzFRve8vl+dKlQwQBPz/7FpXNhT0qrsIYb+o+lTxXu/00qVUNh8N9DSXYfr7VKlSkOJO17vr/AONQv7nz+tKlQUTT3F8v9RqNj/lv6fjbpUqpFA7/AL7/AMo/E0XDe6f5frSpVXc0IWefp/2ilSpVsh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://www.dw.de/image/0,,6293289_4,00.jpg"/>
          <p:cNvPicPr>
            <a:picLocks noChangeAspect="1" noChangeArrowheads="1"/>
          </p:cNvPicPr>
          <p:nvPr/>
        </p:nvPicPr>
        <p:blipFill>
          <a:blip r:embed="rId2" cstate="print"/>
          <a:srcRect b="20806"/>
          <a:stretch>
            <a:fillRect/>
          </a:stretch>
        </p:blipFill>
        <p:spPr bwMode="auto">
          <a:xfrm>
            <a:off x="1500166" y="2928934"/>
            <a:ext cx="6265669" cy="36688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7858180" cy="5000660"/>
          </a:xfrm>
        </p:spPr>
        <p:txBody>
          <a:bodyPr>
            <a:normAutofit/>
          </a:bodyPr>
          <a:lstStyle/>
          <a:p>
            <a:r>
              <a:rPr lang="ru-RU" sz="3600" dirty="0"/>
              <a:t> 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романи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Кундери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заборонено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видавати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Чехословаччині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 1981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Мілан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Кундера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французьке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громадянство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(до того часу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перебував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політичний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емігрант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714356"/>
            <a:ext cx="4357718" cy="592935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Мілана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Кундери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перекладені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класикою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ХХ-го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сторіччя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самого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одним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романістів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ХХ-го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3074" name="Picture 2" descr="https://encrypted-tbn3.gstatic.com/images?q=tbn:ANd9GcRdo7Iqy2_nhexI8gCokWK7ioDW2K_L7rjN4VuAMKIoaWQdnNzQ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9336"/>
            <a:ext cx="4094532" cy="57323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3900486" cy="600079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Роман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Нестерпна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легкість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(1984)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найпопулярнниих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перекладений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відзначений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преміями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fs11.www.ex.ua/show/7601942/7601942.jpg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8604"/>
            <a:ext cx="3699879" cy="5919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265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Мілан Кундера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Мілан Кундера </dc:title>
  <dc:creator>Admin</dc:creator>
  <cp:lastModifiedBy>Admin</cp:lastModifiedBy>
  <cp:revision>39</cp:revision>
  <dcterms:created xsi:type="dcterms:W3CDTF">2014-04-27T10:30:37Z</dcterms:created>
  <dcterms:modified xsi:type="dcterms:W3CDTF">2014-05-07T15:32:44Z</dcterms:modified>
</cp:coreProperties>
</file>