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26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444F-9630-455E-87FC-C93613AA9CED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D466-7221-46D9-A6D7-DB1DEF69DC2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444F-9630-455E-87FC-C93613AA9CED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D466-7221-46D9-A6D7-DB1DEF69DC2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444F-9630-455E-87FC-C93613AA9CED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D466-7221-46D9-A6D7-DB1DEF69DC2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444F-9630-455E-87FC-C93613AA9CED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D466-7221-46D9-A6D7-DB1DEF69DC2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444F-9630-455E-87FC-C93613AA9CED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D466-7221-46D9-A6D7-DB1DEF69DC2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444F-9630-455E-87FC-C93613AA9CED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D466-7221-46D9-A6D7-DB1DEF69DC2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444F-9630-455E-87FC-C93613AA9CED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D466-7221-46D9-A6D7-DB1DEF69DC2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444F-9630-455E-87FC-C93613AA9CED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D466-7221-46D9-A6D7-DB1DEF69DC2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444F-9630-455E-87FC-C93613AA9CED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D466-7221-46D9-A6D7-DB1DEF69DC2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444F-9630-455E-87FC-C93613AA9CED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D466-7221-46D9-A6D7-DB1DEF69DC2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F8A444F-9630-455E-87FC-C93613AA9CED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AFD466-7221-46D9-A6D7-DB1DEF69DC2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en-US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en-US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F8A444F-9630-455E-87FC-C93613AA9CED}" type="datetimeFigureOut">
              <a:rPr lang="en-US" smtClean="0"/>
              <a:pPr/>
              <a:t>4/3/2013</a:t>
            </a:fld>
            <a:endParaRPr lang="en-US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AFD466-7221-46D9-A6D7-DB1DEF69DC2C}" type="slidenum">
              <a:rPr lang="en-US" smtClean="0"/>
              <a:pPr/>
              <a:t>‹№›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jpeg"/><Relationship Id="rId3" Type="http://schemas.openxmlformats.org/officeDocument/2006/relationships/image" Target="../media/image26.jpeg"/><Relationship Id="rId7" Type="http://schemas.openxmlformats.org/officeDocument/2006/relationships/image" Target="../media/image30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10" Type="http://schemas.openxmlformats.org/officeDocument/2006/relationships/image" Target="../media/image33.jpeg"/><Relationship Id="rId4" Type="http://schemas.openxmlformats.org/officeDocument/2006/relationships/image" Target="../media/image27.jpeg"/><Relationship Id="rId9" Type="http://schemas.openxmlformats.org/officeDocument/2006/relationships/image" Target="../media/image3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3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://3.bp.blogspot.com/-8VL2Y6IIA2Q/T4FquHaglTI/AAAAAAAAABw/ewfBxYQ6Za0/s1600/1287622383_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929190" y="0"/>
            <a:ext cx="4214810" cy="2143116"/>
          </a:xfrm>
        </p:spPr>
        <p:txBody>
          <a:bodyPr>
            <a:noAutofit/>
          </a:bodyPr>
          <a:lstStyle/>
          <a:p>
            <a:r>
              <a:rPr lang="uk-UA" sz="6600" dirty="0" smtClean="0">
                <a:solidFill>
                  <a:srgbClr val="C00000"/>
                </a:solidFill>
              </a:rPr>
              <a:t>Музика ХХ </a:t>
            </a:r>
            <a:r>
              <a:rPr lang="uk-UA" sz="6600" dirty="0" smtClean="0">
                <a:solidFill>
                  <a:srgbClr val="FFC000"/>
                </a:solidFill>
              </a:rPr>
              <a:t>століття</a:t>
            </a:r>
            <a:endParaRPr lang="en-US" sz="66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www.walland.ru/fotos/1299231347_3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428660" y="0"/>
            <a:ext cx="10976290" cy="6858000"/>
          </a:xfrm>
          <a:prstGeom prst="rect">
            <a:avLst/>
          </a:prstGeom>
          <a:noFill/>
        </p:spPr>
      </p:pic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714348" y="4929198"/>
            <a:ext cx="8229600" cy="1143000"/>
          </a:xfrm>
        </p:spPr>
        <p:txBody>
          <a:bodyPr>
            <a:noAutofit/>
          </a:bodyPr>
          <a:lstStyle/>
          <a:p>
            <a:r>
              <a:rPr lang="en-US" sz="9600" dirty="0" smtClean="0">
                <a:solidFill>
                  <a:srgbClr val="990000"/>
                </a:solidFill>
                <a:latin typeface="Algerian" pitchFamily="82" charset="0"/>
              </a:rPr>
              <a:t>1980 </a:t>
            </a:r>
            <a:endParaRPr lang="en-US" sz="9600" dirty="0">
              <a:solidFill>
                <a:srgbClr val="990000"/>
              </a:solidFill>
              <a:latin typeface="Algerian" pitchFamily="8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2" name="Picture 4" descr="http://www.stihi.ru/pics/2012/03/05/1133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1012122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296974"/>
          </a:xfrm>
        </p:spPr>
        <p:txBody>
          <a:bodyPr>
            <a:normAutofit fontScale="90000"/>
          </a:bodyPr>
          <a:lstStyle/>
          <a:p>
            <a:pPr algn="l"/>
            <a:r>
              <a:rPr lang="de-DE" b="1" dirty="0" smtClean="0">
                <a:solidFill>
                  <a:srgbClr val="FFC000"/>
                </a:solidFill>
                <a:latin typeface="Algerian" pitchFamily="82" charset="0"/>
              </a:rPr>
              <a:t>Pop-Rock   </a:t>
            </a:r>
            <a:br>
              <a:rPr lang="de-DE" b="1" dirty="0" smtClean="0">
                <a:solidFill>
                  <a:srgbClr val="FFC000"/>
                </a:solidFill>
                <a:latin typeface="Algerian" pitchFamily="82" charset="0"/>
              </a:rPr>
            </a:br>
            <a:r>
              <a:rPr lang="de-DE" b="1" dirty="0" smtClean="0">
                <a:solidFill>
                  <a:srgbClr val="FFC000"/>
                </a:solidFill>
                <a:latin typeface="Algerian" pitchFamily="82" charset="0"/>
              </a:rPr>
              <a:t>1980</a:t>
            </a:r>
            <a:r>
              <a:rPr lang="de-DE" b="1" dirty="0" smtClean="0"/>
              <a:t/>
            </a:r>
            <a:br>
              <a:rPr lang="de-DE" b="1" dirty="0" smtClean="0"/>
            </a:b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500034" y="1142984"/>
            <a:ext cx="8186766" cy="4983179"/>
          </a:xfrm>
        </p:spPr>
        <p:txBody>
          <a:bodyPr/>
          <a:lstStyle/>
          <a:p>
            <a:endParaRPr lang="en-US" dirty="0"/>
          </a:p>
        </p:txBody>
      </p:sp>
      <p:pic>
        <p:nvPicPr>
          <p:cNvPr id="17414" name="Picture 6" descr="http://seecolombia.travel/blog/wp-content/uploads/2012/03/paulmc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85720" y="1357298"/>
            <a:ext cx="3305303" cy="221455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6" name="Picture 8" descr="http://img15.nnm.ru/9/1/9/f/6/b97e06cf31d16f0cf483d7b7c3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785794"/>
            <a:ext cx="3743325" cy="3743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7418" name="Picture 10" descr="http://blogs.1055triplem.com/files/2010/11/The-Kinks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14480" y="3429000"/>
            <a:ext cx="3429024" cy="323167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4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74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6394" name="Picture 10" descr="http://www.personal.psu.edu/drm5066/heavy%20meta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6396" name="Picture 12" descr="http://www.guitarmasterclass.net/wiki/images/7/7e/Black_title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285728"/>
            <a:ext cx="5419725" cy="3743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400" name="Picture 16" descr="http://gunshyassassin.com/wp-content/uploads/2010/12/priest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14414" y="3114675"/>
            <a:ext cx="5800725" cy="374332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146" name="Picture 2" descr="http://inews.ee/wp-content/uploads/2013/02/67a32ab9f0732a3ea5b305dcd3d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429256" y="714356"/>
            <a:ext cx="3400431" cy="5005128"/>
          </a:xfrm>
          <a:prstGeom prst="round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164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2" name="Picture 2" descr="http://www.korol-i-shut.net/wp-content/uploads/2012/06/1-130330813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500098" y="0"/>
            <a:ext cx="11046092" cy="6858000"/>
          </a:xfrm>
          <a:prstGeom prst="rect">
            <a:avLst/>
          </a:prstGeom>
          <a:noFill/>
        </p:spPr>
      </p:pic>
      <p:pic>
        <p:nvPicPr>
          <p:cNvPr id="15364" name="Picture 4" descr="&amp;Fcy;&amp;acy;&amp;jcy;&amp;lcy;:BlackFlag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58" y="2928934"/>
            <a:ext cx="5119702" cy="347499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15366" name="Picture 6" descr="http://www.laluzdejesus.com/shows/2012/Scarpati/Scarpati_LG_CircleJerk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57752" y="428604"/>
            <a:ext cx="3743325" cy="3743325"/>
          </a:xfrm>
          <a:prstGeom prst="rect">
            <a:avLst/>
          </a:prstGeom>
          <a:solidFill>
            <a:srgbClr val="FFFFFF">
              <a:shade val="85000"/>
            </a:srgbClr>
          </a:solidFill>
          <a:ln w="101600" cap="sq">
            <a:solidFill>
              <a:srgbClr val="FDFDFD"/>
            </a:solidFill>
            <a:miter lim="800000"/>
          </a:ln>
          <a:effectLst>
            <a:outerShdw blurRad="57150" dist="37500" dir="7560000" sy="98000" kx="110000" ky="200000" algn="tl" rotWithShape="0">
              <a:srgbClr val="000000">
                <a:alpha val="20000"/>
              </a:srgbClr>
            </a:outerShdw>
          </a:effectLst>
          <a:scene3d>
            <a:camera prst="perspectiveRelaxed">
              <a:rot lat="18960000" lon="0" rev="0"/>
            </a:camera>
            <a:lightRig rig="twoPt" dir="t">
              <a:rot lat="0" lon="0" rev="7200000"/>
            </a:lightRig>
          </a:scene3d>
          <a:sp3d prstMaterial="matte">
            <a:bevelT w="22860" h="12700"/>
            <a:contourClr>
              <a:srgbClr val="FFFFFF"/>
            </a:contourClr>
          </a:sp3d>
        </p:spPr>
      </p:pic>
      <p:pic>
        <p:nvPicPr>
          <p:cNvPr id="15368" name="Picture 8" descr="http://inappropriateplank.files.wordpress.com/2011/06/minuteme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2857488" y="3071810"/>
            <a:ext cx="4381500" cy="274320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53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5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5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2" name="Picture 6" descr="http://www.ftp-mayones.pl/guitar/setius_rock_2011/Mayones_Setius_Rock_Niepodleglosci_2011_04_X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214346" y="0"/>
            <a:ext cx="10295725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/>
            <a:r>
              <a:rPr lang="en-US" sz="6600" b="1" dirty="0" err="1" smtClean="0">
                <a:solidFill>
                  <a:srgbClr val="FF0000"/>
                </a:solidFill>
                <a:latin typeface="Old English Text MT" pitchFamily="66" charset="0"/>
              </a:rPr>
              <a:t>Psychobilly</a:t>
            </a:r>
            <a:endParaRPr lang="en-US" sz="6600" b="1" dirty="0">
              <a:solidFill>
                <a:srgbClr val="FF0000"/>
              </a:solidFill>
              <a:latin typeface="Old English Text MT" pitchFamily="66" charset="0"/>
            </a:endParaRPr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14340" name="Picture 4" descr="http://userserve-ak.last.fm/serve/_/46420269/Mad+Sin+MadSi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72198" y="2857496"/>
            <a:ext cx="3648075" cy="37433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4344" name="Picture 8" descr="http://superradnow.files.wordpress.com/2012/04/lux-interior-the-cramps.jpe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428728" y="2357430"/>
            <a:ext cx="3028950" cy="37433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14346" name="Picture 10" descr="http://userserve-ak.last.fm/serve/500/5788821/King+Kurt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00628" y="428604"/>
            <a:ext cx="4762500" cy="29622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48" name="Picture 12" descr="http://userserve-ak.last.fm/serve/_/11146993/The+Quakes+l_a2e24ba33e2c28fae9fd342dd41f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3500430" y="1357298"/>
            <a:ext cx="3400425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1506" name="Picture 2" descr="http://insurgent.ru/sites/default/files/postpun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643710"/>
          </a:xfrm>
          <a:prstGeom prst="rect">
            <a:avLst/>
          </a:prstGeom>
          <a:noFill/>
        </p:spPr>
      </p:pic>
      <p:pic>
        <p:nvPicPr>
          <p:cNvPr id="21508" name="Picture 4" descr="http://brick.in.ua/new_uploads/images/1/069654d5ce089c13f642d19f09a3d1c0/20ca8f5044c5cbb1250e788456d6b5fb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857239"/>
            <a:ext cx="4214810" cy="3000761"/>
          </a:xfrm>
          <a:prstGeom prst="rect">
            <a:avLst/>
          </a:prstGeom>
          <a:noFill/>
        </p:spPr>
      </p:pic>
      <p:pic>
        <p:nvPicPr>
          <p:cNvPr id="21510" name="Picture 6" descr="http://johnnytim.com/temat/rassled/interes_men/gallery/cure/www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0"/>
            <a:ext cx="4643438" cy="3067010"/>
          </a:xfrm>
          <a:prstGeom prst="rect">
            <a:avLst/>
          </a:prstGeom>
          <a:noFill/>
        </p:spPr>
      </p:pic>
      <p:pic>
        <p:nvPicPr>
          <p:cNvPr id="21512" name="Picture 8" descr="http://userserve-ak.last.fm/serve/500/7809715/Siouxsie+and+the+Banshees+1978thescream49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472" y="857232"/>
            <a:ext cx="4762500" cy="3619500"/>
          </a:xfrm>
          <a:prstGeom prst="rect">
            <a:avLst/>
          </a:prstGeom>
          <a:noFill/>
        </p:spPr>
      </p:pic>
      <p:pic>
        <p:nvPicPr>
          <p:cNvPr id="21514" name="Picture 10" descr="http://get-tune.net/artist_images/22210.jpe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152900" y="3114675"/>
            <a:ext cx="49911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15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15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15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482" name="Picture 2" descr="http://4.bp.blogspot.com/-29g_sgISuc0/USAA-vgjYcI/AAAAAAAADRM/314j2hwqKZU/s1600/THE-HEADER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283603" cy="6858000"/>
          </a:xfrm>
          <a:prstGeom prst="rect">
            <a:avLst/>
          </a:prstGeom>
          <a:noFill/>
        </p:spPr>
      </p:pic>
      <p:pic>
        <p:nvPicPr>
          <p:cNvPr id="20484" name="Picture 4" descr="http://userserve-ak.last.fm/serve/_/17493/Virgin+Prunes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571876"/>
            <a:ext cx="2390775" cy="2390775"/>
          </a:xfrm>
          <a:prstGeom prst="rect">
            <a:avLst/>
          </a:prstGeom>
          <a:noFill/>
        </p:spPr>
      </p:pic>
      <p:pic>
        <p:nvPicPr>
          <p:cNvPr id="20486" name="Picture 6" descr="http://a2.ec-images.myspacecdn.com/images01/63/db800d8b355836683a532b4d3ea56c83/l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362575" y="285728"/>
            <a:ext cx="3781425" cy="3743325"/>
          </a:xfrm>
          <a:prstGeom prst="rect">
            <a:avLst/>
          </a:prstGeom>
          <a:noFill/>
        </p:spPr>
      </p:pic>
      <p:pic>
        <p:nvPicPr>
          <p:cNvPr id="20488" name="Picture 8" descr="http://altwall.net/img/groups/themission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0"/>
            <a:ext cx="4762500" cy="3171826"/>
          </a:xfrm>
          <a:prstGeom prst="rect">
            <a:avLst/>
          </a:prstGeom>
          <a:noFill/>
        </p:spPr>
      </p:pic>
      <p:pic>
        <p:nvPicPr>
          <p:cNvPr id="20490" name="Picture 10" descr="http://2.bp.blogspot.com/-AF98dmG8Ow8/T10uuRyxxgI/AAAAAAAACrE/K10Eq4MKXKs/s1600/A-161785-1142045048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00628" y="3114675"/>
            <a:ext cx="3657600" cy="3743325"/>
          </a:xfrm>
          <a:prstGeom prst="rect">
            <a:avLst/>
          </a:prstGeom>
          <a:noFill/>
        </p:spPr>
      </p:pic>
      <p:pic>
        <p:nvPicPr>
          <p:cNvPr id="20492" name="Picture 12" descr="http://a4.ec-images.myspacecdn.com/images02/123/cee2d59220ab48bf849da8783529ab34/l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2214546" y="2500306"/>
            <a:ext cx="3238500" cy="3238501"/>
          </a:xfrm>
          <a:prstGeom prst="rect">
            <a:avLst/>
          </a:prstGeom>
          <a:noFill/>
        </p:spPr>
      </p:pic>
      <p:pic>
        <p:nvPicPr>
          <p:cNvPr id="20494" name="Picture 14" descr="http://wallpaper.metalship.org/images/xmal-deutschland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43438" y="2786058"/>
            <a:ext cx="4762500" cy="3067050"/>
          </a:xfrm>
          <a:prstGeom prst="rect">
            <a:avLst/>
          </a:prstGeom>
          <a:noFill/>
        </p:spPr>
      </p:pic>
      <p:pic>
        <p:nvPicPr>
          <p:cNvPr id="20496" name="Picture 16" descr="http://25.media.tumblr.com/tumblr_mb5npdsWmF1rf8n4do1_500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714348" y="4382930"/>
            <a:ext cx="3067071" cy="2475070"/>
          </a:xfrm>
          <a:prstGeom prst="rect">
            <a:avLst/>
          </a:prstGeom>
          <a:noFill/>
        </p:spPr>
      </p:pic>
      <p:pic>
        <p:nvPicPr>
          <p:cNvPr id="20498" name="Picture 18" descr="http://www.theblankclub.com/images/photos/2008/full/45Grave_full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143108" y="285728"/>
            <a:ext cx="5486400" cy="37433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04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04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04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20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20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20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204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20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Alternative Rock</a:t>
            </a:r>
            <a:endParaRPr lang="en-US"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9458" name="Picture 2" descr="http://cf3.8tracks.us/mix_covers/000/837/511/33881.max102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501222" cy="9549822"/>
          </a:xfrm>
          <a:prstGeom prst="rect">
            <a:avLst/>
          </a:prstGeom>
          <a:noFill/>
        </p:spPr>
      </p:pic>
      <p:pic>
        <p:nvPicPr>
          <p:cNvPr id="19460" name="Picture 4" descr="File:Papa Roach ZC10-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500438"/>
            <a:ext cx="5143504" cy="3857628"/>
          </a:xfrm>
          <a:prstGeom prst="rect">
            <a:avLst/>
          </a:prstGeom>
          <a:noFill/>
        </p:spPr>
      </p:pic>
      <p:pic>
        <p:nvPicPr>
          <p:cNvPr id="19462" name="Picture 6" descr="http://images.wikia.com/stalker/ru/images/6/6e/Nirvana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152900" y="2285992"/>
            <a:ext cx="4991100" cy="3743325"/>
          </a:xfrm>
          <a:prstGeom prst="rect">
            <a:avLst/>
          </a:prstGeom>
          <a:noFill/>
        </p:spPr>
      </p:pic>
      <p:pic>
        <p:nvPicPr>
          <p:cNvPr id="19464" name="Picture 8" descr="File:Linkin park ekb.pn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57158" y="714356"/>
            <a:ext cx="7610475" cy="223837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94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94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208</TotalTime>
  <Words>8</Words>
  <Application>Microsoft Office PowerPoint</Application>
  <PresentationFormat>Екран (4:3)</PresentationFormat>
  <Paragraphs>5</Paragraphs>
  <Slides>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9</vt:i4>
      </vt:variant>
    </vt:vector>
  </HeadingPairs>
  <TitlesOfParts>
    <vt:vector size="10" baseType="lpstr">
      <vt:lpstr>Тема Office</vt:lpstr>
      <vt:lpstr>Музика ХХ століття</vt:lpstr>
      <vt:lpstr>1980 </vt:lpstr>
      <vt:lpstr>Pop-Rock    1980 </vt:lpstr>
      <vt:lpstr>Слайд 4</vt:lpstr>
      <vt:lpstr>Слайд 5</vt:lpstr>
      <vt:lpstr>Psychobilly</vt:lpstr>
      <vt:lpstr>Слайд 7</vt:lpstr>
      <vt:lpstr>Слайд 8</vt:lpstr>
      <vt:lpstr>Alternative Rock</vt:lpstr>
    </vt:vector>
  </TitlesOfParts>
  <Company>My House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IBAHKA</dc:creator>
  <cp:lastModifiedBy>IBAHKA</cp:lastModifiedBy>
  <cp:revision>16</cp:revision>
  <dcterms:created xsi:type="dcterms:W3CDTF">2013-03-06T15:34:59Z</dcterms:created>
  <dcterms:modified xsi:type="dcterms:W3CDTF">2013-04-03T16:09:29Z</dcterms:modified>
</cp:coreProperties>
</file>