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0" d="100"/>
          <a:sy n="70" d="100"/>
        </p:scale>
        <p:origin x="7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F1B8F4-9D76-4410-B606-54ADA6449159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78D9A-E390-462C-BCEA-79483767A5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919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78D9A-E390-462C-BCEA-79483767A50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025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32270-5F97-425C-BE35-0E7173FECB25}" type="datetimeFigureOut">
              <a:rPr lang="ru-RU" smtClean="0"/>
              <a:t>01.12.2014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AF86-AAFB-49D3-906B-9913072602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291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32270-5F97-425C-BE35-0E7173FECB25}" type="datetimeFigureOut">
              <a:rPr lang="ru-RU" smtClean="0"/>
              <a:t>01.12.2014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AF86-AAFB-49D3-906B-9913072602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106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32270-5F97-425C-BE35-0E7173FECB25}" type="datetimeFigureOut">
              <a:rPr lang="ru-RU" smtClean="0"/>
              <a:t>01.12.2014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AF86-AAFB-49D3-906B-9913072602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480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32270-5F97-425C-BE35-0E7173FECB25}" type="datetimeFigureOut">
              <a:rPr lang="ru-RU" smtClean="0"/>
              <a:t>01.12.2014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AF86-AAFB-49D3-906B-991307260295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60354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32270-5F97-425C-BE35-0E7173FECB25}" type="datetimeFigureOut">
              <a:rPr lang="ru-RU" smtClean="0"/>
              <a:t>01.12.2014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AF86-AAFB-49D3-906B-9913072602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331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32270-5F97-425C-BE35-0E7173FECB25}" type="datetimeFigureOut">
              <a:rPr lang="ru-RU" smtClean="0"/>
              <a:t>01.12.2014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AF86-AAFB-49D3-906B-9913072602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3820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32270-5F97-425C-BE35-0E7173FECB25}" type="datetimeFigureOut">
              <a:rPr lang="ru-RU" smtClean="0"/>
              <a:t>01.12.2014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AF86-AAFB-49D3-906B-9913072602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070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32270-5F97-425C-BE35-0E7173FECB25}" type="datetimeFigureOut">
              <a:rPr lang="ru-RU" smtClean="0"/>
              <a:t>01.12.2014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AF86-AAFB-49D3-906B-9913072602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2975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32270-5F97-425C-BE35-0E7173FECB25}" type="datetimeFigureOut">
              <a:rPr lang="ru-RU" smtClean="0"/>
              <a:t>01.12.2014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AF86-AAFB-49D3-906B-9913072602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48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32270-5F97-425C-BE35-0E7173FECB25}" type="datetimeFigureOut">
              <a:rPr lang="ru-RU" smtClean="0"/>
              <a:t>01.12.2014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AF86-AAFB-49D3-906B-9913072602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663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32270-5F97-425C-BE35-0E7173FECB25}" type="datetimeFigureOut">
              <a:rPr lang="ru-RU" smtClean="0"/>
              <a:t>01.12.2014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AF86-AAFB-49D3-906B-9913072602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259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32270-5F97-425C-BE35-0E7173FECB25}" type="datetimeFigureOut">
              <a:rPr lang="ru-RU" smtClean="0"/>
              <a:t>01.12.2014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AF86-AAFB-49D3-906B-9913072602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455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32270-5F97-425C-BE35-0E7173FECB25}" type="datetimeFigureOut">
              <a:rPr lang="ru-RU" smtClean="0"/>
              <a:t>01.12.2014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AF86-AAFB-49D3-906B-9913072602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237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32270-5F97-425C-BE35-0E7173FECB25}" type="datetimeFigureOut">
              <a:rPr lang="ru-RU" smtClean="0"/>
              <a:t>01.12.2014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AF86-AAFB-49D3-906B-9913072602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930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32270-5F97-425C-BE35-0E7173FECB25}" type="datetimeFigureOut">
              <a:rPr lang="ru-RU" smtClean="0"/>
              <a:t>01.12.2014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AF86-AAFB-49D3-906B-9913072602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224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32270-5F97-425C-BE35-0E7173FECB25}" type="datetimeFigureOut">
              <a:rPr lang="ru-RU" smtClean="0"/>
              <a:t>01.12.2014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AF86-AAFB-49D3-906B-9913072602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812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32270-5F97-425C-BE35-0E7173FECB25}" type="datetimeFigureOut">
              <a:rPr lang="ru-RU" smtClean="0"/>
              <a:t>01.12.2014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AF86-AAFB-49D3-906B-9913072602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983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32270-5F97-425C-BE35-0E7173FECB25}" type="datetimeFigureOut">
              <a:rPr lang="ru-RU" smtClean="0"/>
              <a:t>01.12.2014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9AF86-AAFB-49D3-906B-9913072602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9429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99734" y="196021"/>
            <a:ext cx="9001462" cy="2387600"/>
          </a:xfrm>
        </p:spPr>
        <p:txBody>
          <a:bodyPr>
            <a:normAutofit/>
          </a:bodyPr>
          <a:lstStyle/>
          <a:p>
            <a:r>
              <a:rPr lang="uk-UA" sz="6600" dirty="0" smtClean="0"/>
              <a:t>Індійський танець</a:t>
            </a:r>
            <a:endParaRPr lang="ru-RU" sz="6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552" y="2947809"/>
            <a:ext cx="4367794" cy="32771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98" y="2860858"/>
            <a:ext cx="5173000" cy="345102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TextBox 6"/>
          <p:cNvSpPr txBox="1"/>
          <p:nvPr/>
        </p:nvSpPr>
        <p:spPr>
          <a:xfrm>
            <a:off x="10235821" y="6404456"/>
            <a:ext cx="1746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/>
              <a:t>І.Ігнатова</a:t>
            </a:r>
            <a:r>
              <a:rPr lang="uk-UA" dirty="0" smtClean="0"/>
              <a:t> 11-С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37300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48836" y="4415515"/>
            <a:ext cx="81431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До </a:t>
            </a:r>
            <a:r>
              <a:rPr lang="ru-RU" sz="2800" b="1" dirty="0" err="1" smtClean="0"/>
              <a:t>напівкласичних</a:t>
            </a:r>
            <a:r>
              <a:rPr lang="ru-RU" sz="2800" dirty="0" smtClean="0"/>
              <a:t> </a:t>
            </a:r>
            <a:r>
              <a:rPr lang="ru-RU" sz="2800" dirty="0" err="1" smtClean="0"/>
              <a:t>танців</a:t>
            </a:r>
            <a:r>
              <a:rPr lang="ru-RU" sz="2800" dirty="0" smtClean="0"/>
              <a:t> </a:t>
            </a:r>
            <a:r>
              <a:rPr lang="ru-RU" sz="2800" dirty="0" err="1" smtClean="0"/>
              <a:t>належить</a:t>
            </a:r>
            <a:r>
              <a:rPr lang="ru-RU" sz="2800" dirty="0" smtClean="0"/>
              <a:t> </a:t>
            </a:r>
            <a:r>
              <a:rPr lang="ru-RU" sz="2800" dirty="0" err="1" smtClean="0"/>
              <a:t>танець</a:t>
            </a:r>
            <a:r>
              <a:rPr lang="ru-RU" sz="2800" dirty="0" smtClean="0"/>
              <a:t> масок. </a:t>
            </a:r>
            <a:r>
              <a:rPr lang="ru-RU" sz="2800" dirty="0" err="1" smtClean="0"/>
              <a:t>Танці</a:t>
            </a:r>
            <a:r>
              <a:rPr lang="ru-RU" sz="2800" dirty="0" smtClean="0"/>
              <a:t> </a:t>
            </a:r>
            <a:r>
              <a:rPr lang="ru-RU" sz="2800" dirty="0" err="1" smtClean="0"/>
              <a:t>тривають</a:t>
            </a:r>
            <a:r>
              <a:rPr lang="ru-RU" sz="2800" dirty="0" smtClean="0"/>
              <a:t> </a:t>
            </a:r>
            <a:r>
              <a:rPr lang="ru-RU" sz="2800" dirty="0" err="1" smtClean="0"/>
              <a:t>протягом</a:t>
            </a:r>
            <a:r>
              <a:rPr lang="ru-RU" sz="2800" dirty="0" smtClean="0"/>
              <a:t> </a:t>
            </a:r>
            <a:r>
              <a:rPr lang="ru-RU" sz="2800" dirty="0" err="1" smtClean="0"/>
              <a:t>чотирьох</a:t>
            </a:r>
            <a:r>
              <a:rPr lang="ru-RU" sz="2800" dirty="0" smtClean="0"/>
              <a:t> ночей свята. </a:t>
            </a:r>
            <a:r>
              <a:rPr lang="ru-RU" sz="2800" dirty="0" err="1" smtClean="0"/>
              <a:t>Танцюристи</a:t>
            </a:r>
            <a:r>
              <a:rPr lang="ru-RU" sz="2800" dirty="0" smtClean="0"/>
              <a:t> </a:t>
            </a:r>
            <a:r>
              <a:rPr lang="ru-RU" sz="2800" dirty="0" err="1" smtClean="0"/>
              <a:t>імітують</a:t>
            </a:r>
            <a:r>
              <a:rPr lang="ru-RU" sz="2800" dirty="0" smtClean="0"/>
              <a:t> </a:t>
            </a:r>
            <a:r>
              <a:rPr lang="ru-RU" sz="2800" dirty="0" err="1" smtClean="0"/>
              <a:t>рухи</a:t>
            </a:r>
            <a:r>
              <a:rPr lang="ru-RU" sz="2800" dirty="0" smtClean="0"/>
              <a:t> </a:t>
            </a:r>
            <a:r>
              <a:rPr lang="ru-RU" sz="2800" dirty="0" err="1" smtClean="0"/>
              <a:t>тварин</a:t>
            </a:r>
            <a:r>
              <a:rPr lang="ru-RU" sz="2800" dirty="0" smtClean="0"/>
              <a:t>, </a:t>
            </a:r>
            <a:r>
              <a:rPr lang="ru-RU" sz="2800" dirty="0" err="1" smtClean="0"/>
              <a:t>відтворюють</a:t>
            </a:r>
            <a:r>
              <a:rPr lang="ru-RU" sz="2800" dirty="0" smtClean="0"/>
              <a:t> </a:t>
            </a:r>
            <a:r>
              <a:rPr lang="ru-RU" sz="2800" dirty="0" err="1" smtClean="0"/>
              <a:t>різні</a:t>
            </a:r>
            <a:r>
              <a:rPr lang="ru-RU" sz="2800" dirty="0" smtClean="0"/>
              <a:t> </a:t>
            </a:r>
            <a:r>
              <a:rPr lang="ru-RU" sz="2800" dirty="0" err="1" smtClean="0"/>
              <a:t>побутові</a:t>
            </a:r>
            <a:r>
              <a:rPr lang="ru-RU" sz="2800" dirty="0" smtClean="0"/>
              <a:t> </a:t>
            </a:r>
            <a:r>
              <a:rPr lang="ru-RU" sz="2800" dirty="0" err="1" smtClean="0"/>
              <a:t>сцени</a:t>
            </a:r>
            <a:r>
              <a:rPr lang="ru-RU" sz="2800" dirty="0" smtClean="0"/>
              <a:t>. </a:t>
            </a:r>
            <a:r>
              <a:rPr lang="ru-RU" sz="2800" dirty="0" err="1" smtClean="0"/>
              <a:t>Популярні</a:t>
            </a:r>
            <a:r>
              <a:rPr lang="ru-RU" sz="2800" dirty="0" smtClean="0"/>
              <a:t> </a:t>
            </a:r>
            <a:r>
              <a:rPr lang="ru-RU" sz="2800" dirty="0" err="1" smtClean="0"/>
              <a:t>також</a:t>
            </a:r>
            <a:r>
              <a:rPr lang="ru-RU" sz="2800" dirty="0" smtClean="0"/>
              <a:t> </a:t>
            </a:r>
            <a:r>
              <a:rPr lang="ru-RU" sz="2800" dirty="0" err="1" smtClean="0"/>
              <a:t>алегоричні</a:t>
            </a:r>
            <a:r>
              <a:rPr lang="ru-RU" sz="2800" dirty="0" smtClean="0"/>
              <a:t> </a:t>
            </a:r>
            <a:r>
              <a:rPr lang="ru-RU" sz="2800" dirty="0" err="1" smtClean="0"/>
              <a:t>композиції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495" y="184813"/>
            <a:ext cx="4095750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85" y="3186837"/>
            <a:ext cx="2551307" cy="3475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791" y="877100"/>
            <a:ext cx="3675418" cy="27565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6355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5743" y="467774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/>
              <a:t>У кожному </a:t>
            </a:r>
            <a:r>
              <a:rPr lang="ru-RU" sz="2800" dirty="0" err="1" smtClean="0"/>
              <a:t>штаті</a:t>
            </a:r>
            <a:r>
              <a:rPr lang="ru-RU" sz="2800" dirty="0" smtClean="0"/>
              <a:t> </a:t>
            </a:r>
            <a:r>
              <a:rPr lang="ru-RU" sz="2800" dirty="0" err="1" smtClean="0"/>
              <a:t>Індії</a:t>
            </a:r>
            <a:r>
              <a:rPr lang="ru-RU" sz="2800" dirty="0" smtClean="0"/>
              <a:t> </a:t>
            </a:r>
            <a:r>
              <a:rPr lang="ru-RU" sz="2800" dirty="0" err="1" smtClean="0"/>
              <a:t>існують</a:t>
            </a:r>
            <a:r>
              <a:rPr lang="ru-RU" sz="2800" dirty="0" smtClean="0"/>
              <a:t> </a:t>
            </a:r>
            <a:r>
              <a:rPr lang="ru-RU" sz="2800" dirty="0" err="1" smtClean="0"/>
              <a:t>власні</a:t>
            </a:r>
            <a:r>
              <a:rPr lang="ru-RU" sz="2800" dirty="0" smtClean="0"/>
              <a:t> </a:t>
            </a:r>
            <a:r>
              <a:rPr lang="ru-RU" sz="2800" dirty="0" err="1" smtClean="0"/>
              <a:t>народні</a:t>
            </a:r>
            <a:r>
              <a:rPr lang="ru-RU" sz="2800" dirty="0" smtClean="0"/>
              <a:t> </a:t>
            </a:r>
            <a:r>
              <a:rPr lang="ru-RU" sz="2800" dirty="0" err="1" smtClean="0"/>
              <a:t>танці</a:t>
            </a:r>
            <a:r>
              <a:rPr lang="ru-RU" sz="2800" dirty="0" smtClean="0"/>
              <a:t>, </a:t>
            </a:r>
            <a:r>
              <a:rPr lang="ru-RU" sz="2800" dirty="0" err="1" smtClean="0"/>
              <a:t>які</a:t>
            </a:r>
            <a:r>
              <a:rPr lang="ru-RU" sz="2800" dirty="0" smtClean="0"/>
              <a:t> </a:t>
            </a:r>
            <a:r>
              <a:rPr lang="ru-RU" sz="2800" dirty="0" err="1" smtClean="0"/>
              <a:t>мають</a:t>
            </a:r>
            <a:r>
              <a:rPr lang="ru-RU" sz="2800" dirty="0" smtClean="0"/>
              <a:t> </a:t>
            </a:r>
            <a:r>
              <a:rPr lang="ru-RU" sz="2800" dirty="0" err="1" smtClean="0"/>
              <a:t>регіональні</a:t>
            </a:r>
            <a:r>
              <a:rPr lang="ru-RU" sz="2800" dirty="0" smtClean="0"/>
              <a:t> </a:t>
            </a:r>
            <a:r>
              <a:rPr lang="ru-RU" sz="2800" dirty="0" err="1" smtClean="0"/>
              <a:t>форми</a:t>
            </a:r>
            <a:r>
              <a:rPr lang="ru-RU" sz="2800" dirty="0" smtClean="0"/>
              <a:t>, </a:t>
            </a:r>
            <a:r>
              <a:rPr lang="ru-RU" sz="2800" dirty="0" err="1" smtClean="0"/>
              <a:t>що</a:t>
            </a:r>
            <a:r>
              <a:rPr lang="ru-RU" sz="2800" dirty="0" smtClean="0"/>
              <a:t> </a:t>
            </a:r>
            <a:r>
              <a:rPr lang="ru-RU" sz="2800" dirty="0" err="1" smtClean="0"/>
              <a:t>виконуються</a:t>
            </a:r>
            <a:r>
              <a:rPr lang="ru-RU" sz="2800" dirty="0" smtClean="0"/>
              <a:t> в </a:t>
            </a:r>
            <a:r>
              <a:rPr lang="ru-RU" sz="2800" dirty="0" err="1" smtClean="0"/>
              <a:t>різних</a:t>
            </a:r>
            <a:r>
              <a:rPr lang="ru-RU" sz="2800" dirty="0" smtClean="0"/>
              <a:t> </a:t>
            </a:r>
            <a:r>
              <a:rPr lang="ru-RU" sz="2800" dirty="0" err="1" smtClean="0"/>
              <a:t>місцевостях</a:t>
            </a:r>
            <a:r>
              <a:rPr lang="ru-RU" sz="2800" dirty="0" smtClean="0"/>
              <a:t> </a:t>
            </a:r>
            <a:r>
              <a:rPr lang="ru-RU" sz="2800" dirty="0" err="1" smtClean="0"/>
              <a:t>по-своєму</a:t>
            </a:r>
            <a:r>
              <a:rPr lang="ru-RU" sz="2800" dirty="0" smtClean="0"/>
              <a:t>. З </a:t>
            </a:r>
            <a:r>
              <a:rPr lang="ru-RU" sz="2800" dirty="0" err="1" smtClean="0"/>
              <a:t>давніх</a:t>
            </a:r>
            <a:r>
              <a:rPr lang="ru-RU" sz="2800" dirty="0" smtClean="0"/>
              <a:t> </a:t>
            </a:r>
            <a:r>
              <a:rPr lang="ru-RU" sz="2800" dirty="0" err="1" smtClean="0"/>
              <a:t>часів</a:t>
            </a:r>
            <a:r>
              <a:rPr lang="ru-RU" sz="2800" dirty="0" smtClean="0"/>
              <a:t> </a:t>
            </a:r>
            <a:r>
              <a:rPr lang="ru-RU" sz="2800" dirty="0" err="1" smtClean="0"/>
              <a:t>танець</a:t>
            </a:r>
            <a:r>
              <a:rPr lang="ru-RU" sz="2800" dirty="0" smtClean="0"/>
              <a:t> </a:t>
            </a:r>
            <a:r>
              <a:rPr lang="ru-RU" sz="2800" dirty="0" err="1" smtClean="0"/>
              <a:t>нерозривно</a:t>
            </a:r>
            <a:r>
              <a:rPr lang="ru-RU" sz="2800" dirty="0" smtClean="0"/>
              <a:t> </a:t>
            </a:r>
            <a:r>
              <a:rPr lang="ru-RU" sz="2800" dirty="0" err="1" smtClean="0"/>
              <a:t>пов’язаний</a:t>
            </a:r>
            <a:r>
              <a:rPr lang="ru-RU" sz="2800" dirty="0" smtClean="0"/>
              <a:t> з </a:t>
            </a:r>
            <a:r>
              <a:rPr lang="ru-RU" sz="2800" dirty="0" err="1" smtClean="0"/>
              <a:t>життям</a:t>
            </a:r>
            <a:r>
              <a:rPr lang="ru-RU" sz="2800" dirty="0" smtClean="0"/>
              <a:t> </a:t>
            </a:r>
            <a:r>
              <a:rPr lang="ru-RU" sz="2800" dirty="0" err="1" smtClean="0"/>
              <a:t>індійців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096000" y="4111725"/>
            <a:ext cx="6096000" cy="236988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err="1" smtClean="0"/>
              <a:t>Естрадні</a:t>
            </a:r>
            <a:r>
              <a:rPr lang="ru-RU" sz="2400" dirty="0" smtClean="0"/>
              <a:t> </a:t>
            </a:r>
            <a:r>
              <a:rPr lang="ru-RU" sz="2400" dirty="0" err="1" smtClean="0"/>
              <a:t>танці</a:t>
            </a:r>
            <a:r>
              <a:rPr lang="ru-RU" sz="2400" dirty="0" smtClean="0"/>
              <a:t> (</a:t>
            </a:r>
            <a:r>
              <a:rPr lang="ru-RU" sz="2400" dirty="0" err="1" smtClean="0"/>
              <a:t>або</a:t>
            </a:r>
            <a:r>
              <a:rPr lang="ru-RU" sz="2400" dirty="0" smtClean="0"/>
              <a:t> </a:t>
            </a:r>
            <a:r>
              <a:rPr lang="ru-RU" sz="2400" dirty="0" err="1" smtClean="0"/>
              <a:t>танці</a:t>
            </a:r>
            <a:r>
              <a:rPr lang="ru-RU" sz="2400" dirty="0" smtClean="0"/>
              <a:t> у </a:t>
            </a:r>
            <a:r>
              <a:rPr lang="ru-RU" sz="2400" dirty="0" err="1" smtClean="0"/>
              <a:t>кінострічках</a:t>
            </a:r>
            <a:r>
              <a:rPr lang="ru-RU" sz="2400" dirty="0" smtClean="0"/>
              <a:t>) </a:t>
            </a:r>
            <a:r>
              <a:rPr lang="ru-RU" sz="2400" dirty="0" err="1" smtClean="0"/>
              <a:t>з’явилися</a:t>
            </a:r>
            <a:r>
              <a:rPr lang="ru-RU" sz="2400" dirty="0" smtClean="0"/>
              <a:t> </a:t>
            </a:r>
            <a:r>
              <a:rPr lang="ru-RU" sz="2400" dirty="0" err="1" smtClean="0"/>
              <a:t>одночасно</a:t>
            </a:r>
            <a:r>
              <a:rPr lang="ru-RU" sz="2400" dirty="0" smtClean="0"/>
              <a:t> з так </a:t>
            </a:r>
            <a:r>
              <a:rPr lang="ru-RU" sz="2400" dirty="0" err="1" smtClean="0"/>
              <a:t>званими</a:t>
            </a:r>
            <a:r>
              <a:rPr lang="ru-RU" sz="2400" dirty="0" smtClean="0"/>
              <a:t> </a:t>
            </a:r>
            <a:r>
              <a:rPr lang="ru-RU" sz="2400" dirty="0" err="1" smtClean="0"/>
              <a:t>комерційними</a:t>
            </a:r>
            <a:r>
              <a:rPr lang="ru-RU" sz="2400" dirty="0" smtClean="0"/>
              <a:t> </a:t>
            </a:r>
            <a:r>
              <a:rPr lang="ru-RU" sz="2400" dirty="0" err="1" smtClean="0"/>
              <a:t>фільмами</a:t>
            </a:r>
            <a:r>
              <a:rPr lang="ru-RU" sz="2400" dirty="0" smtClean="0"/>
              <a:t>. У </a:t>
            </a:r>
            <a:r>
              <a:rPr lang="ru-RU" sz="2400" dirty="0" err="1" smtClean="0"/>
              <a:t>тригодинних</a:t>
            </a:r>
            <a:r>
              <a:rPr lang="ru-RU" sz="2400" dirty="0" smtClean="0"/>
              <a:t> </a:t>
            </a:r>
            <a:r>
              <a:rPr lang="ru-RU" sz="2400" dirty="0" err="1" smtClean="0"/>
              <a:t>стрічках</a:t>
            </a:r>
            <a:r>
              <a:rPr lang="ru-RU" sz="2400" dirty="0" smtClean="0"/>
              <a:t> </a:t>
            </a:r>
            <a:r>
              <a:rPr lang="ru-RU" sz="2400" dirty="0" err="1" smtClean="0"/>
              <a:t>танцювально-музичні</a:t>
            </a:r>
            <a:r>
              <a:rPr lang="ru-RU" sz="2400" dirty="0" smtClean="0"/>
              <a:t> паузи </a:t>
            </a:r>
            <a:r>
              <a:rPr lang="ru-RU" sz="2400" dirty="0" err="1" smtClean="0"/>
              <a:t>допомагають</a:t>
            </a:r>
            <a:r>
              <a:rPr lang="ru-RU" sz="2400" dirty="0" smtClean="0"/>
              <a:t> </a:t>
            </a:r>
            <a:r>
              <a:rPr lang="ru-RU" sz="2400" dirty="0" err="1" smtClean="0"/>
              <a:t>створити</a:t>
            </a:r>
            <a:r>
              <a:rPr lang="ru-RU" sz="2400" dirty="0" smtClean="0"/>
              <a:t> </a:t>
            </a:r>
            <a:r>
              <a:rPr lang="ru-RU" sz="2400" dirty="0" err="1" smtClean="0"/>
              <a:t>сценарій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33" y="3749003"/>
            <a:ext cx="4515815" cy="2847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44" y="1557691"/>
            <a:ext cx="4237666" cy="1628853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1022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0126" y="504967"/>
            <a:ext cx="627928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600" dirty="0" smtClean="0"/>
              <a:t>Дякую за увагу!</a:t>
            </a:r>
            <a:endParaRPr lang="ru-RU" sz="6600" dirty="0"/>
          </a:p>
        </p:txBody>
      </p:sp>
      <p:pic>
        <p:nvPicPr>
          <p:cNvPr id="4" name="Savitha Sastry Bharatanatyam Performan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76524" y="1788842"/>
            <a:ext cx="6112885" cy="458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3834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6215" y="525174"/>
            <a:ext cx="114595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/>
              <a:t>Танець</a:t>
            </a:r>
            <a:r>
              <a:rPr lang="ru-RU" sz="2800" dirty="0" smtClean="0"/>
              <a:t> в </a:t>
            </a:r>
            <a:r>
              <a:rPr lang="ru-RU" sz="2800" dirty="0" err="1" smtClean="0"/>
              <a:t>Індії</a:t>
            </a:r>
            <a:r>
              <a:rPr lang="ru-RU" sz="2800" dirty="0" smtClean="0"/>
              <a:t> є </a:t>
            </a:r>
            <a:r>
              <a:rPr lang="ru-RU" sz="2800" dirty="0" err="1" smtClean="0"/>
              <a:t>невід’ємною</a:t>
            </a:r>
            <a:r>
              <a:rPr lang="ru-RU" sz="2800" dirty="0" smtClean="0"/>
              <a:t> </a:t>
            </a:r>
            <a:r>
              <a:rPr lang="ru-RU" sz="2800" dirty="0" err="1" smtClean="0"/>
              <a:t>частиною</a:t>
            </a:r>
            <a:r>
              <a:rPr lang="ru-RU" sz="2800" dirty="0" smtClean="0"/>
              <a:t> </a:t>
            </a:r>
            <a:r>
              <a:rPr lang="ru-RU" sz="2800" dirty="0" err="1" smtClean="0"/>
              <a:t>культурної</a:t>
            </a:r>
            <a:r>
              <a:rPr lang="ru-RU" sz="2800" dirty="0" smtClean="0"/>
              <a:t> </a:t>
            </a:r>
            <a:r>
              <a:rPr lang="ru-RU" sz="2800" dirty="0" err="1" smtClean="0"/>
              <a:t>спадщини</a:t>
            </a:r>
            <a:r>
              <a:rPr lang="ru-RU" sz="2800" dirty="0" smtClean="0"/>
              <a:t> та </a:t>
            </a:r>
            <a:r>
              <a:rPr lang="ru-RU" sz="2800" dirty="0" err="1" smtClean="0"/>
              <a:t>сполучною</a:t>
            </a:r>
            <a:r>
              <a:rPr lang="ru-RU" sz="2800" dirty="0" smtClean="0"/>
              <a:t> </a:t>
            </a:r>
            <a:r>
              <a:rPr lang="ru-RU" sz="2800" dirty="0" err="1" smtClean="0"/>
              <a:t>ланкою</a:t>
            </a:r>
            <a:r>
              <a:rPr lang="ru-RU" sz="2800" dirty="0" smtClean="0"/>
              <a:t> </a:t>
            </a:r>
            <a:r>
              <a:rPr lang="ru-RU" sz="2800" dirty="0" err="1" smtClean="0"/>
              <a:t>між</a:t>
            </a:r>
            <a:r>
              <a:rPr lang="ru-RU" sz="2800" dirty="0" smtClean="0"/>
              <a:t> </a:t>
            </a:r>
            <a:r>
              <a:rPr lang="ru-RU" sz="2800" dirty="0" err="1" smtClean="0"/>
              <a:t>минулим</a:t>
            </a:r>
            <a:r>
              <a:rPr lang="ru-RU" sz="2800" dirty="0" smtClean="0"/>
              <a:t> і </a:t>
            </a:r>
            <a:r>
              <a:rPr lang="ru-RU" sz="2800" dirty="0" err="1" smtClean="0"/>
              <a:t>сьогоденням</a:t>
            </a:r>
            <a:r>
              <a:rPr lang="ru-RU" sz="2800" dirty="0" smtClean="0"/>
              <a:t>. </a:t>
            </a:r>
            <a:r>
              <a:rPr lang="ru-RU" sz="2800" dirty="0" err="1" smtClean="0"/>
              <a:t>Найдавніші</a:t>
            </a:r>
            <a:r>
              <a:rPr lang="ru-RU" sz="2800" dirty="0" smtClean="0"/>
              <a:t> </a:t>
            </a:r>
            <a:r>
              <a:rPr lang="ru-RU" sz="2800" dirty="0" err="1" smtClean="0"/>
              <a:t>індійські</a:t>
            </a:r>
            <a:r>
              <a:rPr lang="ru-RU" sz="2800" dirty="0" smtClean="0"/>
              <a:t> </a:t>
            </a:r>
            <a:r>
              <a:rPr lang="ru-RU" sz="2800" dirty="0" err="1" smtClean="0"/>
              <a:t>танці</a:t>
            </a:r>
            <a:r>
              <a:rPr lang="ru-RU" sz="2800" dirty="0" smtClean="0"/>
              <a:t> </a:t>
            </a:r>
            <a:r>
              <a:rPr lang="ru-RU" sz="2800" dirty="0" err="1" smtClean="0"/>
              <a:t>розроблялися</a:t>
            </a:r>
            <a:r>
              <a:rPr lang="ru-RU" sz="2800" dirty="0" smtClean="0"/>
              <a:t> за мотивами </a:t>
            </a:r>
            <a:r>
              <a:rPr lang="ru-RU" sz="2800" dirty="0" err="1" smtClean="0"/>
              <a:t>давніх</a:t>
            </a:r>
            <a:r>
              <a:rPr lang="ru-RU" sz="2800" dirty="0" smtClean="0"/>
              <a:t> </a:t>
            </a:r>
            <a:r>
              <a:rPr lang="ru-RU" sz="2800" dirty="0" err="1" smtClean="0"/>
              <a:t>міфів</a:t>
            </a:r>
            <a:r>
              <a:rPr lang="ru-RU" sz="2800" dirty="0" smtClean="0"/>
              <a:t> та легенд.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56" y="3132272"/>
            <a:ext cx="4024177" cy="30528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744" y="2959594"/>
            <a:ext cx="5104262" cy="339818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09642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96000" y="3429000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/>
              <a:t>На фресках та </a:t>
            </a:r>
            <a:r>
              <a:rPr lang="ru-RU" sz="2800" dirty="0" err="1" smtClean="0"/>
              <a:t>рельєфах</a:t>
            </a:r>
            <a:r>
              <a:rPr lang="ru-RU" sz="2800" dirty="0" smtClean="0"/>
              <a:t>, у скульптурах </a:t>
            </a:r>
            <a:r>
              <a:rPr lang="ru-RU" sz="2800" dirty="0" err="1" smtClean="0"/>
              <a:t>стародавніх</a:t>
            </a:r>
            <a:r>
              <a:rPr lang="ru-RU" sz="2800" dirty="0" smtClean="0"/>
              <a:t> </a:t>
            </a:r>
            <a:r>
              <a:rPr lang="ru-RU" sz="2800" dirty="0" err="1" smtClean="0"/>
              <a:t>храмів</a:t>
            </a:r>
            <a:r>
              <a:rPr lang="ru-RU" sz="2800" dirty="0" smtClean="0"/>
              <a:t> </a:t>
            </a:r>
            <a:r>
              <a:rPr lang="ru-RU" sz="2800" dirty="0" err="1" smtClean="0"/>
              <a:t>збереглися</a:t>
            </a:r>
            <a:r>
              <a:rPr lang="ru-RU" sz="2800" dirty="0" smtClean="0"/>
              <a:t> </a:t>
            </a:r>
            <a:r>
              <a:rPr lang="ru-RU" sz="2800" dirty="0" err="1" smtClean="0"/>
              <a:t>зображення</a:t>
            </a:r>
            <a:r>
              <a:rPr lang="ru-RU" sz="2800" dirty="0" smtClean="0"/>
              <a:t> </a:t>
            </a:r>
            <a:r>
              <a:rPr lang="ru-RU" sz="2800" dirty="0" err="1" smtClean="0"/>
              <a:t>танцюючих</a:t>
            </a:r>
            <a:r>
              <a:rPr lang="ru-RU" sz="2800" dirty="0" smtClean="0"/>
              <a:t> людей і </a:t>
            </a:r>
            <a:r>
              <a:rPr lang="ru-RU" sz="2800" dirty="0" err="1" smtClean="0"/>
              <a:t>навіть</a:t>
            </a:r>
            <a:r>
              <a:rPr lang="ru-RU" sz="2800" dirty="0" smtClean="0"/>
              <a:t> </a:t>
            </a:r>
            <a:r>
              <a:rPr lang="ru-RU" sz="2800" dirty="0" err="1" smtClean="0"/>
              <a:t>богів</a:t>
            </a:r>
            <a:r>
              <a:rPr lang="ru-RU" sz="2800" dirty="0" smtClean="0"/>
              <a:t>, </a:t>
            </a:r>
            <a:r>
              <a:rPr lang="ru-RU" sz="2800" dirty="0" err="1" smtClean="0"/>
              <a:t>яких</a:t>
            </a:r>
            <a:r>
              <a:rPr lang="ru-RU" sz="2800" dirty="0" smtClean="0"/>
              <a:t> </a:t>
            </a:r>
            <a:r>
              <a:rPr lang="ru-RU" sz="2800" dirty="0" err="1" smtClean="0"/>
              <a:t>також</a:t>
            </a:r>
            <a:r>
              <a:rPr lang="ru-RU" sz="2800" dirty="0" smtClean="0"/>
              <a:t> </a:t>
            </a:r>
            <a:r>
              <a:rPr lang="ru-RU" sz="2800" dirty="0" err="1" smtClean="0"/>
              <a:t>нерідко</a:t>
            </a:r>
            <a:r>
              <a:rPr lang="ru-RU" sz="2800" dirty="0" smtClean="0"/>
              <a:t> </a:t>
            </a:r>
            <a:r>
              <a:rPr lang="ru-RU" sz="2800" dirty="0" err="1" smtClean="0"/>
              <a:t>змальовували</a:t>
            </a:r>
            <a:r>
              <a:rPr lang="ru-RU" sz="2800" dirty="0" smtClean="0"/>
              <a:t> в </a:t>
            </a:r>
            <a:r>
              <a:rPr lang="ru-RU" sz="2800" dirty="0" err="1" smtClean="0"/>
              <a:t>різноманітних</a:t>
            </a:r>
            <a:r>
              <a:rPr lang="ru-RU" sz="2800" dirty="0" smtClean="0"/>
              <a:t> </a:t>
            </a:r>
            <a:r>
              <a:rPr lang="ru-RU" sz="2800" dirty="0" err="1" smtClean="0"/>
              <a:t>танцювальних</a:t>
            </a:r>
            <a:r>
              <a:rPr lang="ru-RU" sz="2800" dirty="0" smtClean="0"/>
              <a:t> позах і </a:t>
            </a:r>
            <a:r>
              <a:rPr lang="ru-RU" sz="2800" dirty="0" err="1" smtClean="0"/>
              <a:t>композиціях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498" y="419666"/>
            <a:ext cx="3582540" cy="26869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826" y="476105"/>
            <a:ext cx="3531727" cy="24485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91363" y="5632693"/>
            <a:ext cx="4920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u="sng" dirty="0" smtClean="0"/>
              <a:t>храм </a:t>
            </a:r>
            <a:r>
              <a:rPr lang="ru-RU" u="sng" dirty="0" err="1" smtClean="0"/>
              <a:t>Шиви</a:t>
            </a:r>
            <a:r>
              <a:rPr lang="ru-RU" u="sng" dirty="0" smtClean="0"/>
              <a:t> в </a:t>
            </a:r>
            <a:r>
              <a:rPr lang="ru-RU" u="sng" dirty="0" err="1" smtClean="0"/>
              <a:t>Чидамбарамі</a:t>
            </a:r>
            <a:r>
              <a:rPr lang="ru-RU" u="sng" dirty="0" smtClean="0"/>
              <a:t> (штат </a:t>
            </a:r>
            <a:r>
              <a:rPr lang="ru-RU" u="sng" dirty="0" err="1" smtClean="0"/>
              <a:t>Тамілнад</a:t>
            </a:r>
            <a:r>
              <a:rPr lang="ru-RU" u="sng" dirty="0" smtClean="0"/>
              <a:t>) </a:t>
            </a:r>
            <a:endParaRPr lang="ru-RU" u="sng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63" y="335600"/>
            <a:ext cx="3452064" cy="5178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485473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6161" y="4546432"/>
            <a:ext cx="107544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/>
              <a:t>Індійські</a:t>
            </a:r>
            <a:r>
              <a:rPr lang="ru-RU" sz="2800" dirty="0" smtClean="0"/>
              <a:t> </a:t>
            </a:r>
            <a:r>
              <a:rPr lang="ru-RU" sz="2800" dirty="0" err="1" smtClean="0"/>
              <a:t>танці</a:t>
            </a:r>
            <a:r>
              <a:rPr lang="ru-RU" sz="2800" dirty="0" smtClean="0"/>
              <a:t> </a:t>
            </a:r>
            <a:r>
              <a:rPr lang="ru-RU" sz="2800" dirty="0" err="1" smtClean="0"/>
              <a:t>поділяють</a:t>
            </a:r>
            <a:r>
              <a:rPr lang="ru-RU" sz="2800" dirty="0" smtClean="0"/>
              <a:t> на </a:t>
            </a:r>
            <a:r>
              <a:rPr lang="ru-RU" sz="2800" i="1" u="sng" dirty="0" err="1" smtClean="0"/>
              <a:t>класичні</a:t>
            </a:r>
            <a:r>
              <a:rPr lang="ru-RU" sz="2800" dirty="0" smtClean="0"/>
              <a:t>, </a:t>
            </a:r>
            <a:r>
              <a:rPr lang="ru-RU" sz="2800" i="1" u="sng" dirty="0" err="1" smtClean="0"/>
              <a:t>напівкласичні</a:t>
            </a:r>
            <a:r>
              <a:rPr lang="ru-RU" sz="2800" dirty="0" smtClean="0"/>
              <a:t>, </a:t>
            </a:r>
            <a:r>
              <a:rPr lang="ru-RU" sz="2800" dirty="0" err="1" smtClean="0"/>
              <a:t>що</a:t>
            </a:r>
            <a:r>
              <a:rPr lang="ru-RU" sz="2800" dirty="0" smtClean="0"/>
              <a:t> </a:t>
            </a:r>
            <a:r>
              <a:rPr lang="ru-RU" sz="2800" dirty="0" err="1" smtClean="0"/>
              <a:t>визнані</a:t>
            </a:r>
            <a:r>
              <a:rPr lang="ru-RU" sz="2800" dirty="0" smtClean="0"/>
              <a:t> </a:t>
            </a:r>
            <a:r>
              <a:rPr lang="ru-RU" sz="2800" dirty="0" err="1" smtClean="0"/>
              <a:t>академією</a:t>
            </a:r>
            <a:r>
              <a:rPr lang="ru-RU" sz="2800" dirty="0" smtClean="0"/>
              <a:t> </a:t>
            </a:r>
            <a:r>
              <a:rPr lang="ru-RU" sz="2800" dirty="0" err="1" smtClean="0"/>
              <a:t>мистецтв</a:t>
            </a:r>
            <a:r>
              <a:rPr lang="ru-RU" sz="2800" dirty="0" smtClean="0"/>
              <a:t> </a:t>
            </a:r>
            <a:r>
              <a:rPr lang="ru-RU" sz="2800" dirty="0" err="1" smtClean="0"/>
              <a:t>Індії</a:t>
            </a:r>
            <a:r>
              <a:rPr lang="ru-RU" sz="2800" dirty="0" smtClean="0"/>
              <a:t>, </a:t>
            </a:r>
            <a:r>
              <a:rPr lang="ru-RU" sz="2800" dirty="0" err="1" smtClean="0"/>
              <a:t>яких</a:t>
            </a:r>
            <a:r>
              <a:rPr lang="ru-RU" sz="2800" dirty="0" smtClean="0"/>
              <a:t> </a:t>
            </a:r>
            <a:r>
              <a:rPr lang="ru-RU" sz="2800" dirty="0" err="1" smtClean="0"/>
              <a:t>навчають</a:t>
            </a:r>
            <a:r>
              <a:rPr lang="ru-RU" sz="2800" dirty="0" smtClean="0"/>
              <a:t> у </a:t>
            </a:r>
            <a:r>
              <a:rPr lang="ru-RU" sz="2800" dirty="0" err="1" smtClean="0"/>
              <a:t>спеціальних</a:t>
            </a:r>
            <a:r>
              <a:rPr lang="ru-RU" sz="2800" dirty="0" smtClean="0"/>
              <a:t> школах, </a:t>
            </a:r>
            <a:r>
              <a:rPr lang="ru-RU" sz="2800" i="1" dirty="0" err="1" smtClean="0"/>
              <a:t>народні</a:t>
            </a:r>
            <a:r>
              <a:rPr lang="ru-RU" sz="2800" dirty="0" smtClean="0"/>
              <a:t> та </a:t>
            </a:r>
            <a:r>
              <a:rPr lang="ru-RU" sz="2800" i="1" dirty="0" err="1" smtClean="0"/>
              <a:t>естрадні</a:t>
            </a:r>
            <a:r>
              <a:rPr lang="ru-RU" sz="2800" dirty="0" smtClean="0"/>
              <a:t> (</a:t>
            </a:r>
            <a:r>
              <a:rPr lang="ru-RU" sz="2800" dirty="0" err="1" smtClean="0"/>
              <a:t>танці</a:t>
            </a:r>
            <a:r>
              <a:rPr lang="ru-RU" sz="2800" dirty="0" smtClean="0"/>
              <a:t> в </a:t>
            </a:r>
            <a:r>
              <a:rPr lang="ru-RU" sz="2800" i="1" dirty="0" err="1" smtClean="0"/>
              <a:t>кінострічках</a:t>
            </a:r>
            <a:r>
              <a:rPr lang="ru-RU" sz="2800" dirty="0" smtClean="0"/>
              <a:t>). </a:t>
            </a:r>
            <a:r>
              <a:rPr lang="ru-RU" sz="2800" dirty="0" err="1" smtClean="0"/>
              <a:t>Танець</a:t>
            </a:r>
            <a:r>
              <a:rPr lang="ru-RU" sz="2800" dirty="0" smtClean="0"/>
              <a:t> </a:t>
            </a:r>
            <a:r>
              <a:rPr lang="ru-RU" sz="2800" dirty="0" err="1" smtClean="0"/>
              <a:t>також</a:t>
            </a:r>
            <a:r>
              <a:rPr lang="ru-RU" sz="2800" dirty="0" smtClean="0"/>
              <a:t> </a:t>
            </a:r>
            <a:r>
              <a:rPr lang="ru-RU" sz="2800" dirty="0" err="1" smtClean="0"/>
              <a:t>грає</a:t>
            </a:r>
            <a:r>
              <a:rPr lang="ru-RU" sz="2800" dirty="0" smtClean="0"/>
              <a:t> </a:t>
            </a:r>
            <a:r>
              <a:rPr lang="ru-RU" sz="2800" dirty="0" err="1" smtClean="0"/>
              <a:t>важливу</a:t>
            </a:r>
            <a:r>
              <a:rPr lang="ru-RU" sz="2800" dirty="0" smtClean="0"/>
              <a:t> роль і в </a:t>
            </a:r>
            <a:r>
              <a:rPr lang="ru-RU" sz="2800" dirty="0" err="1" smtClean="0"/>
              <a:t>традиційному</a:t>
            </a:r>
            <a:r>
              <a:rPr lang="ru-RU" sz="2800" dirty="0" smtClean="0"/>
              <a:t> </a:t>
            </a:r>
            <a:r>
              <a:rPr lang="ru-RU" sz="2800" dirty="0" err="1" smtClean="0"/>
              <a:t>театрі</a:t>
            </a:r>
            <a:r>
              <a:rPr lang="ru-RU" sz="2800" dirty="0" smtClean="0"/>
              <a:t> </a:t>
            </a:r>
            <a:r>
              <a:rPr lang="ru-RU" sz="2800" dirty="0" err="1" smtClean="0"/>
              <a:t>Індії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045" y="382138"/>
            <a:ext cx="5858552" cy="39032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68" y="767512"/>
            <a:ext cx="4761777" cy="31766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75164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5534" y="191069"/>
            <a:ext cx="1209646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/>
              <a:t>Відомі</a:t>
            </a:r>
            <a:r>
              <a:rPr lang="ru-RU" sz="2800" dirty="0" smtClean="0"/>
              <a:t> 7 </a:t>
            </a:r>
            <a:r>
              <a:rPr lang="ru-RU" sz="2800" dirty="0" err="1" smtClean="0"/>
              <a:t>стилів</a:t>
            </a:r>
            <a:r>
              <a:rPr lang="ru-RU" sz="2800" dirty="0" smtClean="0"/>
              <a:t> </a:t>
            </a:r>
            <a:r>
              <a:rPr lang="ru-RU" sz="2800" dirty="0" err="1" smtClean="0"/>
              <a:t>класичного</a:t>
            </a:r>
            <a:r>
              <a:rPr lang="ru-RU" sz="2800" dirty="0" smtClean="0"/>
              <a:t> </a:t>
            </a:r>
            <a:r>
              <a:rPr lang="ru-RU" sz="2800" dirty="0" err="1" smtClean="0"/>
              <a:t>танцю</a:t>
            </a:r>
            <a:r>
              <a:rPr lang="ru-RU" sz="2800" dirty="0" smtClean="0"/>
              <a:t>, </a:t>
            </a:r>
            <a:r>
              <a:rPr lang="ru-RU" sz="2800" dirty="0" err="1" smtClean="0"/>
              <a:t>головними</a:t>
            </a:r>
            <a:r>
              <a:rPr lang="ru-RU" sz="2800" dirty="0" smtClean="0"/>
              <a:t> аспектами </a:t>
            </a:r>
            <a:r>
              <a:rPr lang="ru-RU" sz="2800" dirty="0" err="1" smtClean="0"/>
              <a:t>яких</a:t>
            </a:r>
            <a:r>
              <a:rPr lang="ru-RU" sz="2800" dirty="0" smtClean="0"/>
              <a:t> є </a:t>
            </a:r>
            <a:r>
              <a:rPr lang="ru-RU" sz="2800" dirty="0" err="1" smtClean="0"/>
              <a:t>чистий</a:t>
            </a:r>
            <a:r>
              <a:rPr lang="ru-RU" sz="2800" dirty="0" smtClean="0"/>
              <a:t> </a:t>
            </a:r>
            <a:r>
              <a:rPr lang="ru-RU" sz="2800" dirty="0" err="1" smtClean="0"/>
              <a:t>технічний</a:t>
            </a:r>
            <a:r>
              <a:rPr lang="ru-RU" sz="2800" dirty="0" smtClean="0"/>
              <a:t> </a:t>
            </a:r>
            <a:r>
              <a:rPr lang="ru-RU" sz="2800" dirty="0" err="1" smtClean="0"/>
              <a:t>танець</a:t>
            </a:r>
            <a:r>
              <a:rPr lang="ru-RU" sz="2800" dirty="0" smtClean="0"/>
              <a:t>, </a:t>
            </a:r>
            <a:r>
              <a:rPr lang="ru-RU" sz="2800" dirty="0" err="1" smtClean="0"/>
              <a:t>позбавлений</a:t>
            </a:r>
            <a:r>
              <a:rPr lang="ru-RU" sz="2800" dirty="0" smtClean="0"/>
              <a:t> </a:t>
            </a:r>
            <a:r>
              <a:rPr lang="ru-RU" sz="2800" dirty="0" err="1" smtClean="0"/>
              <a:t>змістовного</a:t>
            </a:r>
            <a:r>
              <a:rPr lang="ru-RU" sz="2800" dirty="0" smtClean="0"/>
              <a:t> </a:t>
            </a:r>
            <a:r>
              <a:rPr lang="ru-RU" sz="2800" dirty="0" err="1" smtClean="0"/>
              <a:t>навантаження</a:t>
            </a:r>
            <a:r>
              <a:rPr lang="ru-RU" sz="2800" dirty="0" smtClean="0"/>
              <a:t>, та </a:t>
            </a:r>
            <a:r>
              <a:rPr lang="ru-RU" sz="2800" dirty="0" err="1" smtClean="0"/>
              <a:t>сюжетний</a:t>
            </a:r>
            <a:r>
              <a:rPr lang="ru-RU" sz="2800" dirty="0" smtClean="0"/>
              <a:t> </a:t>
            </a:r>
            <a:r>
              <a:rPr lang="ru-RU" sz="2800" dirty="0" err="1" smtClean="0"/>
              <a:t>танець</a:t>
            </a:r>
            <a:r>
              <a:rPr lang="ru-RU" sz="2800" dirty="0" smtClean="0"/>
              <a:t>, </a:t>
            </a:r>
            <a:r>
              <a:rPr lang="ru-RU" sz="2800" dirty="0" err="1" smtClean="0"/>
              <a:t>що</a:t>
            </a:r>
            <a:r>
              <a:rPr lang="ru-RU" sz="2800" dirty="0" smtClean="0"/>
              <a:t> </a:t>
            </a:r>
            <a:r>
              <a:rPr lang="ru-RU" sz="2800" dirty="0" err="1" smtClean="0"/>
              <a:t>включає</a:t>
            </a:r>
            <a:r>
              <a:rPr lang="ru-RU" sz="2800" dirty="0" smtClean="0"/>
              <a:t> </a:t>
            </a:r>
            <a:r>
              <a:rPr lang="ru-RU" sz="2800" dirty="0" err="1" smtClean="0"/>
              <a:t>також</a:t>
            </a:r>
            <a:r>
              <a:rPr lang="ru-RU" sz="2800" dirty="0" smtClean="0"/>
              <a:t> </a:t>
            </a:r>
            <a:r>
              <a:rPr lang="ru-RU" sz="2800" dirty="0" err="1" smtClean="0"/>
              <a:t>міміку</a:t>
            </a:r>
            <a:r>
              <a:rPr lang="ru-RU" sz="2800" dirty="0" smtClean="0"/>
              <a:t> і </a:t>
            </a:r>
            <a:r>
              <a:rPr lang="ru-RU" sz="2800" dirty="0" err="1" smtClean="0"/>
              <a:t>жестикуляцію</a:t>
            </a:r>
            <a:r>
              <a:rPr lang="ru-RU" sz="2800" dirty="0" smtClean="0"/>
              <a:t>. </a:t>
            </a:r>
            <a:r>
              <a:rPr lang="ru-RU" sz="2800" dirty="0" err="1" smtClean="0"/>
              <a:t>Особливостями</a:t>
            </a:r>
            <a:r>
              <a:rPr lang="ru-RU" sz="2800" dirty="0" smtClean="0"/>
              <a:t> </a:t>
            </a:r>
            <a:r>
              <a:rPr lang="ru-RU" sz="2800" dirty="0" err="1" smtClean="0"/>
              <a:t>класичного</a:t>
            </a:r>
            <a:r>
              <a:rPr lang="ru-RU" sz="2800" dirty="0" smtClean="0"/>
              <a:t> </a:t>
            </a:r>
            <a:r>
              <a:rPr lang="ru-RU" sz="2800" dirty="0" err="1" smtClean="0"/>
              <a:t>індійського</a:t>
            </a:r>
            <a:r>
              <a:rPr lang="ru-RU" sz="2800" dirty="0" smtClean="0"/>
              <a:t> </a:t>
            </a:r>
            <a:r>
              <a:rPr lang="ru-RU" sz="2800" dirty="0" err="1" smtClean="0"/>
              <a:t>танцю</a:t>
            </a:r>
            <a:r>
              <a:rPr lang="ru-RU" sz="2800" dirty="0" smtClean="0"/>
              <a:t> є </a:t>
            </a:r>
            <a:r>
              <a:rPr lang="ru-RU" sz="2800" dirty="0" err="1" smtClean="0"/>
              <a:t>незвичні</a:t>
            </a:r>
            <a:r>
              <a:rPr lang="ru-RU" sz="2800" dirty="0" smtClean="0"/>
              <a:t> </a:t>
            </a:r>
            <a:r>
              <a:rPr lang="ru-RU" sz="2800" dirty="0" err="1" smtClean="0"/>
              <a:t>пози</a:t>
            </a:r>
            <a:r>
              <a:rPr lang="ru-RU" sz="2800" dirty="0" smtClean="0"/>
              <a:t> </a:t>
            </a:r>
            <a:r>
              <a:rPr lang="ru-RU" sz="2800" dirty="0" err="1" smtClean="0"/>
              <a:t>ніг</a:t>
            </a:r>
            <a:r>
              <a:rPr lang="ru-RU" sz="2800" dirty="0" smtClean="0"/>
              <a:t>, </a:t>
            </a:r>
            <a:r>
              <a:rPr lang="ru-RU" sz="2800" dirty="0" err="1" smtClean="0"/>
              <a:t>які</a:t>
            </a:r>
            <a:r>
              <a:rPr lang="ru-RU" sz="2800" dirty="0" smtClean="0"/>
              <a:t> </a:t>
            </a:r>
            <a:r>
              <a:rPr lang="ru-RU" sz="2800" dirty="0" err="1" smtClean="0"/>
              <a:t>називають</a:t>
            </a:r>
            <a:r>
              <a:rPr lang="ru-RU" sz="2800" dirty="0" smtClean="0"/>
              <a:t> «</a:t>
            </a:r>
            <a:r>
              <a:rPr lang="ru-RU" sz="2800" dirty="0" err="1" smtClean="0"/>
              <a:t>араманді</a:t>
            </a:r>
            <a:r>
              <a:rPr lang="ru-RU" sz="2800" dirty="0" smtClean="0"/>
              <a:t>», </a:t>
            </a:r>
            <a:r>
              <a:rPr lang="ru-RU" sz="2800" dirty="0" err="1" smtClean="0"/>
              <a:t>використання</a:t>
            </a:r>
            <a:r>
              <a:rPr lang="ru-RU" sz="2800" dirty="0" smtClean="0"/>
              <a:t> «мудр» — </a:t>
            </a:r>
            <a:r>
              <a:rPr lang="ru-RU" sz="2800" dirty="0" err="1" smtClean="0"/>
              <a:t>спеціальних</a:t>
            </a:r>
            <a:r>
              <a:rPr lang="ru-RU" sz="2800" dirty="0" smtClean="0"/>
              <a:t> </a:t>
            </a:r>
            <a:r>
              <a:rPr lang="ru-RU" sz="2800" dirty="0" err="1" smtClean="0"/>
              <a:t>жестів</a:t>
            </a:r>
            <a:r>
              <a:rPr lang="ru-RU" sz="2800" dirty="0" smtClean="0"/>
              <a:t>, </a:t>
            </a:r>
            <a:r>
              <a:rPr lang="ru-RU" sz="2800" dirty="0" err="1" smtClean="0"/>
              <a:t>мови</a:t>
            </a:r>
            <a:r>
              <a:rPr lang="ru-RU" sz="2800" dirty="0" smtClean="0"/>
              <a:t> </a:t>
            </a:r>
            <a:r>
              <a:rPr lang="ru-RU" sz="2800" dirty="0" err="1" smtClean="0"/>
              <a:t>пальців</a:t>
            </a:r>
            <a:r>
              <a:rPr lang="ru-RU" sz="2800" dirty="0" smtClean="0"/>
              <a:t>. 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08" y="2686053"/>
            <a:ext cx="4323283" cy="39984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887" y="2901480"/>
            <a:ext cx="3439077" cy="378298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06220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8321" y="4218885"/>
            <a:ext cx="901662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/>
              <a:t>Бхаратанатьям</a:t>
            </a:r>
            <a:r>
              <a:rPr lang="ru-RU" sz="2800" dirty="0" smtClean="0"/>
              <a:t> </a:t>
            </a:r>
            <a:r>
              <a:rPr lang="ru-RU" sz="2800" dirty="0" err="1" smtClean="0"/>
              <a:t>називають</a:t>
            </a:r>
            <a:r>
              <a:rPr lang="ru-RU" sz="2800" dirty="0" smtClean="0"/>
              <a:t> </a:t>
            </a:r>
            <a:r>
              <a:rPr lang="ru-RU" sz="2800" dirty="0" err="1" smtClean="0"/>
              <a:t>найдавнішим</a:t>
            </a:r>
            <a:r>
              <a:rPr lang="ru-RU" sz="2800" dirty="0" smtClean="0"/>
              <a:t> </a:t>
            </a:r>
            <a:r>
              <a:rPr lang="ru-RU" sz="2800" dirty="0" err="1" smtClean="0"/>
              <a:t>класичним</a:t>
            </a:r>
            <a:r>
              <a:rPr lang="ru-RU" sz="2800" dirty="0" smtClean="0"/>
              <a:t> танцем, </a:t>
            </a:r>
            <a:r>
              <a:rPr lang="ru-RU" sz="2800" dirty="0" err="1" smtClean="0"/>
              <a:t>записаним</a:t>
            </a:r>
            <a:r>
              <a:rPr lang="ru-RU" sz="2800" dirty="0" smtClean="0"/>
              <a:t> у </a:t>
            </a:r>
            <a:r>
              <a:rPr lang="ru-RU" sz="2800" dirty="0" err="1" smtClean="0"/>
              <a:t>трактаті</a:t>
            </a:r>
            <a:r>
              <a:rPr lang="ru-RU" sz="2800" dirty="0" smtClean="0"/>
              <a:t> про </a:t>
            </a:r>
            <a:r>
              <a:rPr lang="ru-RU" sz="2800" dirty="0" err="1" smtClean="0"/>
              <a:t>давньоіндійське</a:t>
            </a:r>
            <a:r>
              <a:rPr lang="ru-RU" sz="2800" dirty="0" smtClean="0"/>
              <a:t> </a:t>
            </a:r>
            <a:r>
              <a:rPr lang="ru-RU" sz="2800" dirty="0" err="1" smtClean="0"/>
              <a:t>драматичне</a:t>
            </a:r>
            <a:r>
              <a:rPr lang="ru-RU" sz="2800" dirty="0" smtClean="0"/>
              <a:t> </a:t>
            </a:r>
            <a:r>
              <a:rPr lang="ru-RU" sz="2800" dirty="0" err="1" smtClean="0"/>
              <a:t>мистецтво</a:t>
            </a:r>
            <a:r>
              <a:rPr lang="ru-RU" sz="2800" dirty="0" smtClean="0"/>
              <a:t> «</a:t>
            </a:r>
            <a:r>
              <a:rPr lang="ru-RU" sz="2800" dirty="0" err="1" smtClean="0"/>
              <a:t>Натья</a:t>
            </a:r>
            <a:r>
              <a:rPr lang="ru-RU" sz="2800" dirty="0" smtClean="0"/>
              <a:t> </a:t>
            </a:r>
            <a:r>
              <a:rPr lang="ru-RU" sz="2800" dirty="0" err="1" smtClean="0"/>
              <a:t>Шастра</a:t>
            </a:r>
            <a:r>
              <a:rPr lang="ru-RU" sz="2800" dirty="0" smtClean="0"/>
              <a:t>». </a:t>
            </a:r>
            <a:r>
              <a:rPr lang="ru-RU" sz="2800" dirty="0" err="1" smtClean="0"/>
              <a:t>Назву</a:t>
            </a:r>
            <a:r>
              <a:rPr lang="ru-RU" sz="2800" dirty="0" smtClean="0"/>
              <a:t> </a:t>
            </a:r>
            <a:r>
              <a:rPr lang="ru-RU" sz="2800" dirty="0" err="1" smtClean="0"/>
              <a:t>розшифровують</a:t>
            </a:r>
            <a:r>
              <a:rPr lang="ru-RU" sz="2800" dirty="0" smtClean="0"/>
              <a:t> як </a:t>
            </a:r>
            <a:r>
              <a:rPr lang="ru-RU" sz="2800" dirty="0" err="1" smtClean="0"/>
              <a:t>БХАва</a:t>
            </a:r>
            <a:r>
              <a:rPr lang="ru-RU" sz="2800" dirty="0" smtClean="0"/>
              <a:t> (</a:t>
            </a:r>
            <a:r>
              <a:rPr lang="ru-RU" sz="2800" dirty="0" err="1" smtClean="0"/>
              <a:t>виразність</a:t>
            </a:r>
            <a:r>
              <a:rPr lang="ru-RU" sz="2800" dirty="0" smtClean="0"/>
              <a:t>) + </a:t>
            </a:r>
            <a:r>
              <a:rPr lang="ru-RU" sz="2800" dirty="0" err="1" smtClean="0"/>
              <a:t>РАга</a:t>
            </a:r>
            <a:r>
              <a:rPr lang="ru-RU" sz="2800" dirty="0" smtClean="0"/>
              <a:t> (</a:t>
            </a:r>
            <a:r>
              <a:rPr lang="ru-RU" sz="2800" dirty="0" err="1" smtClean="0"/>
              <a:t>мелодія</a:t>
            </a:r>
            <a:r>
              <a:rPr lang="ru-RU" sz="2800" dirty="0" smtClean="0"/>
              <a:t>) + </a:t>
            </a:r>
            <a:r>
              <a:rPr lang="ru-RU" sz="2800" dirty="0" err="1" smtClean="0"/>
              <a:t>ТАла</a:t>
            </a:r>
            <a:r>
              <a:rPr lang="ru-RU" sz="2800" dirty="0" smtClean="0"/>
              <a:t> (ритм) + НАТЬЯМ (</a:t>
            </a:r>
            <a:r>
              <a:rPr lang="ru-RU" sz="2800" dirty="0" err="1" smtClean="0"/>
              <a:t>танець</a:t>
            </a:r>
            <a:r>
              <a:rPr lang="ru-RU" sz="2800" dirty="0" smtClean="0"/>
              <a:t>).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061" y="203031"/>
            <a:ext cx="3371644" cy="4015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222" y="383436"/>
            <a:ext cx="4256964" cy="3511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48155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0333" y="540056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err="1" smtClean="0"/>
              <a:t>Катхак</a:t>
            </a:r>
            <a:r>
              <a:rPr lang="ru-RU" sz="2800" b="1" dirty="0" smtClean="0"/>
              <a:t> </a:t>
            </a:r>
            <a:r>
              <a:rPr lang="ru-RU" sz="2800" dirty="0" smtClean="0"/>
              <a:t>— </a:t>
            </a:r>
            <a:r>
              <a:rPr lang="ru-RU" sz="2800" dirty="0" err="1" smtClean="0"/>
              <a:t>класичний</a:t>
            </a:r>
            <a:r>
              <a:rPr lang="ru-RU" sz="2800" dirty="0" smtClean="0"/>
              <a:t> </a:t>
            </a:r>
            <a:r>
              <a:rPr lang="ru-RU" sz="2800" dirty="0" err="1" smtClean="0"/>
              <a:t>різновид</a:t>
            </a:r>
            <a:r>
              <a:rPr lang="ru-RU" sz="2800" dirty="0" smtClean="0"/>
              <a:t> </a:t>
            </a:r>
            <a:r>
              <a:rPr lang="ru-RU" sz="2800" dirty="0" err="1" smtClean="0"/>
              <a:t>індійського</a:t>
            </a:r>
            <a:r>
              <a:rPr lang="ru-RU" sz="2800" dirty="0" smtClean="0"/>
              <a:t> </a:t>
            </a:r>
            <a:r>
              <a:rPr lang="ru-RU" sz="2800" dirty="0" err="1" smtClean="0"/>
              <a:t>танцю</a:t>
            </a:r>
            <a:r>
              <a:rPr lang="ru-RU" sz="2800" dirty="0" smtClean="0"/>
              <a:t>, </a:t>
            </a:r>
            <a:r>
              <a:rPr lang="ru-RU" sz="2800" dirty="0" err="1" smtClean="0"/>
              <a:t>який</a:t>
            </a:r>
            <a:r>
              <a:rPr lang="ru-RU" sz="2800" dirty="0" smtClean="0"/>
              <a:t> </a:t>
            </a:r>
            <a:r>
              <a:rPr lang="ru-RU" sz="2800" dirty="0" err="1" smtClean="0"/>
              <a:t>набув</a:t>
            </a:r>
            <a:r>
              <a:rPr lang="ru-RU" sz="2800" dirty="0" smtClean="0"/>
              <a:t> </a:t>
            </a:r>
            <a:r>
              <a:rPr lang="ru-RU" sz="2800" dirty="0" err="1" smtClean="0"/>
              <a:t>популярності</a:t>
            </a:r>
            <a:r>
              <a:rPr lang="ru-RU" sz="2800" dirty="0" smtClean="0"/>
              <a:t> в </a:t>
            </a:r>
            <a:r>
              <a:rPr lang="ru-RU" sz="2800" dirty="0" err="1" smtClean="0"/>
              <a:t>усьому</a:t>
            </a:r>
            <a:r>
              <a:rPr lang="ru-RU" sz="2800" dirty="0" smtClean="0"/>
              <a:t> </a:t>
            </a:r>
            <a:r>
              <a:rPr lang="ru-RU" sz="2800" dirty="0" err="1" smtClean="0"/>
              <a:t>світі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601" y="413751"/>
            <a:ext cx="2794000" cy="3022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2" y="2801132"/>
            <a:ext cx="5354375" cy="35723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601" y="4209125"/>
            <a:ext cx="2857500" cy="1933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387112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5742" y="699826"/>
            <a:ext cx="851165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/>
              <a:t>Калбелія</a:t>
            </a:r>
            <a:r>
              <a:rPr lang="ru-RU" sz="2800" dirty="0" smtClean="0"/>
              <a:t> — </a:t>
            </a:r>
            <a:r>
              <a:rPr lang="ru-RU" sz="2800" dirty="0" err="1" smtClean="0"/>
              <a:t>танець</a:t>
            </a:r>
            <a:r>
              <a:rPr lang="ru-RU" sz="2800" dirty="0" smtClean="0"/>
              <a:t> </a:t>
            </a:r>
            <a:r>
              <a:rPr lang="ru-RU" sz="2800" dirty="0" err="1" smtClean="0"/>
              <a:t>заклинателів</a:t>
            </a:r>
            <a:r>
              <a:rPr lang="ru-RU" sz="2800" dirty="0" smtClean="0"/>
              <a:t> </a:t>
            </a:r>
            <a:r>
              <a:rPr lang="ru-RU" sz="2800" dirty="0" err="1" smtClean="0"/>
              <a:t>змій</a:t>
            </a:r>
            <a:r>
              <a:rPr lang="ru-RU" sz="2800" dirty="0" smtClean="0"/>
              <a:t>, </a:t>
            </a:r>
            <a:r>
              <a:rPr lang="ru-RU" sz="2800" dirty="0" err="1" smtClean="0"/>
              <a:t>що</a:t>
            </a:r>
            <a:r>
              <a:rPr lang="ru-RU" sz="2800" dirty="0" smtClean="0"/>
              <a:t> </a:t>
            </a:r>
            <a:r>
              <a:rPr lang="ru-RU" sz="2800" dirty="0" err="1" smtClean="0"/>
              <a:t>виконується</a:t>
            </a:r>
            <a:r>
              <a:rPr lang="ru-RU" sz="2800" dirty="0" smtClean="0"/>
              <a:t> </a:t>
            </a:r>
            <a:r>
              <a:rPr lang="ru-RU" sz="2800" dirty="0" err="1" smtClean="0"/>
              <a:t>переважно</a:t>
            </a:r>
            <a:r>
              <a:rPr lang="ru-RU" sz="2800" dirty="0" smtClean="0"/>
              <a:t> </a:t>
            </a:r>
            <a:r>
              <a:rPr lang="ru-RU" sz="2800" dirty="0" err="1" smtClean="0"/>
              <a:t>жінками</a:t>
            </a:r>
            <a:r>
              <a:rPr lang="ru-RU" sz="2800" dirty="0" smtClean="0"/>
              <a:t>, </a:t>
            </a:r>
            <a:r>
              <a:rPr lang="ru-RU" sz="2800" dirty="0" err="1" smtClean="0"/>
              <a:t>котрі</a:t>
            </a:r>
            <a:r>
              <a:rPr lang="ru-RU" sz="2800" dirty="0" smtClean="0"/>
              <a:t> </a:t>
            </a:r>
            <a:r>
              <a:rPr lang="ru-RU" sz="2800" dirty="0" err="1" smtClean="0"/>
              <a:t>змагаються</a:t>
            </a:r>
            <a:r>
              <a:rPr lang="ru-RU" sz="2800" dirty="0" smtClean="0"/>
              <a:t> </a:t>
            </a:r>
            <a:r>
              <a:rPr lang="ru-RU" sz="2800" dirty="0" err="1" smtClean="0"/>
              <a:t>між</a:t>
            </a:r>
            <a:r>
              <a:rPr lang="ru-RU" sz="2800" dirty="0" smtClean="0"/>
              <a:t> собою у </a:t>
            </a:r>
            <a:r>
              <a:rPr lang="ru-RU" sz="2800" dirty="0" err="1" smtClean="0"/>
              <a:t>витонченості</a:t>
            </a:r>
            <a:r>
              <a:rPr lang="ru-RU" sz="2800" dirty="0" smtClean="0"/>
              <a:t> </a:t>
            </a:r>
            <a:r>
              <a:rPr lang="ru-RU" sz="2800" dirty="0" err="1" smtClean="0"/>
              <a:t>рухів</a:t>
            </a:r>
            <a:r>
              <a:rPr lang="ru-RU" sz="2800" dirty="0" smtClean="0"/>
              <a:t> </a:t>
            </a:r>
            <a:r>
              <a:rPr lang="ru-RU" sz="2800" dirty="0" err="1" smtClean="0"/>
              <a:t>під</a:t>
            </a:r>
            <a:r>
              <a:rPr lang="ru-RU" sz="2800" dirty="0" smtClean="0"/>
              <a:t> </a:t>
            </a:r>
            <a:r>
              <a:rPr lang="ru-RU" sz="2800" dirty="0" err="1" smtClean="0"/>
              <a:t>поступово</a:t>
            </a:r>
            <a:r>
              <a:rPr lang="ru-RU" sz="2800" dirty="0" smtClean="0"/>
              <a:t> </a:t>
            </a:r>
            <a:r>
              <a:rPr lang="ru-RU" sz="2800" dirty="0" err="1" smtClean="0"/>
              <a:t>наростаючий</a:t>
            </a:r>
            <a:r>
              <a:rPr lang="ru-RU" sz="2800" dirty="0" smtClean="0"/>
              <a:t> темп </a:t>
            </a:r>
            <a:r>
              <a:rPr lang="ru-RU" sz="2800" dirty="0" err="1" smtClean="0"/>
              <a:t>музики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328" y="482908"/>
            <a:ext cx="3095997" cy="21638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42" y="3236414"/>
            <a:ext cx="8982075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2277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2012" y="354841"/>
            <a:ext cx="687640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err="1" smtClean="0"/>
              <a:t>Кучипуді</a:t>
            </a:r>
            <a:r>
              <a:rPr lang="uk-UA" sz="2800" dirty="0" smtClean="0"/>
              <a:t> – виник із </a:t>
            </a:r>
            <a:r>
              <a:rPr lang="uk-UA" sz="2800" dirty="0" err="1" smtClean="0"/>
              <a:t>давньоійдійських</a:t>
            </a:r>
            <a:r>
              <a:rPr lang="uk-UA" sz="2800" dirty="0" smtClean="0"/>
              <a:t> музично-драматичних постановок і спочатку виконувався лише чоловіками. Сьогодні переважно жінки  танцюють </a:t>
            </a:r>
            <a:r>
              <a:rPr lang="uk-UA" sz="2800" dirty="0" err="1" smtClean="0"/>
              <a:t>кучипуді</a:t>
            </a:r>
            <a:r>
              <a:rPr lang="uk-UA" sz="2800" dirty="0" smtClean="0"/>
              <a:t> на спеціальних мідних тарілках.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647" y="2719315"/>
            <a:ext cx="2651333" cy="3973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735" y="603913"/>
            <a:ext cx="3764428" cy="56501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88133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Желтый и оранжевый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Дамаск</Template>
  <TotalTime>106</TotalTime>
  <Words>350</Words>
  <Application>Microsoft Office PowerPoint</Application>
  <PresentationFormat>Широкоэкранный</PresentationFormat>
  <Paragraphs>16</Paragraphs>
  <Slides>12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Bookman Old Style</vt:lpstr>
      <vt:lpstr>Calibri</vt:lpstr>
      <vt:lpstr>Rockwell</vt:lpstr>
      <vt:lpstr>Damask</vt:lpstr>
      <vt:lpstr>Індійський танець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Музична культура Індії</dc:title>
  <dc:creator>Пользователь</dc:creator>
  <cp:lastModifiedBy>Пользователь</cp:lastModifiedBy>
  <cp:revision>12</cp:revision>
  <dcterms:created xsi:type="dcterms:W3CDTF">2014-12-01T20:42:51Z</dcterms:created>
  <dcterms:modified xsi:type="dcterms:W3CDTF">2014-12-01T22:29:01Z</dcterms:modified>
</cp:coreProperties>
</file>