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Підготувала: </a:t>
            </a:r>
          </a:p>
          <a:p>
            <a:r>
              <a:rPr lang="uk-UA" sz="1800" dirty="0" err="1" smtClean="0"/>
              <a:t>Герасименко</a:t>
            </a:r>
            <a:r>
              <a:rPr lang="uk-UA" sz="1800" dirty="0" smtClean="0"/>
              <a:t> Аліна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9873" y="1687870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 з книги рекордів </a:t>
            </a:r>
            <a:r>
              <a:rPr lang="uk-UA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Гіннеса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0c65d21248c59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437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Маленький художник-</a:t>
            </a:r>
            <a:r>
              <a:rPr lang="ru-RU" sz="2000" dirty="0" err="1">
                <a:solidFill>
                  <a:srgbClr val="FFC000"/>
                </a:solidFill>
              </a:rPr>
              <a:t>геній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Кіерон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Вільямсон</a:t>
            </a:r>
            <a:r>
              <a:rPr lang="ru-RU" sz="2000" dirty="0">
                <a:solidFill>
                  <a:srgbClr val="FFC000"/>
                </a:solidFill>
              </a:rPr>
              <a:t> і </a:t>
            </a:r>
            <a:r>
              <a:rPr lang="ru-RU" sz="2000" dirty="0" err="1">
                <a:solidFill>
                  <a:srgbClr val="FFC000"/>
                </a:solidFill>
              </a:rPr>
              <a:t>його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картини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Маленький художник-гений Киерон Уильямсон и его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3600400" cy="31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0345" y="2412414"/>
            <a:ext cx="271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FFC000"/>
                </a:solidFill>
              </a:rPr>
              <a:t>Кіерон</a:t>
            </a:r>
            <a:r>
              <a:rPr lang="ru-RU" sz="1400" dirty="0">
                <a:solidFill>
                  <a:srgbClr val="FFC000"/>
                </a:solidFill>
              </a:rPr>
              <a:t> </a:t>
            </a:r>
            <a:r>
              <a:rPr lang="ru-RU" sz="1400" dirty="0" err="1">
                <a:solidFill>
                  <a:srgbClr val="FFC000"/>
                </a:solidFill>
              </a:rPr>
              <a:t>Вільямсон</a:t>
            </a:r>
            <a:r>
              <a:rPr lang="ru-RU" sz="1400" dirty="0">
                <a:solidFill>
                  <a:srgbClr val="FFC000"/>
                </a:solidFill>
              </a:rPr>
              <a:t> </a:t>
            </a:r>
            <a:r>
              <a:rPr lang="ru-RU" sz="1400" dirty="0"/>
              <a:t>(</a:t>
            </a:r>
            <a:r>
              <a:rPr lang="en-US" sz="1400" dirty="0"/>
              <a:t>Kieron Williamson) - </a:t>
            </a:r>
            <a:r>
              <a:rPr lang="ru-RU" sz="1400" dirty="0" err="1"/>
              <a:t>незвичайний</a:t>
            </a:r>
            <a:r>
              <a:rPr lang="ru-RU" sz="1400" dirty="0"/>
              <a:t> хлопчик з </a:t>
            </a:r>
            <a:r>
              <a:rPr lang="ru-RU" sz="1400" dirty="0" err="1"/>
              <a:t>Великобританії</a:t>
            </a:r>
            <a:r>
              <a:rPr lang="ru-RU" sz="1400" dirty="0"/>
              <a:t>,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порівнюють</a:t>
            </a:r>
            <a:r>
              <a:rPr lang="ru-RU" sz="1400" dirty="0"/>
              <a:t> з самим </a:t>
            </a:r>
            <a:r>
              <a:rPr lang="ru-RU" sz="1400" dirty="0" err="1">
                <a:solidFill>
                  <a:srgbClr val="FFC000"/>
                </a:solidFill>
              </a:rPr>
              <a:t>Пікассо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err="1"/>
              <a:t>Експерти</a:t>
            </a:r>
            <a:r>
              <a:rPr lang="ru-RU" sz="1400" dirty="0"/>
              <a:t> </a:t>
            </a:r>
            <a:r>
              <a:rPr lang="ru-RU" sz="1400" dirty="0" err="1"/>
              <a:t>впевнені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FFC000"/>
                </a:solidFill>
              </a:rPr>
              <a:t>шестирічний</a:t>
            </a:r>
            <a:r>
              <a:rPr lang="ru-RU" sz="1400" dirty="0">
                <a:solidFill>
                  <a:srgbClr val="FFC000"/>
                </a:solidFill>
              </a:rPr>
              <a:t> </a:t>
            </a:r>
            <a:r>
              <a:rPr lang="ru-RU" sz="1400" dirty="0"/>
              <a:t>художник </a:t>
            </a:r>
            <a:r>
              <a:rPr lang="ru-RU" sz="1400" dirty="0" err="1"/>
              <a:t>Кірон</a:t>
            </a:r>
            <a:r>
              <a:rPr lang="ru-RU" sz="1400" dirty="0"/>
              <a:t> </a:t>
            </a:r>
            <a:r>
              <a:rPr lang="ru-RU" sz="1400" dirty="0" err="1"/>
              <a:t>Уилльямсон</a:t>
            </a:r>
            <a:r>
              <a:rPr lang="ru-RU" sz="1400" dirty="0"/>
              <a:t> - </a:t>
            </a:r>
            <a:r>
              <a:rPr lang="ru-RU" sz="1400" dirty="0" err="1"/>
              <a:t>справжній</a:t>
            </a:r>
            <a:r>
              <a:rPr lang="ru-RU" sz="1400" dirty="0"/>
              <a:t> </a:t>
            </a:r>
            <a:r>
              <a:rPr lang="ru-RU" sz="1400" dirty="0" err="1"/>
              <a:t>геній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малює</a:t>
            </a:r>
            <a:r>
              <a:rPr lang="ru-RU" sz="1400" dirty="0"/>
              <a:t> </a:t>
            </a:r>
            <a:r>
              <a:rPr lang="ru-RU" sz="1400" dirty="0" err="1"/>
              <a:t>ландшафти</a:t>
            </a:r>
            <a:r>
              <a:rPr lang="ru-RU" sz="1400" dirty="0"/>
              <a:t>, </a:t>
            </a:r>
            <a:r>
              <a:rPr lang="ru-RU" sz="1400" dirty="0" err="1"/>
              <a:t>гавані</a:t>
            </a:r>
            <a:r>
              <a:rPr lang="ru-RU" sz="1400" dirty="0"/>
              <a:t>, </a:t>
            </a:r>
            <a:r>
              <a:rPr lang="ru-RU" sz="1400" dirty="0" err="1"/>
              <a:t>портрети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пам'ятки</a:t>
            </a:r>
            <a:r>
              <a:rPr lang="ru-RU" sz="1400" dirty="0"/>
              <a:t>, </a:t>
            </a:r>
            <a:r>
              <a:rPr lang="ru-RU" sz="1400" dirty="0" err="1"/>
              <a:t>передаючи</a:t>
            </a:r>
            <a:r>
              <a:rPr lang="ru-RU" sz="1400" dirty="0"/>
              <a:t> </a:t>
            </a:r>
            <a:r>
              <a:rPr lang="ru-RU" sz="1400" dirty="0" err="1"/>
              <a:t>тіні</a:t>
            </a:r>
            <a:r>
              <a:rPr lang="ru-RU" sz="1400" dirty="0"/>
              <a:t>, </a:t>
            </a:r>
            <a:r>
              <a:rPr lang="ru-RU" sz="1400" dirty="0" err="1"/>
              <a:t>відбиття</a:t>
            </a:r>
            <a:r>
              <a:rPr lang="ru-RU" sz="1400" dirty="0"/>
              <a:t> і </a:t>
            </a:r>
            <a:r>
              <a:rPr lang="ru-RU" sz="1400" dirty="0" err="1"/>
              <a:t>ракурси</a:t>
            </a:r>
            <a:r>
              <a:rPr lang="ru-RU" sz="1400" dirty="0"/>
              <a:t>, як </a:t>
            </a:r>
            <a:r>
              <a:rPr lang="ru-RU" sz="1400" dirty="0" err="1"/>
              <a:t>професійний</a:t>
            </a:r>
            <a:r>
              <a:rPr lang="ru-RU" sz="1400" dirty="0"/>
              <a:t> художник </a:t>
            </a:r>
            <a:r>
              <a:rPr lang="ru-RU" sz="1400" dirty="0" err="1"/>
              <a:t>набагато</a:t>
            </a:r>
            <a:r>
              <a:rPr lang="ru-RU" sz="1400" dirty="0"/>
              <a:t>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зрілого</a:t>
            </a:r>
            <a:r>
              <a:rPr lang="ru-RU" sz="1400" dirty="0"/>
              <a:t> </a:t>
            </a:r>
            <a:r>
              <a:rPr lang="ru-RU" sz="1400" dirty="0" err="1"/>
              <a:t>віку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17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0">
        <p14:prism dir="d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иерон Уильямсон - художник-гения из Великобрит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456384" cy="21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иерон Уильямсон - художник-гения из Великобрита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8794"/>
            <a:ext cx="3064184" cy="22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иерон Уильямсон - художник-гения из Великобрит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56" y="3717032"/>
            <a:ext cx="3147103" cy="18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иерон Уильямсон - художник-гения из Великобритан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57" y="3717032"/>
            <a:ext cx="2934750" cy="19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484784"/>
            <a:ext cx="36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К</a:t>
            </a:r>
          </a:p>
          <a:p>
            <a:r>
              <a:rPr lang="uk-UA" b="1" i="1" dirty="0">
                <a:solidFill>
                  <a:srgbClr val="FFC000"/>
                </a:solidFill>
              </a:rPr>
              <a:t>а</a:t>
            </a:r>
            <a:endParaRPr lang="uk-UA" b="1" i="1" dirty="0" smtClean="0">
              <a:solidFill>
                <a:srgbClr val="FFC000"/>
              </a:solidFill>
            </a:endParaRPr>
          </a:p>
          <a:p>
            <a:r>
              <a:rPr lang="uk-UA" b="1" i="1" dirty="0" smtClean="0">
                <a:solidFill>
                  <a:srgbClr val="FFC000"/>
                </a:solidFill>
              </a:rPr>
              <a:t>р</a:t>
            </a:r>
          </a:p>
          <a:p>
            <a:r>
              <a:rPr lang="uk-UA" b="1" i="1" dirty="0">
                <a:solidFill>
                  <a:srgbClr val="FFC000"/>
                </a:solidFill>
              </a:rPr>
              <a:t>т</a:t>
            </a:r>
            <a:r>
              <a:rPr lang="uk-UA" b="1" i="1" dirty="0" smtClean="0">
                <a:solidFill>
                  <a:srgbClr val="FFC000"/>
                </a:solidFill>
              </a:rPr>
              <a:t>ини </a:t>
            </a:r>
          </a:p>
          <a:p>
            <a:endParaRPr lang="uk-UA" b="1" i="1" dirty="0">
              <a:solidFill>
                <a:srgbClr val="FFC000"/>
              </a:solidFill>
            </a:endParaRPr>
          </a:p>
          <a:p>
            <a:r>
              <a:rPr lang="uk-UA" b="1" i="1" dirty="0" smtClean="0">
                <a:solidFill>
                  <a:srgbClr val="FFC000"/>
                </a:solidFill>
              </a:rPr>
              <a:t>Г   е н </a:t>
            </a:r>
            <a:r>
              <a:rPr lang="uk-UA" b="1" i="1" dirty="0" err="1" smtClean="0">
                <a:solidFill>
                  <a:srgbClr val="FFC000"/>
                </a:solidFill>
              </a:rPr>
              <a:t>ія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 pattern="hexago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4513" y="1844824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У Книгу </a:t>
            </a:r>
            <a:r>
              <a:rPr lang="ru-RU" sz="1400" dirty="0" err="1"/>
              <a:t>рекордів</a:t>
            </a:r>
            <a:r>
              <a:rPr lang="ru-RU" sz="1400" dirty="0"/>
              <a:t> </a:t>
            </a:r>
            <a:r>
              <a:rPr lang="ru-RU" sz="1400" dirty="0" err="1"/>
              <a:t>Гіннеса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внесли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найстаріший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торт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світі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dirty="0" err="1"/>
              <a:t>яким</a:t>
            </a:r>
            <a:r>
              <a:rPr lang="ru-RU" sz="1400" dirty="0"/>
              <a:t> стало </a:t>
            </a:r>
            <a:r>
              <a:rPr lang="ru-RU" sz="1400" dirty="0" err="1"/>
              <a:t>частування</a:t>
            </a:r>
            <a:r>
              <a:rPr lang="ru-RU" sz="1400" dirty="0"/>
              <a:t>, </a:t>
            </a:r>
            <a:r>
              <a:rPr lang="ru-RU" sz="1400" dirty="0" err="1"/>
              <a:t>приготоване</a:t>
            </a:r>
            <a:r>
              <a:rPr lang="ru-RU" sz="1400" dirty="0"/>
              <a:t> в далекому 1898-му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100-річний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торт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виготовлений</a:t>
            </a:r>
            <a:r>
              <a:rPr lang="ru-RU" sz="1400" dirty="0"/>
              <a:t> на </a:t>
            </a:r>
            <a:r>
              <a:rPr lang="ru-RU" sz="1400" dirty="0" err="1"/>
              <a:t>весілля</a:t>
            </a:r>
            <a:r>
              <a:rPr lang="ru-RU" sz="1400" dirty="0"/>
              <a:t> і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красивим</a:t>
            </a:r>
            <a:r>
              <a:rPr lang="ru-RU" sz="1400" dirty="0"/>
              <a:t> і </a:t>
            </a:r>
            <a:r>
              <a:rPr lang="ru-RU" sz="1400" dirty="0" err="1"/>
              <a:t>білим</a:t>
            </a:r>
            <a:r>
              <a:rPr lang="ru-RU" sz="1400" dirty="0"/>
              <a:t>, але з часом </a:t>
            </a:r>
            <a:r>
              <a:rPr lang="ru-RU" sz="1400" dirty="0" err="1"/>
              <a:t>підсох</a:t>
            </a:r>
            <a:r>
              <a:rPr lang="ru-RU" sz="1400" dirty="0"/>
              <a:t> і став </a:t>
            </a:r>
            <a:r>
              <a:rPr lang="ru-RU" sz="1400" dirty="0" err="1"/>
              <a:t>коричневим</a:t>
            </a:r>
            <a:r>
              <a:rPr lang="ru-RU" sz="1400" dirty="0"/>
              <a:t>, </a:t>
            </a:r>
            <a:r>
              <a:rPr lang="ru-RU" sz="1400" dirty="0" err="1"/>
              <a:t>бо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не правильно </a:t>
            </a:r>
            <a:r>
              <a:rPr lang="ru-RU" sz="1400" dirty="0" err="1"/>
              <a:t>зберігали</a:t>
            </a:r>
            <a:r>
              <a:rPr lang="ru-RU" sz="1400" dirty="0"/>
              <a:t>.</a:t>
            </a:r>
          </a:p>
          <a:p>
            <a:r>
              <a:rPr lang="ru-RU" sz="1400" dirty="0"/>
              <a:t>Все ж торт </a:t>
            </a:r>
            <a:r>
              <a:rPr lang="ru-RU" sz="1400" dirty="0" err="1"/>
              <a:t>відмінно</a:t>
            </a:r>
            <a:r>
              <a:rPr lang="ru-RU" sz="1400" dirty="0"/>
              <a:t> </a:t>
            </a:r>
            <a:r>
              <a:rPr lang="ru-RU" sz="1400" dirty="0" err="1"/>
              <a:t>зберігся</a:t>
            </a:r>
            <a:r>
              <a:rPr lang="ru-RU" sz="1400" dirty="0"/>
              <a:t>,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незважаючи</a:t>
            </a:r>
            <a:r>
              <a:rPr lang="ru-RU" sz="1400" dirty="0"/>
              <a:t> на те, </a:t>
            </a:r>
            <a:r>
              <a:rPr lang="ru-RU" sz="1400" dirty="0" err="1"/>
              <a:t>що</a:t>
            </a:r>
            <a:r>
              <a:rPr lang="ru-RU" sz="1400" dirty="0"/>
              <a:t> на </a:t>
            </a:r>
            <a:r>
              <a:rPr lang="ru-RU" sz="1400" dirty="0" err="1"/>
              <a:t>ньому</a:t>
            </a:r>
            <a:r>
              <a:rPr lang="ru-RU" sz="1400" dirty="0"/>
              <a:t> є </a:t>
            </a:r>
            <a:r>
              <a:rPr lang="ru-RU" sz="1400" dirty="0" err="1"/>
              <a:t>помітна</a:t>
            </a:r>
            <a:r>
              <a:rPr lang="ru-RU" sz="1400" dirty="0"/>
              <a:t> </a:t>
            </a:r>
            <a:r>
              <a:rPr lang="ru-RU" sz="1400" dirty="0" err="1"/>
              <a:t>тріщина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вибуху</a:t>
            </a:r>
            <a:r>
              <a:rPr lang="ru-RU" sz="1400" dirty="0"/>
              <a:t> бомби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Другої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війни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Експерти</a:t>
            </a:r>
            <a:r>
              <a:rPr lang="ru-RU" sz="1400" dirty="0"/>
              <a:t> </a:t>
            </a:r>
            <a:r>
              <a:rPr lang="ru-RU" sz="1400" dirty="0" err="1"/>
              <a:t>вважають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торт </a:t>
            </a:r>
            <a:r>
              <a:rPr lang="ru-RU" sz="1400" dirty="0" err="1"/>
              <a:t>зберігся</a:t>
            </a:r>
            <a:r>
              <a:rPr lang="ru-RU" sz="1400" dirty="0"/>
              <a:t>, тому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прикрашав</a:t>
            </a:r>
            <a:r>
              <a:rPr lang="ru-RU" sz="1400" dirty="0"/>
              <a:t> </a:t>
            </a:r>
            <a:r>
              <a:rPr lang="ru-RU" sz="1400" dirty="0" err="1"/>
              <a:t>вітрину</a:t>
            </a:r>
            <a:r>
              <a:rPr lang="ru-RU" sz="1400" dirty="0"/>
              <a:t> </a:t>
            </a:r>
            <a:r>
              <a:rPr lang="ru-RU" sz="1400" dirty="0" err="1"/>
              <a:t>сімейної</a:t>
            </a:r>
            <a:r>
              <a:rPr lang="ru-RU" sz="1400" dirty="0"/>
              <a:t> </a:t>
            </a:r>
            <a:r>
              <a:rPr lang="ru-RU" sz="1400" dirty="0" err="1"/>
              <a:t>кондитерської</a:t>
            </a:r>
            <a:r>
              <a:rPr lang="ru-RU" sz="1400" dirty="0"/>
              <a:t>, і торт не стали </a:t>
            </a:r>
            <a:r>
              <a:rPr lang="ru-RU" sz="1400" dirty="0" err="1"/>
              <a:t>їсти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Цікаво</a:t>
            </a:r>
            <a:r>
              <a:rPr lang="ru-RU" sz="1400" dirty="0"/>
              <a:t> й те,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кондитерську</a:t>
            </a:r>
            <a:r>
              <a:rPr lang="ru-RU" sz="1400" dirty="0"/>
              <a:t>, в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виставлений</a:t>
            </a:r>
            <a:r>
              <a:rPr lang="ru-RU" sz="1400" dirty="0"/>
              <a:t> торт, </a:t>
            </a:r>
            <a:r>
              <a:rPr lang="ru-RU" sz="1400" dirty="0" err="1"/>
              <a:t>закрили</a:t>
            </a:r>
            <a:r>
              <a:rPr lang="ru-RU" sz="1400" dirty="0"/>
              <a:t> в 1964 </a:t>
            </a:r>
            <a:r>
              <a:rPr lang="ru-RU" sz="1400" dirty="0" err="1"/>
              <a:t>році</a:t>
            </a:r>
            <a:r>
              <a:rPr lang="ru-RU" sz="1400" dirty="0"/>
              <a:t>, а сам </a:t>
            </a:r>
            <a:r>
              <a:rPr lang="ru-RU" sz="1400" dirty="0" err="1"/>
              <a:t>фруктовий</a:t>
            </a:r>
            <a:r>
              <a:rPr lang="ru-RU" sz="1400" dirty="0"/>
              <a:t> торт </a:t>
            </a:r>
            <a:r>
              <a:rPr lang="ru-RU" sz="1400" dirty="0" err="1"/>
              <a:t>зберігся</a:t>
            </a:r>
            <a:r>
              <a:rPr lang="ru-RU" sz="1400" dirty="0"/>
              <a:t> до наших </a:t>
            </a:r>
            <a:r>
              <a:rPr lang="ru-RU" sz="1400" dirty="0" err="1"/>
              <a:t>днів</a:t>
            </a:r>
            <a:r>
              <a:rPr lang="ru-RU" sz="1400" dirty="0"/>
              <a:t> на </a:t>
            </a:r>
            <a:r>
              <a:rPr lang="ru-RU" sz="1400" dirty="0" err="1"/>
              <a:t>горищі</a:t>
            </a:r>
            <a:r>
              <a:rPr lang="ru-RU" sz="1400" dirty="0"/>
              <a:t> кондитера, при </a:t>
            </a:r>
            <a:r>
              <a:rPr lang="ru-RU" sz="1400" dirty="0" err="1"/>
              <a:t>цьому</a:t>
            </a:r>
            <a:r>
              <a:rPr lang="ru-RU" sz="1400" dirty="0"/>
              <a:t> начинка </a:t>
            </a:r>
            <a:r>
              <a:rPr lang="ru-RU" sz="1400" dirty="0" err="1"/>
              <a:t>весільного</a:t>
            </a:r>
            <a:r>
              <a:rPr lang="ru-RU" sz="1400" dirty="0"/>
              <a:t> торта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все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волога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/>
              <a:t>на </a:t>
            </a:r>
            <a:r>
              <a:rPr lang="ru-RU" sz="1400" dirty="0" err="1"/>
              <a:t>дотик</a:t>
            </a:r>
            <a:endParaRPr lang="ru-RU" sz="1400" dirty="0"/>
          </a:p>
        </p:txBody>
      </p:sp>
      <p:pic>
        <p:nvPicPr>
          <p:cNvPr id="11266" name="Picture 2" descr="Самый старый торт в мире обнаружили в Лонд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3" y="2003627"/>
            <a:ext cx="2568981" cy="25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Найстаріший торт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0">
        <p:split orient="vert"/>
      </p:transition>
    </mc:Choice>
    <mc:Fallback>
      <p:transition spd="slow" advTm="4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амая маленькая лошадь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07" y="1844824"/>
            <a:ext cx="2520280" cy="27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амая маленькая лошадь в ми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90" y="3402035"/>
            <a:ext cx="30609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5615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Конячка</a:t>
            </a:r>
            <a:r>
              <a:rPr lang="ru-RU" dirty="0"/>
              <a:t>, на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>
                <a:solidFill>
                  <a:srgbClr val="00B0F0"/>
                </a:solidFill>
              </a:rPr>
              <a:t>Ейнштейн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занесена в книгу </a:t>
            </a:r>
            <a:r>
              <a:rPr lang="ru-RU" dirty="0" err="1"/>
              <a:t>рекордів</a:t>
            </a:r>
            <a:r>
              <a:rPr lang="ru-RU" dirty="0"/>
              <a:t> </a:t>
            </a:r>
            <a:r>
              <a:rPr lang="ru-RU" dirty="0" err="1"/>
              <a:t>Гіннеса</a:t>
            </a:r>
            <a:r>
              <a:rPr lang="ru-RU" dirty="0"/>
              <a:t>, як </a:t>
            </a:r>
            <a:r>
              <a:rPr lang="ru-RU" dirty="0" err="1"/>
              <a:t>найменша</a:t>
            </a:r>
            <a:r>
              <a:rPr lang="ru-RU" dirty="0"/>
              <a:t> </a:t>
            </a:r>
            <a:r>
              <a:rPr lang="ru-RU" dirty="0" err="1"/>
              <a:t>особина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виду. </a:t>
            </a:r>
            <a:r>
              <a:rPr lang="ru-RU" dirty="0" err="1"/>
              <a:t>Заміряючи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судді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масштабу сильно </a:t>
            </a:r>
            <a:r>
              <a:rPr lang="ru-RU" dirty="0" err="1"/>
              <a:t>здивувалися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вона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50 </a:t>
            </a:r>
            <a:r>
              <a:rPr lang="ru-RU" dirty="0" err="1">
                <a:solidFill>
                  <a:srgbClr val="00B0F0"/>
                </a:solidFill>
              </a:rPr>
              <a:t>сантиметрів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269" y="4725144"/>
            <a:ext cx="4617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«Нас </a:t>
            </a:r>
            <a:r>
              <a:rPr lang="ru-RU" sz="1400" dirty="0" err="1"/>
              <a:t>вразило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тварина</a:t>
            </a:r>
            <a:r>
              <a:rPr lang="ru-RU" sz="1400" dirty="0"/>
              <a:t> таких </a:t>
            </a:r>
            <a:r>
              <a:rPr lang="ru-RU" sz="1400" dirty="0" err="1"/>
              <a:t>мінімальних</a:t>
            </a:r>
            <a:r>
              <a:rPr lang="ru-RU" sz="1400" dirty="0"/>
              <a:t> </a:t>
            </a:r>
            <a:r>
              <a:rPr lang="ru-RU" sz="1400" dirty="0" err="1"/>
              <a:t>розмірів</a:t>
            </a:r>
            <a:r>
              <a:rPr lang="ru-RU" sz="1400" dirty="0"/>
              <a:t> </a:t>
            </a:r>
            <a:r>
              <a:rPr lang="ru-RU" sz="1400" dirty="0" err="1">
                <a:solidFill>
                  <a:srgbClr val="00B0F0"/>
                </a:solidFill>
              </a:rPr>
              <a:t>вижило</a:t>
            </a:r>
            <a:r>
              <a:rPr lang="ru-RU" sz="1400" dirty="0"/>
              <a:t>. Коли про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повідомлено</a:t>
            </a:r>
            <a:r>
              <a:rPr lang="ru-RU" sz="1400" dirty="0"/>
              <a:t> в </a:t>
            </a:r>
            <a:r>
              <a:rPr lang="ru-RU" sz="1400" dirty="0" smtClean="0"/>
              <a:t>СМІ, </a:t>
            </a:r>
            <a:r>
              <a:rPr lang="ru-RU" sz="1400" dirty="0" err="1"/>
              <a:t>інтерес</a:t>
            </a:r>
            <a:r>
              <a:rPr lang="ru-RU" sz="1400" dirty="0"/>
              <a:t> до </a:t>
            </a:r>
            <a:r>
              <a:rPr lang="ru-RU" sz="1400" dirty="0" err="1">
                <a:solidFill>
                  <a:srgbClr val="00B0F0"/>
                </a:solidFill>
              </a:rPr>
              <a:t>Ейнштейна</a:t>
            </a:r>
            <a:r>
              <a:rPr lang="ru-RU" sz="1400" dirty="0">
                <a:solidFill>
                  <a:srgbClr val="00B0F0"/>
                </a:solidFill>
              </a:rPr>
              <a:t> </a:t>
            </a:r>
            <a:r>
              <a:rPr lang="ru-RU" sz="1400" dirty="0" err="1"/>
              <a:t>зріс</a:t>
            </a:r>
            <a:r>
              <a:rPr lang="ru-RU" sz="1400" dirty="0"/>
              <a:t> до </a:t>
            </a:r>
            <a:r>
              <a:rPr lang="ru-RU" sz="1400" dirty="0" err="1"/>
              <a:t>небувалого</a:t>
            </a:r>
            <a:r>
              <a:rPr lang="ru-RU" sz="1400" dirty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159024"/>
            <a:ext cx="6400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dirty="0">
                <a:solidFill>
                  <a:srgbClr val="00B0F0"/>
                </a:solidFill>
              </a:rPr>
              <a:t>Найменший кінь у світі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7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0000">
        <p14:flas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иганты мира прир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592288" cy="40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5465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Генерал </a:t>
            </a:r>
            <a:r>
              <a:rPr lang="ru-RU" dirty="0" err="1"/>
              <a:t>Шерман</a:t>
            </a:r>
            <a:r>
              <a:rPr lang="ru-RU" dirty="0"/>
              <a:t> - не </a:t>
            </a:r>
            <a:r>
              <a:rPr lang="ru-RU" dirty="0" err="1"/>
              <a:t>найвищий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секвойядендрон</a:t>
            </a:r>
            <a:r>
              <a:rPr lang="ru-RU" dirty="0"/>
              <a:t>, так само, як і не </a:t>
            </a:r>
            <a:r>
              <a:rPr lang="ru-RU" dirty="0" err="1"/>
              <a:t>найстаріший</a:t>
            </a:r>
            <a:r>
              <a:rPr lang="ru-RU" dirty="0"/>
              <a:t>. Але за </a:t>
            </a:r>
            <a:r>
              <a:rPr lang="ru-RU" dirty="0" err="1"/>
              <a:t>обсягом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рекордсмен </a:t>
            </a:r>
            <a:r>
              <a:rPr lang="ru-RU" dirty="0" err="1"/>
              <a:t>серед</a:t>
            </a:r>
            <a:r>
              <a:rPr lang="ru-RU" dirty="0"/>
              <a:t> дерев.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становить 1487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квадратних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7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5000">
        <p14:shred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2204864"/>
            <a:ext cx="6944816" cy="23042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З </a:t>
            </a:r>
            <a:r>
              <a:rPr lang="ru-RU" dirty="0" smtClean="0">
                <a:solidFill>
                  <a:srgbClr val="FFC000"/>
                </a:solidFill>
              </a:rPr>
              <a:t>вами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були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Книга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рекордів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г</a:t>
            </a:r>
            <a:r>
              <a:rPr lang="uk-UA" dirty="0" err="1" smtClean="0">
                <a:solidFill>
                  <a:srgbClr val="0070C0"/>
                </a:solidFill>
              </a:rPr>
              <a:t>іннеса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та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</a:t>
            </a:r>
            <a:r>
              <a:rPr lang="ru-RU" dirty="0" err="1" smtClean="0">
                <a:solidFill>
                  <a:srgbClr val="FFC000"/>
                </a:solidFill>
              </a:rPr>
              <a:t>Е</a:t>
            </a:r>
            <a:r>
              <a:rPr lang="ru-RU" dirty="0" err="1" smtClean="0">
                <a:solidFill>
                  <a:srgbClr val="FFFF00"/>
                </a:solidFill>
              </a:rPr>
              <a:t>Р</a:t>
            </a:r>
            <a:r>
              <a:rPr lang="ru-RU" dirty="0" err="1" smtClean="0">
                <a:solidFill>
                  <a:srgbClr val="92D050"/>
                </a:solidFill>
              </a:rPr>
              <a:t>А</a:t>
            </a:r>
            <a:r>
              <a:rPr lang="ru-RU" dirty="0" err="1" smtClean="0">
                <a:solidFill>
                  <a:srgbClr val="00B0F0"/>
                </a:solidFill>
              </a:rPr>
              <a:t>с</a:t>
            </a:r>
            <a:r>
              <a:rPr lang="ru-RU" dirty="0" err="1" smtClean="0">
                <a:solidFill>
                  <a:srgbClr val="0070C0"/>
                </a:solidFill>
              </a:rPr>
              <a:t>и</a:t>
            </a:r>
            <a:r>
              <a:rPr lang="ru-RU" dirty="0" err="1" smtClean="0">
                <a:solidFill>
                  <a:srgbClr val="7030A0"/>
                </a:solidFill>
              </a:rPr>
              <a:t>м</a:t>
            </a:r>
            <a:r>
              <a:rPr lang="ru-RU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>
                <a:solidFill>
                  <a:srgbClr val="FFC000"/>
                </a:solidFill>
              </a:rPr>
              <a:t>н</a:t>
            </a:r>
            <a:r>
              <a:rPr lang="ru-RU" dirty="0" err="1" smtClean="0">
                <a:solidFill>
                  <a:srgbClr val="FFFF00"/>
                </a:solidFill>
              </a:rPr>
              <a:t>к</a:t>
            </a:r>
            <a:r>
              <a:rPr lang="ru-RU" dirty="0" err="1" smtClean="0">
                <a:solidFill>
                  <a:srgbClr val="92D050"/>
                </a:solidFill>
              </a:rPr>
              <a:t>о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</a:t>
            </a:r>
            <a:r>
              <a:rPr lang="ru-RU" dirty="0" err="1" smtClean="0">
                <a:solidFill>
                  <a:srgbClr val="0070C0"/>
                </a:solidFill>
              </a:rPr>
              <a:t>л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>
                <a:solidFill>
                  <a:srgbClr val="FFC000"/>
                </a:solidFill>
              </a:rPr>
              <a:t>а</a:t>
            </a:r>
            <a:r>
              <a:rPr lang="ru-RU" dirty="0">
                <a:solidFill>
                  <a:srgbClr val="FFFF00"/>
                </a:solidFill>
              </a:rPr>
              <a:t>!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96752"/>
            <a:ext cx="4392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</a:rPr>
              <a:t>Д</a:t>
            </a:r>
            <a:r>
              <a:rPr lang="ru-RU" sz="4400" dirty="0" err="1">
                <a:solidFill>
                  <a:srgbClr val="FFC000"/>
                </a:solidFill>
              </a:rPr>
              <a:t>я</a:t>
            </a:r>
            <a:r>
              <a:rPr lang="ru-RU" sz="4400" dirty="0" err="1">
                <a:solidFill>
                  <a:srgbClr val="FFFF00"/>
                </a:solidFill>
              </a:rPr>
              <a:t>к</a:t>
            </a:r>
            <a:r>
              <a:rPr lang="ru-RU" sz="4400" dirty="0" err="1">
                <a:solidFill>
                  <a:srgbClr val="92D050"/>
                </a:solidFill>
              </a:rPr>
              <a:t>у</a:t>
            </a:r>
            <a:r>
              <a:rPr lang="ru-RU" sz="4400" dirty="0" err="1">
                <a:solidFill>
                  <a:srgbClr val="00B0F0"/>
                </a:solidFill>
              </a:rPr>
              <a:t>ю</a:t>
            </a:r>
            <a:r>
              <a:rPr lang="ru-RU" sz="4400" dirty="0"/>
              <a:t> </a:t>
            </a:r>
            <a:r>
              <a:rPr lang="ru-RU" sz="4400" dirty="0">
                <a:solidFill>
                  <a:srgbClr val="0070C0"/>
                </a:solidFill>
              </a:rPr>
              <a:t>з</a:t>
            </a:r>
            <a:r>
              <a:rPr lang="ru-RU" sz="4400" dirty="0">
                <a:solidFill>
                  <a:srgbClr val="7030A0"/>
                </a:solidFill>
              </a:rPr>
              <a:t>а</a:t>
            </a:r>
            <a:r>
              <a:rPr lang="ru-RU" sz="4400" dirty="0"/>
              <a:t> </a:t>
            </a:r>
            <a:r>
              <a:rPr lang="ru-RU" sz="4400" dirty="0" err="1">
                <a:solidFill>
                  <a:srgbClr val="FF0000"/>
                </a:solidFill>
              </a:rPr>
              <a:t>у</a:t>
            </a:r>
            <a:r>
              <a:rPr lang="ru-RU" sz="4400" dirty="0" err="1">
                <a:solidFill>
                  <a:srgbClr val="FFC000"/>
                </a:solidFill>
              </a:rPr>
              <a:t>в</a:t>
            </a:r>
            <a:r>
              <a:rPr lang="ru-RU" sz="4400" dirty="0" err="1">
                <a:solidFill>
                  <a:srgbClr val="FFFF00"/>
                </a:solidFill>
              </a:rPr>
              <a:t>а</a:t>
            </a:r>
            <a:r>
              <a:rPr lang="ru-RU" sz="4400" dirty="0" err="1">
                <a:solidFill>
                  <a:srgbClr val="92D050"/>
                </a:solidFill>
              </a:rPr>
              <a:t>г</a:t>
            </a:r>
            <a:r>
              <a:rPr lang="ru-RU" sz="4400" dirty="0" err="1">
                <a:solidFill>
                  <a:srgbClr val="00B0F0"/>
                </a:solidFill>
              </a:rPr>
              <a:t>у</a:t>
            </a:r>
            <a:r>
              <a:rPr lang="ru-RU" sz="44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5362" name="Picture 2" descr="http://upload.rb.ru/upload/admins/picture/1057/c1cf6b28e272bf966516cd544358106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222">
            <a:off x="3899539" y="4254392"/>
            <a:ext cx="1665001" cy="16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5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5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блакитний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алмаз</a:t>
            </a:r>
          </a:p>
        </p:txBody>
      </p:sp>
      <p:pic>
        <p:nvPicPr>
          <p:cNvPr id="1026" name="Picture 2" descr="самый большой алмаз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69" y="2420888"/>
            <a:ext cx="2124236" cy="16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мый большой алмаз в ми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14" y="4221088"/>
            <a:ext cx="3114346" cy="13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7096" y="2420520"/>
            <a:ext cx="295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одній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південноафриканських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шахт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знайдений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блакитний</a:t>
            </a:r>
            <a:r>
              <a:rPr lang="ru-RU" sz="1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алмаз 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рекордного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розміру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Пошуками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унікальних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виробів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займалася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компанія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 Diamonds», 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і</a:t>
            </a:r>
          </a:p>
          <a:p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зафіксувала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величину в 29,6 </a:t>
            </a:r>
            <a:r>
              <a:rPr lang="ru-RU" sz="1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карата.Коштував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алмаз 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доларів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карат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вищою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  <a:p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доларів</a:t>
            </a:r>
            <a:r>
              <a:rPr lang="ru-RU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98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000">
        <p:circle/>
      </p:transition>
    </mc:Choice>
    <mc:Fallback>
      <p:transition spd="slow" advTm="1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кіт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світі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286328"/>
            <a:ext cx="3708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Супер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кіт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по </a:t>
            </a:r>
            <a:r>
              <a:rPr lang="ru-RU" dirty="0" err="1"/>
              <a:t>кличці</a:t>
            </a:r>
            <a:r>
              <a:rPr lang="ru-RU" dirty="0"/>
              <a:t> </a:t>
            </a:r>
            <a:r>
              <a:rPr lang="en-US" dirty="0"/>
              <a:t>Scarlett's Magic (</a:t>
            </a:r>
            <a:r>
              <a:rPr lang="ru-RU" dirty="0" err="1"/>
              <a:t>Скарлеттс</a:t>
            </a:r>
            <a:r>
              <a:rPr lang="ru-RU" dirty="0"/>
              <a:t> </a:t>
            </a:r>
            <a:r>
              <a:rPr lang="ru-RU" dirty="0" err="1"/>
              <a:t>Меджік</a:t>
            </a:r>
            <a:r>
              <a:rPr lang="ru-RU" dirty="0"/>
              <a:t>, </a:t>
            </a:r>
            <a:r>
              <a:rPr lang="ru-RU" dirty="0" err="1"/>
              <a:t>дослівно</a:t>
            </a:r>
            <a:r>
              <a:rPr lang="ru-RU" dirty="0"/>
              <a:t>: </a:t>
            </a:r>
            <a:r>
              <a:rPr lang="ru-RU" dirty="0" err="1"/>
              <a:t>Чарівність</a:t>
            </a:r>
            <a:r>
              <a:rPr lang="ru-RU" dirty="0"/>
              <a:t> </a:t>
            </a:r>
            <a:r>
              <a:rPr lang="ru-RU" dirty="0" err="1"/>
              <a:t>Скарлетт</a:t>
            </a:r>
            <a:r>
              <a:rPr lang="ru-RU" dirty="0"/>
              <a:t>), породи </a:t>
            </a:r>
            <a:r>
              <a:rPr lang="ru-RU" dirty="0" err="1"/>
              <a:t>велична</a:t>
            </a:r>
            <a:r>
              <a:rPr lang="ru-RU" dirty="0"/>
              <a:t> савана,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котом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ru-RU" dirty="0"/>
              <a:t>18-місячний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кіт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Scarlett's Magic </a:t>
            </a:r>
            <a:r>
              <a:rPr lang="ru-RU" dirty="0" err="1"/>
              <a:t>потрапив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до Книги </a:t>
            </a:r>
            <a:r>
              <a:rPr lang="ru-RU" dirty="0" err="1"/>
              <a:t>рекордів</a:t>
            </a:r>
            <a:r>
              <a:rPr lang="ru-RU" dirty="0"/>
              <a:t> </a:t>
            </a:r>
            <a:r>
              <a:rPr lang="ru-RU" dirty="0" err="1"/>
              <a:t>Гіннеса</a:t>
            </a:r>
            <a:r>
              <a:rPr lang="ru-RU" dirty="0"/>
              <a:t> за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дивовижний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: </a:t>
            </a:r>
            <a:r>
              <a:rPr lang="ru-RU" dirty="0" err="1"/>
              <a:t>майже</a:t>
            </a:r>
            <a:r>
              <a:rPr lang="ru-RU" dirty="0"/>
              <a:t> 44 </a:t>
            </a:r>
            <a:r>
              <a:rPr lang="ru-RU" dirty="0" err="1"/>
              <a:t>сантиметри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плеча до </a:t>
            </a:r>
            <a:r>
              <a:rPr lang="ru-RU" dirty="0" err="1"/>
              <a:t>пальця</a:t>
            </a:r>
            <a:r>
              <a:rPr lang="ru-RU" dirty="0"/>
              <a:t> </a:t>
            </a:r>
            <a:r>
              <a:rPr lang="ru-RU" dirty="0" err="1"/>
              <a:t>задньої</a:t>
            </a:r>
            <a:r>
              <a:rPr lang="ru-RU" dirty="0"/>
              <a:t> </a:t>
            </a:r>
            <a:r>
              <a:rPr lang="ru-RU" dirty="0" err="1"/>
              <a:t>лапи</a:t>
            </a:r>
            <a:r>
              <a:rPr lang="ru-RU" dirty="0"/>
              <a:t>.</a:t>
            </a:r>
          </a:p>
        </p:txBody>
      </p:sp>
      <p:pic>
        <p:nvPicPr>
          <p:cNvPr id="3076" name="Picture 4" descr="Самый большой кот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3"/>
            <a:ext cx="195429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2629"/>
      </p:ext>
    </p:extLst>
  </p:cSld>
  <p:clrMapOvr>
    <a:masterClrMapping/>
  </p:clrMapOvr>
  <p:transition spd="slow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40760" cy="928464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92D050"/>
                </a:solidFill>
              </a:rPr>
              <a:t>Найменший</a:t>
            </a:r>
            <a:r>
              <a:rPr lang="ru-RU" sz="2800" dirty="0">
                <a:solidFill>
                  <a:srgbClr val="92D050"/>
                </a:solidFill>
              </a:rPr>
              <a:t> хамелеон в </a:t>
            </a:r>
            <a:r>
              <a:rPr lang="ru-RU" sz="2800" dirty="0" err="1">
                <a:solidFill>
                  <a:srgbClr val="92D050"/>
                </a:solidFill>
              </a:rPr>
              <a:t>світі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20888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Незвичайне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засвідчене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північному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Мадагаскару.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карликовий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підвид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ящірок-хамелеонів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момент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хамелеонів</a:t>
            </a:r>
            <a:r>
              <a:rPr lang="ru-RU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обмежується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другу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знайшли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Нусі-Бе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хамелеон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Брукезія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є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найменшою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ящіркою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обмежуються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міліметрів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factroom.ru/facts/wp-content/uploads/2012/02/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57" y="2420888"/>
            <a:ext cx="2619375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znayvse.ru/images/stories/uzn_1406288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05" y="3982803"/>
            <a:ext cx="2165278" cy="1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4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00">
        <p14:ripple/>
      </p:transition>
    </mc:Choice>
    <mc:Fallback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Найменша Країна світу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2335" y="2132856"/>
            <a:ext cx="3275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Найменша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-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Ватикан</a:t>
            </a:r>
            <a:r>
              <a:rPr lang="ru-RU" dirty="0"/>
              <a:t> (0,44 </a:t>
            </a:r>
            <a:r>
              <a:rPr lang="ru-RU" dirty="0" err="1"/>
              <a:t>кв.км</a:t>
            </a:r>
            <a:r>
              <a:rPr lang="ru-RU" dirty="0"/>
              <a:t>). </a:t>
            </a:r>
            <a:r>
              <a:rPr lang="ru-RU" dirty="0" err="1"/>
              <a:t>Неофіційно</a:t>
            </a:r>
            <a:r>
              <a:rPr lang="ru-RU" dirty="0"/>
              <a:t> - </a:t>
            </a:r>
            <a:r>
              <a:rPr lang="ru-RU" dirty="0" err="1"/>
              <a:t>самопроголошену</a:t>
            </a:r>
            <a:r>
              <a:rPr lang="ru-RU" dirty="0"/>
              <a:t> </a:t>
            </a:r>
            <a:r>
              <a:rPr lang="ru-RU" dirty="0" err="1"/>
              <a:t>мікродержаву</a:t>
            </a:r>
            <a:r>
              <a:rPr lang="ru-RU" dirty="0"/>
              <a:t> </a:t>
            </a:r>
            <a:r>
              <a:rPr lang="ru-RU" dirty="0" err="1"/>
              <a:t>Сіленд</a:t>
            </a:r>
            <a:r>
              <a:rPr lang="ru-RU" dirty="0"/>
              <a:t>.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на фото. </a:t>
            </a:r>
            <a:r>
              <a:rPr lang="ru-RU" dirty="0" err="1"/>
              <a:t>Утворено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колишньої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майором </a:t>
            </a:r>
            <a:r>
              <a:rPr lang="ru-RU" dirty="0" err="1"/>
              <a:t>Роєм</a:t>
            </a:r>
            <a:r>
              <a:rPr lang="ru-RU" dirty="0"/>
              <a:t> </a:t>
            </a:r>
            <a:r>
              <a:rPr lang="ru-RU" dirty="0" err="1"/>
              <a:t>Бейтсвом</a:t>
            </a:r>
            <a:r>
              <a:rPr lang="ru-RU" dirty="0"/>
              <a:t> в 1967. </a:t>
            </a:r>
            <a:r>
              <a:rPr lang="ru-RU" dirty="0" err="1"/>
              <a:t>Продається</a:t>
            </a:r>
            <a:r>
              <a:rPr lang="ru-RU" dirty="0"/>
              <a:t> за 750 млн </a:t>
            </a:r>
            <a:r>
              <a:rPr lang="ru-RU" dirty="0" err="1"/>
              <a:t>євро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bezpekavip.com/storage/images/na_glavnoy/a9a48550066edace765a67d3c62b43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30409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5000">
        <p:checker/>
      </p:transition>
    </mc:Choice>
    <mc:Fallback>
      <p:transition spd="slow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512768" cy="107248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92D050"/>
                </a:solidFill>
              </a:rPr>
              <a:t>готель</a:t>
            </a:r>
            <a:r>
              <a:rPr lang="ru-RU" sz="2800" dirty="0">
                <a:solidFill>
                  <a:srgbClr val="92D050"/>
                </a:solidFill>
              </a:rPr>
              <a:t> з </a:t>
            </a:r>
            <a:r>
              <a:rPr lang="ru-RU" sz="2800" dirty="0" err="1">
                <a:solidFill>
                  <a:srgbClr val="92D050"/>
                </a:solidFill>
              </a:rPr>
              <a:t>пластикових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карток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42900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Нью Йорку </a:t>
            </a:r>
            <a:r>
              <a:rPr lang="ru-RU" dirty="0" err="1"/>
              <a:t>відкрили</a:t>
            </a:r>
            <a:r>
              <a:rPr lang="ru-RU" dirty="0"/>
              <a:t> </a:t>
            </a:r>
            <a:r>
              <a:rPr lang="ru-RU" dirty="0" err="1">
                <a:solidFill>
                  <a:srgbClr val="92D050"/>
                </a:solidFill>
              </a:rPr>
              <a:t>готель</a:t>
            </a:r>
            <a:r>
              <a:rPr lang="ru-RU" dirty="0"/>
              <a:t>, </a:t>
            </a:r>
            <a:r>
              <a:rPr lang="ru-RU" dirty="0" err="1"/>
              <a:t>зроблену</a:t>
            </a:r>
            <a:r>
              <a:rPr lang="ru-RU" dirty="0"/>
              <a:t> з 200 000 </a:t>
            </a:r>
            <a:r>
              <a:rPr lang="ru-RU" dirty="0" err="1">
                <a:solidFill>
                  <a:srgbClr val="92D050"/>
                </a:solidFill>
              </a:rPr>
              <a:t>пластикових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карток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двері</a:t>
            </a:r>
            <a:r>
              <a:rPr lang="ru-RU" dirty="0"/>
              <a:t>.</a:t>
            </a:r>
          </a:p>
        </p:txBody>
      </p:sp>
      <p:pic>
        <p:nvPicPr>
          <p:cNvPr id="6146" name="Picture 2" descr="Holiday Inn's Key Card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5168"/>
            <a:ext cx="4248472" cy="29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9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 pattern="hexago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liday Inn's Key Card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2" y="1147517"/>
            <a:ext cx="3300893" cy="25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liday Inn's Key Card Ho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937850" cy="20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4626" y="1147517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незвичайній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en-US" dirty="0">
                <a:solidFill>
                  <a:srgbClr val="92D050"/>
                </a:solidFill>
              </a:rPr>
              <a:t>Holiday Inn's Key Card Hotel, </a:t>
            </a:r>
            <a:r>
              <a:rPr lang="ru-RU" dirty="0"/>
              <a:t>яку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встигли</a:t>
            </a:r>
            <a:r>
              <a:rPr lang="ru-RU" dirty="0"/>
              <a:t> внести </a:t>
            </a:r>
            <a:r>
              <a:rPr lang="ru-RU" dirty="0">
                <a:solidFill>
                  <a:srgbClr val="FF0000"/>
                </a:solidFill>
              </a:rPr>
              <a:t>в Книгу </a:t>
            </a:r>
            <a:r>
              <a:rPr lang="ru-RU" dirty="0" err="1">
                <a:solidFill>
                  <a:srgbClr val="FF0000"/>
                </a:solidFill>
              </a:rPr>
              <a:t>рекордів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Гіннеса</a:t>
            </a:r>
            <a:r>
              <a:rPr lang="ru-RU" dirty="0"/>
              <a:t>, є </a:t>
            </a:r>
            <a:r>
              <a:rPr lang="ru-RU" dirty="0" err="1"/>
              <a:t>гостьова</a:t>
            </a:r>
            <a:r>
              <a:rPr lang="ru-RU" dirty="0"/>
              <a:t> </a:t>
            </a:r>
            <a:r>
              <a:rPr lang="ru-RU" dirty="0" err="1"/>
              <a:t>кімната</a:t>
            </a:r>
            <a:r>
              <a:rPr lang="ru-RU" dirty="0"/>
              <a:t>, ванна </a:t>
            </a:r>
            <a:r>
              <a:rPr lang="ru-RU" dirty="0" err="1"/>
              <a:t>кімната</a:t>
            </a:r>
            <a:r>
              <a:rPr lang="ru-RU" dirty="0"/>
              <a:t> та коридор.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невеликого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мебльовані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зроблений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з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пластикових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карток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106" y="3708552"/>
            <a:ext cx="3582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Готель</a:t>
            </a:r>
            <a:r>
              <a:rPr lang="ru-RU" dirty="0"/>
              <a:t>, </a:t>
            </a:r>
            <a:r>
              <a:rPr lang="ru-RU" dirty="0" err="1"/>
              <a:t>площею</a:t>
            </a:r>
            <a:r>
              <a:rPr lang="ru-RU" dirty="0"/>
              <a:t> 37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побудував</a:t>
            </a:r>
            <a:r>
              <a:rPr lang="ru-RU" dirty="0"/>
              <a:t> на </a:t>
            </a:r>
            <a:r>
              <a:rPr lang="ru-RU" dirty="0" err="1"/>
              <a:t>Манхеттені</a:t>
            </a:r>
            <a:r>
              <a:rPr lang="ru-RU" dirty="0"/>
              <a:t> Брайан Берг.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збирається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>
                <a:solidFill>
                  <a:srgbClr val="92D050"/>
                </a:solidFill>
              </a:rPr>
              <a:t>мережу з 1200 </a:t>
            </a:r>
            <a:r>
              <a:rPr lang="ru-RU" dirty="0" err="1">
                <a:solidFill>
                  <a:srgbClr val="92D050"/>
                </a:solidFill>
              </a:rPr>
              <a:t>готелів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>
                <a:solidFill>
                  <a:srgbClr val="92D050"/>
                </a:solidFill>
              </a:rPr>
              <a:t>пластикових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карток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/>
              <a:t>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66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0">
        <p14:prism isContent="1" isInverted="1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Найвища гора в світі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Эвер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4392488" cy="29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251366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Найвища</a:t>
            </a:r>
            <a:r>
              <a:rPr lang="ru-RU" dirty="0"/>
              <a:t> гора в </a:t>
            </a:r>
            <a:r>
              <a:rPr lang="ru-RU" dirty="0" err="1"/>
              <a:t>світі</a:t>
            </a:r>
            <a:r>
              <a:rPr lang="ru-RU" dirty="0"/>
              <a:t> -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Еверест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(Джомолунгма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Сагарматха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Гімалаях</a:t>
            </a:r>
            <a:r>
              <a:rPr lang="ru-RU" dirty="0"/>
              <a:t>. Максимальна </a:t>
            </a:r>
            <a:r>
              <a:rPr lang="ru-RU" dirty="0" err="1"/>
              <a:t>висота</a:t>
            </a:r>
            <a:r>
              <a:rPr lang="ru-RU" dirty="0"/>
              <a:t> - 8844 </a:t>
            </a:r>
            <a:r>
              <a:rPr lang="ru-RU" dirty="0" err="1"/>
              <a:t>метрів</a:t>
            </a:r>
            <a:r>
              <a:rPr lang="ru-RU" dirty="0"/>
              <a:t>. На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err="1"/>
              <a:t>дме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200 км на годину, а </a:t>
            </a:r>
            <a:r>
              <a:rPr lang="ru-RU" dirty="0" err="1"/>
              <a:t>вночі</a:t>
            </a:r>
            <a:r>
              <a:rPr lang="ru-RU" dirty="0"/>
              <a:t> температура </a:t>
            </a:r>
            <a:r>
              <a:rPr lang="ru-RU" dirty="0" err="1"/>
              <a:t>опускається</a:t>
            </a:r>
            <a:r>
              <a:rPr lang="ru-RU" dirty="0"/>
              <a:t> до -60 </a:t>
            </a:r>
            <a:r>
              <a:rPr lang="ru-RU" dirty="0" err="1"/>
              <a:t>градусів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95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>
        <p14:prism isContent="1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823" y="458112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CC00CC"/>
                </a:solidFill>
              </a:rPr>
              <a:t>Найбільша</a:t>
            </a:r>
            <a:r>
              <a:rPr lang="ru-RU" dirty="0">
                <a:solidFill>
                  <a:srgbClr val="CC00CC"/>
                </a:solidFill>
              </a:rPr>
              <a:t> собака у </a:t>
            </a:r>
            <a:r>
              <a:rPr lang="ru-RU" dirty="0" err="1">
                <a:solidFill>
                  <a:srgbClr val="CC00CC"/>
                </a:solidFill>
              </a:rPr>
              <a:t>світі</a:t>
            </a:r>
            <a:r>
              <a:rPr lang="ru-RU" dirty="0">
                <a:solidFill>
                  <a:srgbClr val="CC00CC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данський</a:t>
            </a:r>
            <a:r>
              <a:rPr lang="ru-RU" dirty="0"/>
              <a:t> дог </a:t>
            </a:r>
            <a:r>
              <a:rPr lang="ru-RU" dirty="0" err="1"/>
              <a:t>Гібсон</a:t>
            </a:r>
            <a:r>
              <a:rPr lang="ru-RU" dirty="0"/>
              <a:t> у вертикальному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2-ух </a:t>
            </a:r>
            <a:r>
              <a:rPr lang="ru-RU" dirty="0" err="1"/>
              <a:t>метрів</a:t>
            </a:r>
            <a:r>
              <a:rPr lang="ru-RU" dirty="0"/>
              <a:t> і 10 </a:t>
            </a:r>
            <a:r>
              <a:rPr lang="ru-RU" dirty="0" err="1"/>
              <a:t>сантиметрів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лапи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40-41.</a:t>
            </a:r>
          </a:p>
        </p:txBody>
      </p:sp>
      <p:pic>
        <p:nvPicPr>
          <p:cNvPr id="8194" name="Picture 2" descr="Самая большая и самая маленькая соба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45148"/>
            <a:ext cx="4820791" cy="32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000">
        <p:blinds dir="vert"/>
      </p:transition>
    </mc:Choice>
    <mc:Fallback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695</Words>
  <Application>Microsoft Office PowerPoint</Application>
  <PresentationFormat>Экран (4:3)</PresentationFormat>
  <Paragraphs>46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Презентация PowerPoint</vt:lpstr>
      <vt:lpstr>блакитний алмаз</vt:lpstr>
      <vt:lpstr>Найбільший кіт у світі</vt:lpstr>
      <vt:lpstr>Найменший хамелеон в світі</vt:lpstr>
      <vt:lpstr>Найменша Країна світу</vt:lpstr>
      <vt:lpstr>готель з пластикових карток</vt:lpstr>
      <vt:lpstr>Презентация PowerPoint</vt:lpstr>
      <vt:lpstr>Найвища гора в світі</vt:lpstr>
      <vt:lpstr>Презентация PowerPoint</vt:lpstr>
      <vt:lpstr>Маленький художник-геній Кіерон Вільямсон і його картини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13</cp:revision>
  <dcterms:created xsi:type="dcterms:W3CDTF">2015-02-20T15:56:41Z</dcterms:created>
  <dcterms:modified xsi:type="dcterms:W3CDTF">2015-02-20T18:24:14Z</dcterms:modified>
</cp:coreProperties>
</file>