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1817-DA8E-416C-A8A6-4DFBB0513C69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F6F2-D3D1-4DA2-89B5-3DD484831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D0E5BC0-3E6D-4320-9B66-1111D819C8D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579B71A-B6B4-4D10-B543-9896992922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stach.com.ua/information/news&amp;news_id=29" TargetMode="External"/><Relationship Id="rId2" Type="http://schemas.openxmlformats.org/officeDocument/2006/relationships/hyperlink" Target="http://tutjob.com/ua/professions/dizajner-interera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mages.yandex.ua/yandsearch?tld=ua&amp;p=4&amp;tex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085184"/>
            <a:ext cx="2624336" cy="141500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Дизайнер </a:t>
            </a:r>
            <a:r>
              <a:rPr lang="uk-UA" sz="6600" b="1" dirty="0" err="1" smtClean="0"/>
              <a:t>інтер</a:t>
            </a:r>
            <a:r>
              <a:rPr lang="en-US" sz="6600" b="1" dirty="0" smtClean="0"/>
              <a:t>`</a:t>
            </a:r>
            <a:r>
              <a:rPr lang="uk-UA" sz="6600" b="1" dirty="0" err="1" smtClean="0"/>
              <a:t>єру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3977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8551"/>
            <a:ext cx="417646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Чим </a:t>
            </a:r>
            <a:r>
              <a:rPr lang="ru-RU" b="1" dirty="0" err="1" smtClean="0"/>
              <a:t>займається</a:t>
            </a:r>
            <a:r>
              <a:rPr lang="ru-RU" b="1" dirty="0" smtClean="0"/>
              <a:t> Дизайнер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? </a:t>
            </a:r>
            <a:r>
              <a:rPr lang="ru-RU" b="1" dirty="0" err="1" smtClean="0"/>
              <a:t>Він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художник, але і конструктор, </a:t>
            </a:r>
            <a:r>
              <a:rPr lang="ru-RU" b="1" dirty="0" err="1" smtClean="0"/>
              <a:t>проектувальник</a:t>
            </a:r>
            <a:r>
              <a:rPr lang="ru-RU" b="1" dirty="0" smtClean="0"/>
              <a:t>, і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виконроб</a:t>
            </a:r>
            <a:r>
              <a:rPr lang="ru-RU" b="1" dirty="0" smtClean="0"/>
              <a:t>. </a:t>
            </a:r>
            <a:r>
              <a:rPr lang="ru-RU" b="1" dirty="0" err="1" smtClean="0"/>
              <a:t>Створює</a:t>
            </a:r>
            <a:r>
              <a:rPr lang="ru-RU" b="1" dirty="0" smtClean="0"/>
              <a:t> </a:t>
            </a:r>
            <a:r>
              <a:rPr lang="ru-RU" b="1" dirty="0" err="1" smtClean="0"/>
              <a:t>простір</a:t>
            </a:r>
            <a:r>
              <a:rPr lang="ru-RU" b="1" dirty="0" smtClean="0"/>
              <a:t> з </a:t>
            </a:r>
            <a:r>
              <a:rPr lang="ru-RU" b="1" dirty="0" err="1" smtClean="0"/>
              <a:t>неповторним</a:t>
            </a:r>
            <a:r>
              <a:rPr lang="ru-RU" b="1" dirty="0" smtClean="0"/>
              <a:t> стилем, аурою, </a:t>
            </a:r>
            <a:r>
              <a:rPr lang="ru-RU" b="1" dirty="0" err="1" smtClean="0"/>
              <a:t>енергетикою</a:t>
            </a:r>
            <a:r>
              <a:rPr lang="ru-RU" b="1" dirty="0" smtClean="0"/>
              <a:t>. </a:t>
            </a:r>
            <a:r>
              <a:rPr lang="ru-RU" b="1" dirty="0" err="1" smtClean="0"/>
              <a:t>Утілює</a:t>
            </a:r>
            <a:r>
              <a:rPr lang="ru-RU" b="1" dirty="0" smtClean="0"/>
              <a:t> </a:t>
            </a:r>
            <a:r>
              <a:rPr lang="ru-RU" b="1" dirty="0" err="1" smtClean="0"/>
              <a:t>ідею</a:t>
            </a:r>
            <a:r>
              <a:rPr lang="ru-RU" b="1" dirty="0" smtClean="0"/>
              <a:t> нового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 </a:t>
            </a:r>
            <a:r>
              <a:rPr lang="ru-RU" b="1" dirty="0" err="1" smtClean="0"/>
              <a:t>квартири</a:t>
            </a:r>
            <a:r>
              <a:rPr lang="ru-RU" b="1" dirty="0" smtClean="0"/>
              <a:t>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в </a:t>
            </a:r>
            <a:r>
              <a:rPr lang="ru-RU" b="1" dirty="0" err="1" smtClean="0"/>
              <a:t>ескізі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в </a:t>
            </a:r>
            <a:r>
              <a:rPr lang="ru-RU" b="1" dirty="0" err="1" smtClean="0"/>
              <a:t>кресленнях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 Дизайн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 (</a:t>
            </a:r>
            <a:r>
              <a:rPr lang="ru-RU" b="1" dirty="0" err="1" smtClean="0"/>
              <a:t>Інтер'єрний</a:t>
            </a:r>
            <a:r>
              <a:rPr lang="ru-RU" b="1" dirty="0" smtClean="0"/>
              <a:t> дизайн) - </a:t>
            </a:r>
            <a:r>
              <a:rPr lang="ru-RU" b="1" dirty="0" err="1" smtClean="0"/>
              <a:t>галузь</a:t>
            </a:r>
            <a:r>
              <a:rPr lang="ru-RU" b="1" dirty="0" smtClean="0"/>
              <a:t> дизайну, </a:t>
            </a:r>
            <a:r>
              <a:rPr lang="ru-RU" b="1" dirty="0" err="1" smtClean="0"/>
              <a:t>художньо-технічна</a:t>
            </a:r>
            <a:r>
              <a:rPr lang="ru-RU" b="1" dirty="0" smtClean="0"/>
              <a:t> практика </a:t>
            </a:r>
            <a:r>
              <a:rPr lang="ru-RU" b="1" dirty="0" err="1" smtClean="0"/>
              <a:t>комбінування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маніпуляцій</a:t>
            </a:r>
            <a:r>
              <a:rPr lang="ru-RU" b="1" dirty="0" smtClean="0"/>
              <a:t> </a:t>
            </a:r>
            <a:r>
              <a:rPr lang="ru-RU" b="1" dirty="0" err="1" smtClean="0"/>
              <a:t>об'єктами</a:t>
            </a:r>
            <a:r>
              <a:rPr lang="ru-RU" b="1" dirty="0" smtClean="0"/>
              <a:t>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 з метою </a:t>
            </a:r>
            <a:r>
              <a:rPr lang="ru-RU" b="1" dirty="0" err="1" smtClean="0"/>
              <a:t>приведення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приміщення</a:t>
            </a:r>
            <a:r>
              <a:rPr lang="ru-RU" b="1" dirty="0" smtClean="0"/>
              <a:t> до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функціональним</a:t>
            </a:r>
            <a:r>
              <a:rPr lang="ru-RU" b="1" dirty="0" smtClean="0"/>
              <a:t> і </a:t>
            </a:r>
            <a:r>
              <a:rPr lang="ru-RU" b="1" dirty="0" err="1" smtClean="0"/>
              <a:t>естетичним</a:t>
            </a:r>
            <a:r>
              <a:rPr lang="ru-RU" b="1" dirty="0" smtClean="0"/>
              <a:t> </a:t>
            </a:r>
            <a:r>
              <a:rPr lang="ru-RU" b="1" dirty="0" err="1" smtClean="0"/>
              <a:t>запитам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користувачів</a:t>
            </a:r>
            <a:r>
              <a:rPr lang="ru-RU" b="1" dirty="0" smtClean="0"/>
              <a:t> (</a:t>
            </a:r>
            <a:r>
              <a:rPr lang="ru-RU" b="1" dirty="0" err="1" smtClean="0"/>
              <a:t>оптимізація</a:t>
            </a:r>
            <a:r>
              <a:rPr lang="ru-RU" b="1" dirty="0" smtClean="0"/>
              <a:t>),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ергономічності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в </a:t>
            </a:r>
            <a:r>
              <a:rPr lang="ru-RU" b="1" dirty="0" err="1" smtClean="0"/>
              <a:t>приміщенні</a:t>
            </a:r>
            <a:r>
              <a:rPr lang="ru-RU" b="1" dirty="0" smtClean="0"/>
              <a:t>, </a:t>
            </a:r>
            <a:r>
              <a:rPr lang="ru-RU" b="1" dirty="0" err="1" smtClean="0"/>
              <a:t>зниження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колірних</a:t>
            </a:r>
            <a:r>
              <a:rPr lang="ru-RU" b="1" dirty="0" smtClean="0"/>
              <a:t>, </a:t>
            </a:r>
            <a:r>
              <a:rPr lang="ru-RU" b="1" dirty="0" err="1" smtClean="0"/>
              <a:t>формових</a:t>
            </a:r>
            <a:r>
              <a:rPr lang="ru-RU" b="1" dirty="0" smtClean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шумів</a:t>
            </a:r>
            <a:r>
              <a:rPr lang="ru-RU" b="1" dirty="0" smtClean="0"/>
              <a:t>, </a:t>
            </a:r>
            <a:r>
              <a:rPr lang="ru-RU" b="1" dirty="0" err="1" smtClean="0"/>
              <a:t>поліпшення</a:t>
            </a:r>
            <a:r>
              <a:rPr lang="ru-RU" b="1" dirty="0" smtClean="0"/>
              <a:t> </a:t>
            </a:r>
            <a:r>
              <a:rPr lang="ru-RU" b="1" dirty="0" err="1" smtClean="0"/>
              <a:t>навігації</a:t>
            </a:r>
            <a:r>
              <a:rPr lang="ru-RU" b="1" dirty="0" smtClean="0"/>
              <a:t> у великих </a:t>
            </a:r>
            <a:r>
              <a:rPr lang="ru-RU" b="1" dirty="0" err="1" smtClean="0"/>
              <a:t>приміщеннях</a:t>
            </a:r>
            <a:r>
              <a:rPr lang="ru-RU" b="1" dirty="0" smtClean="0"/>
              <a:t>, </a:t>
            </a:r>
            <a:r>
              <a:rPr lang="ru-RU" b="1" dirty="0" err="1" smtClean="0"/>
              <a:t>оптимізація</a:t>
            </a:r>
            <a:r>
              <a:rPr lang="ru-RU" b="1" dirty="0" smtClean="0"/>
              <a:t> </a:t>
            </a:r>
            <a:r>
              <a:rPr lang="ru-RU" b="1" dirty="0" err="1" smtClean="0"/>
              <a:t>маркування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використовуваної</a:t>
            </a:r>
            <a:r>
              <a:rPr lang="ru-RU" b="1" dirty="0" smtClean="0"/>
              <a:t> </a:t>
            </a:r>
            <a:r>
              <a:rPr lang="ru-RU" b="1" dirty="0" err="1" smtClean="0"/>
              <a:t>меблів</a:t>
            </a:r>
            <a:r>
              <a:rPr lang="ru-RU" b="1" dirty="0" smtClean="0"/>
              <a:t>, </a:t>
            </a:r>
            <a:r>
              <a:rPr lang="ru-RU" b="1" dirty="0" err="1" smtClean="0"/>
              <a:t>розробка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спеціалізованих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приміщень</a:t>
            </a:r>
            <a:r>
              <a:rPr lang="ru-RU" b="1" dirty="0" smtClean="0"/>
              <a:t>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 </a:t>
            </a:r>
            <a:r>
              <a:rPr lang="ru-RU" b="1" dirty="0" err="1" smtClean="0"/>
              <a:t>студія</a:t>
            </a:r>
            <a:r>
              <a:rPr lang="ru-RU" b="1" dirty="0" smtClean="0"/>
              <a:t> </a:t>
            </a:r>
            <a:r>
              <a:rPr lang="ru-RU" b="1" dirty="0" err="1" smtClean="0"/>
              <a:t>звукозапису</a:t>
            </a:r>
            <a:r>
              <a:rPr lang="ru-RU" b="1" dirty="0" smtClean="0"/>
              <a:t>, </a:t>
            </a:r>
            <a:r>
              <a:rPr lang="ru-RU" b="1" dirty="0" err="1" smtClean="0"/>
              <a:t>студія</a:t>
            </a:r>
            <a:r>
              <a:rPr lang="ru-RU" b="1" dirty="0" smtClean="0"/>
              <a:t> </a:t>
            </a:r>
            <a:r>
              <a:rPr lang="ru-RU" b="1" dirty="0" err="1" smtClean="0"/>
              <a:t>кіномонтажу</a:t>
            </a:r>
            <a:r>
              <a:rPr lang="ru-RU" b="1" dirty="0" smtClean="0"/>
              <a:t>, </a:t>
            </a:r>
            <a:r>
              <a:rPr lang="ru-RU" b="1" dirty="0" err="1" smtClean="0"/>
              <a:t>студія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фотографії</a:t>
            </a:r>
            <a:r>
              <a:rPr lang="ru-RU" b="1" dirty="0" smtClean="0"/>
              <a:t>, аквапарк).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72" y="45746"/>
            <a:ext cx="4394463" cy="32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96" y="3433494"/>
            <a:ext cx="4416151" cy="330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Метою дизайну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виступати</a:t>
            </a:r>
            <a:r>
              <a:rPr lang="ru-RU" b="1" dirty="0" smtClean="0"/>
              <a:t>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проблем </a:t>
            </a:r>
            <a:r>
              <a:rPr lang="ru-RU" b="1" dirty="0" err="1" smtClean="0"/>
              <a:t>проектування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найменшого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елементу</a:t>
            </a:r>
            <a:r>
              <a:rPr lang="ru-RU" b="1" dirty="0" smtClean="0"/>
              <a:t> </a:t>
            </a:r>
            <a:r>
              <a:rPr lang="ru-RU" b="1" dirty="0" err="1" smtClean="0"/>
              <a:t>конструкції</a:t>
            </a:r>
            <a:r>
              <a:rPr lang="ru-RU" b="1" dirty="0" smtClean="0"/>
              <a:t> до </a:t>
            </a:r>
            <a:r>
              <a:rPr lang="ru-RU" b="1" dirty="0" err="1" smtClean="0"/>
              <a:t>глобальних</a:t>
            </a:r>
            <a:r>
              <a:rPr lang="ru-RU" b="1" dirty="0" smtClean="0"/>
              <a:t> великих і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утопічних</a:t>
            </a:r>
            <a:r>
              <a:rPr lang="ru-RU" b="1" dirty="0" smtClean="0"/>
              <a:t> </a:t>
            </a:r>
            <a:r>
              <a:rPr lang="ru-RU" b="1" dirty="0" err="1" smtClean="0"/>
              <a:t>ідей</a:t>
            </a:r>
            <a:r>
              <a:rPr lang="ru-RU" b="1" dirty="0" smtClean="0"/>
              <a:t>. У </a:t>
            </a:r>
            <a:r>
              <a:rPr lang="ru-RU" b="1" dirty="0" err="1" smtClean="0"/>
              <a:t>зв'язку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різким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зростанням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планети</a:t>
            </a:r>
            <a:r>
              <a:rPr lang="ru-RU" b="1" dirty="0" smtClean="0"/>
              <a:t>,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однією</a:t>
            </a:r>
            <a:r>
              <a:rPr lang="ru-RU" b="1" dirty="0" smtClean="0"/>
              <a:t> метою дизайну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привабливість</a:t>
            </a:r>
            <a:r>
              <a:rPr lang="ru-RU" b="1" dirty="0" smtClean="0"/>
              <a:t>. </a:t>
            </a:r>
            <a:r>
              <a:rPr lang="ru-RU" b="1" dirty="0" err="1" smtClean="0"/>
              <a:t>Тобто</a:t>
            </a:r>
            <a:r>
              <a:rPr lang="ru-RU" b="1" dirty="0" smtClean="0"/>
              <a:t> дизайн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інструментом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та </a:t>
            </a:r>
            <a:r>
              <a:rPr lang="ru-RU" b="1" dirty="0" err="1" smtClean="0"/>
              <a:t>об'єктом</a:t>
            </a:r>
            <a:r>
              <a:rPr lang="ru-RU" b="1" dirty="0" smtClean="0"/>
              <a:t> дизайну. Мета ж дизайну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значущість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для </a:t>
            </a:r>
            <a:r>
              <a:rPr lang="ru-RU" b="1" dirty="0" err="1" smtClean="0"/>
              <a:t>дизайнерів</a:t>
            </a:r>
            <a:r>
              <a:rPr lang="ru-RU" b="1" dirty="0" smtClean="0"/>
              <a:t> як </a:t>
            </a:r>
            <a:r>
              <a:rPr lang="ru-RU" b="1" dirty="0" err="1" smtClean="0"/>
              <a:t>керівників</a:t>
            </a:r>
            <a:r>
              <a:rPr lang="ru-RU" b="1" dirty="0" smtClean="0"/>
              <a:t> </a:t>
            </a:r>
            <a:r>
              <a:rPr lang="ru-RU" b="1" dirty="0" err="1" smtClean="0"/>
              <a:t>проектування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Таким чином, з мети дизайну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зробити</a:t>
            </a:r>
            <a:r>
              <a:rPr lang="ru-RU" b="1" dirty="0" smtClean="0"/>
              <a:t> </a:t>
            </a:r>
            <a:r>
              <a:rPr lang="ru-RU" b="1" dirty="0" err="1" smtClean="0"/>
              <a:t>висновки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. </a:t>
            </a:r>
            <a:r>
              <a:rPr lang="ru-RU" b="1" dirty="0" err="1" smtClean="0"/>
              <a:t>Основним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завданням</a:t>
            </a:r>
            <a:r>
              <a:rPr lang="ru-RU" b="1" dirty="0" smtClean="0"/>
              <a:t> дизайну є:</a:t>
            </a:r>
          </a:p>
          <a:p>
            <a:pPr algn="ctr"/>
            <a:r>
              <a:rPr lang="ru-RU" b="1" dirty="0" err="1" smtClean="0"/>
              <a:t>Ергономіка</a:t>
            </a:r>
            <a:r>
              <a:rPr lang="ru-RU" b="1" dirty="0" smtClean="0"/>
              <a:t> — </a:t>
            </a:r>
            <a:r>
              <a:rPr lang="ru-RU" b="1" dirty="0" err="1" smtClean="0"/>
              <a:t>легкість</a:t>
            </a:r>
            <a:r>
              <a:rPr lang="ru-RU" b="1" dirty="0" smtClean="0"/>
              <a:t> у </a:t>
            </a:r>
            <a:r>
              <a:rPr lang="ru-RU" b="1" dirty="0" err="1" smtClean="0"/>
              <a:t>використанні</a:t>
            </a:r>
            <a:r>
              <a:rPr lang="ru-RU" b="1" dirty="0" smtClean="0"/>
              <a:t> </a:t>
            </a:r>
            <a:r>
              <a:rPr lang="ru-RU" b="1" dirty="0" err="1" smtClean="0"/>
              <a:t>об'єкта</a:t>
            </a:r>
            <a:r>
              <a:rPr lang="ru-RU" b="1" dirty="0" smtClean="0"/>
              <a:t> дизайну</a:t>
            </a:r>
          </a:p>
          <a:p>
            <a:pPr algn="ctr"/>
            <a:r>
              <a:rPr lang="ru-RU" b="1" dirty="0" err="1" smtClean="0"/>
              <a:t>Інтерфейс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користувача</a:t>
            </a:r>
            <a:r>
              <a:rPr lang="ru-RU" b="1" dirty="0" smtClean="0"/>
              <a:t> — </a:t>
            </a:r>
            <a:r>
              <a:rPr lang="ru-RU" b="1" dirty="0" err="1" smtClean="0"/>
              <a:t>психологічні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оператора, </a:t>
            </a:r>
            <a:r>
              <a:rPr lang="ru-RU" b="1" dirty="0" err="1" smtClean="0"/>
              <a:t>працюючого</a:t>
            </a:r>
            <a:r>
              <a:rPr lang="ru-RU" b="1" dirty="0" smtClean="0"/>
              <a:t> з </a:t>
            </a:r>
            <a:r>
              <a:rPr lang="ru-RU" b="1" dirty="0" err="1" smtClean="0"/>
              <a:t>об'єктом</a:t>
            </a:r>
            <a:r>
              <a:rPr lang="ru-RU" b="1" dirty="0" smtClean="0"/>
              <a:t> дизайну</a:t>
            </a:r>
          </a:p>
          <a:p>
            <a:pPr algn="ctr"/>
            <a:r>
              <a:rPr lang="ru-RU" b="1" dirty="0" err="1" smtClean="0"/>
              <a:t>Останні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тенденції</a:t>
            </a:r>
            <a:r>
              <a:rPr lang="ru-RU" b="1" dirty="0" smtClean="0"/>
              <a:t> — </a:t>
            </a:r>
            <a:r>
              <a:rPr lang="ru-RU" b="1" dirty="0" err="1" smtClean="0"/>
              <a:t>застосування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r>
              <a:rPr lang="ru-RU" b="1" dirty="0" smtClean="0"/>
              <a:t> в </a:t>
            </a:r>
            <a:r>
              <a:rPr lang="ru-RU" b="1" dirty="0" err="1" smtClean="0"/>
              <a:t>дизайні</a:t>
            </a:r>
            <a:r>
              <a:rPr lang="ru-RU" b="1" dirty="0" smtClean="0"/>
              <a:t> для </a:t>
            </a:r>
            <a:r>
              <a:rPr lang="ru-RU" b="1" dirty="0" err="1" smtClean="0"/>
              <a:t>спрощення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0" y="116632"/>
            <a:ext cx="4242767" cy="31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0" y="3356992"/>
            <a:ext cx="4260754" cy="301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Кар'єру</a:t>
            </a:r>
            <a:r>
              <a:rPr lang="ru-RU" b="1" dirty="0" smtClean="0"/>
              <a:t> </a:t>
            </a:r>
            <a:r>
              <a:rPr lang="ru-RU" b="1" dirty="0" err="1" smtClean="0"/>
              <a:t>дизайнери</a:t>
            </a:r>
            <a:r>
              <a:rPr lang="ru-RU" b="1" dirty="0" smtClean="0"/>
              <a:t>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з посади </a:t>
            </a:r>
            <a:r>
              <a:rPr lang="ru-RU" b="1" dirty="0" err="1" smtClean="0"/>
              <a:t>технічних</a:t>
            </a:r>
            <a:r>
              <a:rPr lang="ru-RU" b="1" dirty="0" smtClean="0"/>
              <a:t> </a:t>
            </a:r>
            <a:r>
              <a:rPr lang="ru-RU" b="1" dirty="0" err="1" smtClean="0"/>
              <a:t>креслярів</a:t>
            </a:r>
            <a:r>
              <a:rPr lang="ru-RU" b="1" dirty="0" smtClean="0"/>
              <a:t> (на </a:t>
            </a:r>
            <a:r>
              <a:rPr lang="ru-RU" b="1" dirty="0" err="1" smtClean="0"/>
              <a:t>професійному</a:t>
            </a:r>
            <a:r>
              <a:rPr lang="ru-RU" b="1" dirty="0" smtClean="0"/>
              <a:t> сленгу - "</a:t>
            </a:r>
            <a:r>
              <a:rPr lang="ru-RU" b="1" dirty="0" err="1" smtClean="0"/>
              <a:t>рабів</a:t>
            </a:r>
            <a:r>
              <a:rPr lang="ru-RU" b="1" dirty="0" smtClean="0"/>
              <a:t>"), в </a:t>
            </a:r>
            <a:r>
              <a:rPr lang="ru-RU" b="1" dirty="0" err="1" smtClean="0"/>
              <a:t>обов'язки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входить </a:t>
            </a:r>
            <a:r>
              <a:rPr lang="ru-RU" b="1" dirty="0" err="1" smtClean="0"/>
              <a:t>чистова</a:t>
            </a:r>
            <a:r>
              <a:rPr lang="ru-RU" b="1" dirty="0" smtClean="0"/>
              <a:t> </a:t>
            </a:r>
            <a:r>
              <a:rPr lang="ru-RU" b="1" dirty="0" err="1" smtClean="0"/>
              <a:t>доробка</a:t>
            </a:r>
            <a:r>
              <a:rPr lang="ru-RU" b="1" dirty="0" smtClean="0"/>
              <a:t>, </a:t>
            </a:r>
            <a:r>
              <a:rPr lang="ru-RU" b="1" dirty="0" err="1" smtClean="0"/>
              <a:t>візуалізація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готових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проектів</a:t>
            </a:r>
            <a:r>
              <a:rPr lang="ru-RU" b="1" dirty="0" smtClean="0"/>
              <a:t>. На </a:t>
            </a:r>
            <a:r>
              <a:rPr lang="ru-RU" b="1" dirty="0" err="1" smtClean="0"/>
              <a:t>цю</a:t>
            </a:r>
            <a:r>
              <a:rPr lang="ru-RU" b="1" dirty="0" smtClean="0"/>
              <a:t> </a:t>
            </a:r>
            <a:r>
              <a:rPr lang="ru-RU" b="1" dirty="0" err="1" smtClean="0"/>
              <a:t>позицію</a:t>
            </a:r>
            <a:r>
              <a:rPr lang="ru-RU" b="1" dirty="0" smtClean="0"/>
              <a:t> часто </a:t>
            </a:r>
            <a:r>
              <a:rPr lang="ru-RU" b="1" dirty="0" err="1" smtClean="0"/>
              <a:t>беруть</a:t>
            </a:r>
            <a:r>
              <a:rPr lang="ru-RU" b="1" dirty="0" smtClean="0"/>
              <a:t> </a:t>
            </a:r>
            <a:r>
              <a:rPr lang="ru-RU" b="1" dirty="0" err="1" smtClean="0"/>
              <a:t>студентів</a:t>
            </a:r>
            <a:r>
              <a:rPr lang="ru-RU" b="1" dirty="0" smtClean="0"/>
              <a:t> </a:t>
            </a:r>
            <a:r>
              <a:rPr lang="ru-RU" b="1" dirty="0" err="1" smtClean="0"/>
              <a:t>третього</a:t>
            </a:r>
            <a:r>
              <a:rPr lang="ru-RU" b="1" dirty="0" smtClean="0"/>
              <a:t>-четвертого курсу </a:t>
            </a:r>
            <a:r>
              <a:rPr lang="ru-RU" b="1" dirty="0" err="1" smtClean="0"/>
              <a:t>профільних</a:t>
            </a:r>
            <a:r>
              <a:rPr lang="ru-RU" b="1" dirty="0" smtClean="0"/>
              <a:t> ВНЗ. </a:t>
            </a:r>
            <a:r>
              <a:rPr lang="ru-RU" b="1" dirty="0" err="1" smtClean="0"/>
              <a:t>Надалі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інституту</a:t>
            </a:r>
            <a:r>
              <a:rPr lang="ru-RU" b="1" dirty="0" smtClean="0"/>
              <a:t>, </a:t>
            </a:r>
            <a:r>
              <a:rPr lang="ru-RU" b="1" dirty="0" err="1" smtClean="0"/>
              <a:t>випускники</a:t>
            </a:r>
            <a:r>
              <a:rPr lang="ru-RU" b="1" dirty="0" smtClean="0"/>
              <a:t> </a:t>
            </a:r>
            <a:r>
              <a:rPr lang="ru-RU" b="1" dirty="0" err="1" smtClean="0"/>
              <a:t>влаштовуються</a:t>
            </a:r>
            <a:r>
              <a:rPr lang="ru-RU" b="1" dirty="0" smtClean="0"/>
              <a:t> в </a:t>
            </a:r>
            <a:r>
              <a:rPr lang="ru-RU" b="1" dirty="0" err="1" smtClean="0"/>
              <a:t>приватні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державні</a:t>
            </a:r>
            <a:r>
              <a:rPr lang="ru-RU" b="1" dirty="0" smtClean="0"/>
              <a:t> </a:t>
            </a:r>
            <a:r>
              <a:rPr lang="ru-RU" b="1" dirty="0" err="1" smtClean="0"/>
              <a:t>проектні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як </a:t>
            </a:r>
            <a:r>
              <a:rPr lang="ru-RU" b="1" dirty="0" err="1" smtClean="0"/>
              <a:t>повноправні</a:t>
            </a:r>
            <a:r>
              <a:rPr lang="ru-RU" b="1" dirty="0" smtClean="0"/>
              <a:t> члени </a:t>
            </a:r>
            <a:r>
              <a:rPr lang="ru-RU" b="1" dirty="0" err="1" smtClean="0"/>
              <a:t>творчої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вибору</a:t>
            </a:r>
            <a:r>
              <a:rPr lang="ru-RU" b="1" dirty="0" smtClean="0"/>
              <a:t> - </a:t>
            </a:r>
            <a:r>
              <a:rPr lang="ru-RU" b="1" dirty="0" err="1" smtClean="0"/>
              <a:t>продовжувати</a:t>
            </a:r>
            <a:r>
              <a:rPr lang="ru-RU" b="1" dirty="0" smtClean="0"/>
              <a:t> </a:t>
            </a:r>
            <a:r>
              <a:rPr lang="ru-RU" b="1" dirty="0" err="1" smtClean="0"/>
              <a:t>вдосконалювати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і </a:t>
            </a:r>
            <a:r>
              <a:rPr lang="ru-RU" b="1" dirty="0" err="1" smtClean="0"/>
              <a:t>майстерність</a:t>
            </a:r>
            <a:r>
              <a:rPr lang="ru-RU" b="1" dirty="0" smtClean="0"/>
              <a:t> у </a:t>
            </a:r>
            <a:r>
              <a:rPr lang="ru-RU" b="1" dirty="0" err="1" smtClean="0"/>
              <a:t>нинішньому</a:t>
            </a:r>
            <a:r>
              <a:rPr lang="ru-RU" b="1" dirty="0" smtClean="0"/>
              <a:t> </a:t>
            </a:r>
            <a:r>
              <a:rPr lang="ru-RU" b="1" dirty="0" err="1" smtClean="0"/>
              <a:t>колективі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подумати</a:t>
            </a:r>
            <a:r>
              <a:rPr lang="ru-RU" b="1" dirty="0" smtClean="0"/>
              <a:t> про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власної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До </a:t>
            </a:r>
            <a:r>
              <a:rPr lang="ru-RU" b="1" dirty="0" err="1" smtClean="0"/>
              <a:t>переваг</a:t>
            </a:r>
            <a:r>
              <a:rPr lang="ru-RU" b="1" dirty="0" smtClean="0"/>
              <a:t> </a:t>
            </a:r>
            <a:r>
              <a:rPr lang="ru-RU" b="1" dirty="0" err="1" smtClean="0"/>
              <a:t>самостійної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віднести</a:t>
            </a:r>
            <a:r>
              <a:rPr lang="ru-RU" b="1" dirty="0" smtClean="0"/>
              <a:t> те, </a:t>
            </a:r>
            <a:r>
              <a:rPr lang="ru-RU" b="1" dirty="0" err="1" smtClean="0"/>
              <a:t>що</a:t>
            </a:r>
            <a:r>
              <a:rPr lang="ru-RU" b="1" dirty="0" smtClean="0"/>
              <a:t> вона не </a:t>
            </a:r>
            <a:r>
              <a:rPr lang="ru-RU" b="1" dirty="0" err="1" smtClean="0"/>
              <a:t>вимагає</a:t>
            </a:r>
            <a:r>
              <a:rPr lang="ru-RU" b="1" dirty="0" smtClean="0"/>
              <a:t> великого стартового </a:t>
            </a:r>
            <a:r>
              <a:rPr lang="ru-RU" b="1" dirty="0" err="1" smtClean="0"/>
              <a:t>капіталу</a:t>
            </a:r>
            <a:r>
              <a:rPr lang="ru-RU" b="1" dirty="0" smtClean="0"/>
              <a:t>. Як </a:t>
            </a:r>
            <a:r>
              <a:rPr lang="ru-RU" b="1" dirty="0" err="1" smtClean="0"/>
              <a:t>мінімум</a:t>
            </a:r>
            <a:r>
              <a:rPr lang="ru-RU" b="1" dirty="0" smtClean="0"/>
              <a:t>, для "автономного </a:t>
            </a:r>
            <a:r>
              <a:rPr lang="ru-RU" b="1" dirty="0" err="1" smtClean="0"/>
              <a:t>плавання</a:t>
            </a:r>
            <a:r>
              <a:rPr lang="ru-RU" b="1" dirty="0" smtClean="0"/>
              <a:t>" </a:t>
            </a:r>
            <a:r>
              <a:rPr lang="ru-RU" b="1" dirty="0" err="1" smtClean="0"/>
              <a:t>потрібен</a:t>
            </a:r>
            <a:r>
              <a:rPr lang="ru-RU" b="1" dirty="0" smtClean="0"/>
              <a:t> </a:t>
            </a:r>
            <a:r>
              <a:rPr lang="ru-RU" b="1" dirty="0" err="1" smtClean="0"/>
              <a:t>достатньо</a:t>
            </a:r>
            <a:r>
              <a:rPr lang="ru-RU" b="1" dirty="0" smtClean="0"/>
              <a:t> </a:t>
            </a:r>
            <a:r>
              <a:rPr lang="ru-RU" b="1" dirty="0" err="1" smtClean="0"/>
              <a:t>потужний</a:t>
            </a:r>
            <a:r>
              <a:rPr lang="ru-RU" b="1" dirty="0" smtClean="0"/>
              <a:t> </a:t>
            </a:r>
            <a:r>
              <a:rPr lang="ru-RU" b="1" dirty="0" err="1" smtClean="0"/>
              <a:t>комп'ютер</a:t>
            </a:r>
            <a:r>
              <a:rPr lang="ru-RU" b="1" dirty="0" smtClean="0"/>
              <a:t> з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програмним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забезпеченням</a:t>
            </a:r>
            <a:r>
              <a:rPr lang="ru-RU" b="1" dirty="0" smtClean="0"/>
              <a:t> і... хороша </a:t>
            </a:r>
            <a:r>
              <a:rPr lang="ru-RU" b="1" dirty="0" err="1" smtClean="0"/>
              <a:t>репутація</a:t>
            </a:r>
            <a:r>
              <a:rPr lang="ru-RU" b="1" dirty="0" smtClean="0"/>
              <a:t>, </a:t>
            </a:r>
            <a:r>
              <a:rPr lang="ru-RU" b="1" dirty="0" err="1" smtClean="0"/>
              <a:t>здатна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забезпечити</a:t>
            </a:r>
            <a:r>
              <a:rPr lang="ru-RU" b="1" dirty="0" smtClean="0"/>
              <a:t> </a:t>
            </a:r>
            <a:r>
              <a:rPr lang="ru-RU" b="1" dirty="0" err="1" smtClean="0"/>
              <a:t>стабільне</a:t>
            </a:r>
            <a:r>
              <a:rPr lang="ru-RU" b="1" dirty="0" smtClean="0"/>
              <a:t> коло </a:t>
            </a:r>
            <a:r>
              <a:rPr lang="ru-RU" b="1" dirty="0" err="1" smtClean="0"/>
              <a:t>замовників</a:t>
            </a:r>
            <a:r>
              <a:rPr lang="ru-RU" b="1" dirty="0" smtClean="0"/>
              <a:t>. </a:t>
            </a:r>
            <a:r>
              <a:rPr lang="ru-RU" b="1" dirty="0" err="1" smtClean="0"/>
              <a:t>Інформація</a:t>
            </a:r>
            <a:r>
              <a:rPr lang="ru-RU" b="1" dirty="0" smtClean="0"/>
              <a:t> про </a:t>
            </a:r>
            <a:r>
              <a:rPr lang="ru-RU" b="1" dirty="0" err="1" smtClean="0"/>
              <a:t>дизайнерів</a:t>
            </a:r>
            <a:r>
              <a:rPr lang="ru-RU" b="1" dirty="0" smtClean="0"/>
              <a:t> </a:t>
            </a:r>
            <a:r>
              <a:rPr lang="ru-RU" b="1" dirty="0" err="1" smtClean="0"/>
              <a:t>нерідко</a:t>
            </a:r>
            <a:r>
              <a:rPr lang="ru-RU" b="1" dirty="0" smtClean="0"/>
              <a:t> </a:t>
            </a:r>
            <a:r>
              <a:rPr lang="ru-RU" b="1" dirty="0" err="1" smtClean="0"/>
              <a:t>розходиться</a:t>
            </a:r>
            <a:r>
              <a:rPr lang="ru-RU" b="1" dirty="0" smtClean="0"/>
              <a:t> за принципом сарафанного </a:t>
            </a:r>
            <a:r>
              <a:rPr lang="ru-RU" b="1" dirty="0" err="1" smtClean="0"/>
              <a:t>радіо</a:t>
            </a:r>
            <a:r>
              <a:rPr lang="ru-RU" b="1" dirty="0" smtClean="0"/>
              <a:t> - </a:t>
            </a:r>
            <a:r>
              <a:rPr lang="ru-RU" b="1" dirty="0" err="1" smtClean="0"/>
              <a:t>задоволені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виконаним</a:t>
            </a:r>
            <a:r>
              <a:rPr lang="ru-RU" b="1" dirty="0" smtClean="0"/>
              <a:t> проектом </a:t>
            </a:r>
            <a:r>
              <a:rPr lang="ru-RU" b="1" dirty="0" err="1" smtClean="0"/>
              <a:t>клієнти</a:t>
            </a:r>
            <a:r>
              <a:rPr lang="ru-RU" b="1" dirty="0" smtClean="0"/>
              <a:t> </a:t>
            </a:r>
            <a:r>
              <a:rPr lang="ru-RU" b="1" dirty="0" err="1" smtClean="0"/>
              <a:t>дають</a:t>
            </a:r>
            <a:r>
              <a:rPr lang="ru-RU" b="1" dirty="0" smtClean="0"/>
              <a:t> </a:t>
            </a:r>
            <a:r>
              <a:rPr lang="ru-RU" b="1" dirty="0" err="1" smtClean="0"/>
              <a:t>рекомендації</a:t>
            </a:r>
            <a:r>
              <a:rPr lang="ru-RU" b="1" dirty="0" smtClean="0"/>
              <a:t> </a:t>
            </a:r>
            <a:r>
              <a:rPr lang="ru-RU" b="1" dirty="0" err="1" smtClean="0"/>
              <a:t>друзям</a:t>
            </a:r>
            <a:r>
              <a:rPr lang="ru-RU" b="1" dirty="0" smtClean="0"/>
              <a:t> і </a:t>
            </a:r>
            <a:r>
              <a:rPr lang="ru-RU" b="1" dirty="0" err="1" smtClean="0"/>
              <a:t>знайомим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4" y="4368541"/>
            <a:ext cx="2873896" cy="21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8541"/>
            <a:ext cx="2883024" cy="21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8540"/>
            <a:ext cx="2759608" cy="21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4329"/>
            <a:ext cx="900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err="1" smtClean="0">
                <a:solidFill>
                  <a:srgbClr val="FF0000"/>
                </a:solidFill>
              </a:rPr>
              <a:t>Які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знання</a:t>
            </a:r>
            <a:r>
              <a:rPr lang="ru-RU" sz="2000" b="1" dirty="0" smtClean="0">
                <a:solidFill>
                  <a:srgbClr val="FF0000"/>
                </a:solidFill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</a:rPr>
              <a:t>навички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найбільш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цінні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роботі</a:t>
            </a:r>
            <a:r>
              <a:rPr lang="ru-RU" sz="2000" b="1" dirty="0" smtClean="0">
                <a:solidFill>
                  <a:srgbClr val="FF0000"/>
                </a:solidFill>
              </a:rPr>
              <a:t> дизайнера </a:t>
            </a:r>
            <a:r>
              <a:rPr lang="ru-RU" sz="2000" b="1" dirty="0" err="1" smtClean="0">
                <a:solidFill>
                  <a:srgbClr val="FF0000"/>
                </a:solidFill>
              </a:rPr>
              <a:t>інтер'єрів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b="1" dirty="0" smtClean="0"/>
              <a:t> - Парадокс у тому,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</a:t>
            </a:r>
            <a:r>
              <a:rPr lang="ru-RU" b="1" dirty="0" smtClean="0"/>
              <a:t> </a:t>
            </a:r>
            <a:r>
              <a:rPr lang="ru-RU" b="1" dirty="0" err="1" smtClean="0"/>
              <a:t>дає</a:t>
            </a:r>
            <a:r>
              <a:rPr lang="ru-RU" b="1" dirty="0" smtClean="0"/>
              <a:t> </a:t>
            </a:r>
            <a:r>
              <a:rPr lang="ru-RU" b="1" dirty="0" err="1" smtClean="0"/>
              <a:t>серйозну</a:t>
            </a:r>
            <a:r>
              <a:rPr lang="ru-RU" b="1" dirty="0" smtClean="0"/>
              <a:t> </a:t>
            </a:r>
            <a:r>
              <a:rPr lang="ru-RU" b="1" dirty="0" err="1" smtClean="0"/>
              <a:t>теоретичну</a:t>
            </a:r>
            <a:r>
              <a:rPr lang="ru-RU" b="1" dirty="0" smtClean="0"/>
              <a:t> базу - без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будеш</a:t>
            </a:r>
            <a:r>
              <a:rPr lang="ru-RU" b="1" dirty="0" smtClean="0"/>
              <a:t> просто неуком, але без </a:t>
            </a:r>
            <a:r>
              <a:rPr lang="ru-RU" b="1" dirty="0" err="1" smtClean="0"/>
              <a:t>досвіду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не </a:t>
            </a:r>
            <a:r>
              <a:rPr lang="ru-RU" b="1" dirty="0" err="1" smtClean="0"/>
              <a:t>варті</a:t>
            </a:r>
            <a:r>
              <a:rPr lang="ru-RU" b="1" dirty="0" smtClean="0"/>
              <a:t>.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на самому початку </a:t>
            </a:r>
            <a:r>
              <a:rPr lang="ru-RU" b="1" dirty="0" err="1" smtClean="0"/>
              <a:t>професійної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зустрілася</a:t>
            </a:r>
            <a:r>
              <a:rPr lang="ru-RU" b="1" dirty="0" smtClean="0"/>
              <a:t> </a:t>
            </a:r>
            <a:r>
              <a:rPr lang="ru-RU" b="1" dirty="0" err="1" smtClean="0"/>
              <a:t>така</a:t>
            </a:r>
            <a:r>
              <a:rPr lang="ru-RU" b="1" dirty="0" smtClean="0"/>
              <a:t> </a:t>
            </a:r>
            <a:r>
              <a:rPr lang="ru-RU" b="1" dirty="0" err="1" smtClean="0"/>
              <a:t>людина</a:t>
            </a:r>
            <a:r>
              <a:rPr lang="ru-RU" b="1" dirty="0" smtClean="0"/>
              <a:t>, наставник, яка </a:t>
            </a:r>
            <a:r>
              <a:rPr lang="ru-RU" b="1" dirty="0" err="1" smtClean="0"/>
              <a:t>навчила</a:t>
            </a:r>
            <a:r>
              <a:rPr lang="ru-RU" b="1" dirty="0" smtClean="0"/>
              <a:t> </a:t>
            </a:r>
            <a:r>
              <a:rPr lang="ru-RU" b="1" dirty="0" err="1" smtClean="0"/>
              <a:t>би</a:t>
            </a:r>
            <a:r>
              <a:rPr lang="ru-RU" b="1" dirty="0" smtClean="0"/>
              <a:t> буквально основам ремесла. </a:t>
            </a:r>
            <a:r>
              <a:rPr lang="ru-RU" b="1" dirty="0" err="1" smtClean="0"/>
              <a:t>Важливо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, але і </a:t>
            </a:r>
            <a:r>
              <a:rPr lang="ru-RU" b="1" dirty="0" err="1" smtClean="0"/>
              <a:t>розуміти</a:t>
            </a:r>
            <a:r>
              <a:rPr lang="ru-RU" b="1" dirty="0" smtClean="0"/>
              <a:t>, </a:t>
            </a:r>
            <a:r>
              <a:rPr lang="ru-RU" b="1" dirty="0" err="1" smtClean="0"/>
              <a:t>яким</a:t>
            </a:r>
            <a:r>
              <a:rPr lang="ru-RU" b="1" dirty="0" smtClean="0"/>
              <a:t> чином вони </a:t>
            </a:r>
            <a:r>
              <a:rPr lang="ru-RU" b="1" dirty="0" err="1" smtClean="0"/>
              <a:t>застосовуються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практиці</a:t>
            </a:r>
            <a:r>
              <a:rPr lang="ru-RU" b="1" dirty="0" smtClean="0"/>
              <a:t>. </a:t>
            </a:r>
            <a:r>
              <a:rPr lang="ru-RU" b="1" dirty="0" err="1" smtClean="0"/>
              <a:t>Крім</a:t>
            </a:r>
            <a:r>
              <a:rPr lang="ru-RU" b="1" dirty="0" smtClean="0"/>
              <a:t> того, </a:t>
            </a:r>
            <a:r>
              <a:rPr lang="ru-RU" b="1" dirty="0" err="1" smtClean="0"/>
              <a:t>тільки</a:t>
            </a:r>
            <a:r>
              <a:rPr lang="ru-RU" b="1" dirty="0" smtClean="0"/>
              <a:t> почавши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навчитися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важливим</a:t>
            </a:r>
            <a:r>
              <a:rPr lang="ru-RU" b="1" dirty="0" smtClean="0"/>
              <a:t> речам,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умінню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спілкуватися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замовниками</a:t>
            </a:r>
            <a:r>
              <a:rPr lang="ru-RU" b="1" dirty="0" smtClean="0"/>
              <a:t>, донести свою </a:t>
            </a:r>
            <a:r>
              <a:rPr lang="ru-RU" b="1" dirty="0" err="1" smtClean="0"/>
              <a:t>ідею</a:t>
            </a:r>
            <a:r>
              <a:rPr lang="ru-RU" b="1" dirty="0" smtClean="0"/>
              <a:t>, </a:t>
            </a:r>
            <a:r>
              <a:rPr lang="ru-RU" b="1" dirty="0" err="1" smtClean="0"/>
              <a:t>переконати</a:t>
            </a:r>
            <a:r>
              <a:rPr lang="ru-RU" b="1" dirty="0" smtClean="0"/>
              <a:t>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правоті</a:t>
            </a:r>
            <a:r>
              <a:rPr lang="ru-RU" b="1" dirty="0" smtClean="0"/>
              <a:t>, не </a:t>
            </a:r>
            <a:r>
              <a:rPr lang="ru-RU" b="1" dirty="0" err="1" smtClean="0"/>
              <a:t>йти</a:t>
            </a:r>
            <a:r>
              <a:rPr lang="ru-RU" b="1" dirty="0" smtClean="0"/>
              <a:t> на </a:t>
            </a:r>
            <a:r>
              <a:rPr lang="ru-RU" b="1" dirty="0" err="1" smtClean="0"/>
              <a:t>поводі</a:t>
            </a:r>
            <a:r>
              <a:rPr lang="ru-RU" b="1" dirty="0" smtClean="0"/>
              <a:t> у </a:t>
            </a:r>
            <a:r>
              <a:rPr lang="ru-RU" b="1" dirty="0" err="1" smtClean="0"/>
              <a:t>клієнта</a:t>
            </a:r>
            <a:r>
              <a:rPr lang="ru-RU" b="1" dirty="0" smtClean="0"/>
              <a:t>.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- </a:t>
            </a:r>
            <a:r>
              <a:rPr lang="ru-RU" sz="2000" b="1" dirty="0" err="1" smtClean="0">
                <a:solidFill>
                  <a:srgbClr val="FF0000"/>
                </a:solidFill>
              </a:rPr>
              <a:t>Якими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особистісними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якостями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має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володіти</a:t>
            </a:r>
            <a:r>
              <a:rPr lang="ru-RU" sz="2000" b="1" dirty="0" smtClean="0">
                <a:solidFill>
                  <a:srgbClr val="FF0000"/>
                </a:solidFill>
              </a:rPr>
              <a:t> дизайнер?</a:t>
            </a:r>
          </a:p>
          <a:p>
            <a:pPr algn="ctr"/>
            <a:r>
              <a:rPr lang="ru-RU" b="1" dirty="0" smtClean="0"/>
              <a:t> - Смаком. Силою характеру. </a:t>
            </a:r>
            <a:r>
              <a:rPr lang="ru-RU" b="1" dirty="0" err="1" smtClean="0"/>
              <a:t>Харизмою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. Коли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спілкуєшся</a:t>
            </a:r>
            <a:r>
              <a:rPr lang="ru-RU" b="1" dirty="0" smtClean="0"/>
              <a:t> з людьми, коли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несеш</a:t>
            </a:r>
            <a:r>
              <a:rPr lang="ru-RU" b="1" dirty="0" smtClean="0"/>
              <a:t> </a:t>
            </a:r>
            <a:r>
              <a:rPr lang="ru-RU" b="1" dirty="0" err="1" smtClean="0"/>
              <a:t>їм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ідеї</a:t>
            </a:r>
            <a:r>
              <a:rPr lang="ru-RU" b="1" dirty="0" smtClean="0"/>
              <a:t>, </a:t>
            </a:r>
            <a:r>
              <a:rPr lang="ru-RU" b="1" dirty="0" err="1" smtClean="0"/>
              <a:t>ти</a:t>
            </a:r>
            <a:r>
              <a:rPr lang="ru-RU" b="1" dirty="0" smtClean="0"/>
              <a:t> сам </a:t>
            </a:r>
            <a:r>
              <a:rPr lang="ru-RU" b="1" dirty="0" err="1" smtClean="0"/>
              <a:t>маєш</a:t>
            </a:r>
            <a:r>
              <a:rPr lang="ru-RU" b="1" dirty="0" smtClean="0"/>
              <a:t> бути </a:t>
            </a:r>
            <a:r>
              <a:rPr lang="ru-RU" b="1" dirty="0" err="1" smtClean="0"/>
              <a:t>особистістю</a:t>
            </a:r>
            <a:r>
              <a:rPr lang="ru-RU" b="1" dirty="0" smtClean="0"/>
              <a:t>, </a:t>
            </a:r>
            <a:r>
              <a:rPr lang="ru-RU" b="1" dirty="0" err="1" smtClean="0"/>
              <a:t>інакше</a:t>
            </a:r>
            <a:r>
              <a:rPr lang="ru-RU" b="1" dirty="0" smtClean="0"/>
              <a:t> тебе просто </a:t>
            </a:r>
            <a:r>
              <a:rPr lang="ru-RU" b="1" dirty="0" err="1" smtClean="0"/>
              <a:t>ніхто</a:t>
            </a:r>
            <a:r>
              <a:rPr lang="ru-RU" b="1" dirty="0" smtClean="0"/>
              <a:t> не стане </a:t>
            </a:r>
            <a:r>
              <a:rPr lang="ru-RU" b="1" dirty="0" err="1" smtClean="0"/>
              <a:t>слухати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приймає</a:t>
            </a:r>
            <a:r>
              <a:rPr lang="ru-RU" b="1" dirty="0" smtClean="0"/>
              <a:t> тебе як </a:t>
            </a:r>
            <a:r>
              <a:rPr lang="ru-RU" b="1" dirty="0" err="1" smtClean="0"/>
              <a:t>особистість</a:t>
            </a:r>
            <a:r>
              <a:rPr lang="ru-RU" b="1" dirty="0" smtClean="0"/>
              <a:t>,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прийме</a:t>
            </a:r>
            <a:r>
              <a:rPr lang="ru-RU" b="1" dirty="0" smtClean="0"/>
              <a:t> і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робиш</a:t>
            </a:r>
            <a:r>
              <a:rPr lang="ru-RU" b="1" dirty="0" smtClean="0"/>
              <a:t>, нехай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буде абсолютна </a:t>
            </a:r>
            <a:r>
              <a:rPr lang="ru-RU" b="1" dirty="0" err="1" smtClean="0"/>
              <a:t>інновація</a:t>
            </a:r>
            <a:r>
              <a:rPr lang="ru-RU" b="1" dirty="0" smtClean="0"/>
              <a:t>. </a:t>
            </a:r>
            <a:r>
              <a:rPr lang="ru-RU" b="1" dirty="0" err="1" smtClean="0"/>
              <a:t>Дизайнерові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хороший </a:t>
            </a:r>
            <a:r>
              <a:rPr lang="ru-RU" b="1" dirty="0" err="1" smtClean="0"/>
              <a:t>зір</a:t>
            </a:r>
            <a:r>
              <a:rPr lang="ru-RU" b="1" dirty="0" smtClean="0"/>
              <a:t> і </a:t>
            </a:r>
            <a:r>
              <a:rPr lang="ru-RU" b="1" dirty="0" err="1" smtClean="0"/>
              <a:t>витривалість</a:t>
            </a:r>
            <a:r>
              <a:rPr lang="ru-RU" b="1" dirty="0" smtClean="0"/>
              <a:t>, так як </a:t>
            </a:r>
            <a:r>
              <a:rPr lang="ru-RU" b="1" dirty="0" err="1" smtClean="0"/>
              <a:t>більшу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часу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за </a:t>
            </a:r>
            <a:r>
              <a:rPr lang="ru-RU" b="1" dirty="0" err="1" smtClean="0"/>
              <a:t>своїм</a:t>
            </a:r>
            <a:r>
              <a:rPr lang="ru-RU" b="1" dirty="0" smtClean="0"/>
              <a:t> </a:t>
            </a:r>
            <a:r>
              <a:rPr lang="ru-RU" b="1" dirty="0" err="1" smtClean="0"/>
              <a:t>робочим</a:t>
            </a:r>
            <a:r>
              <a:rPr lang="ru-RU" b="1" dirty="0" smtClean="0"/>
              <a:t> столом. Так як робота дизайнера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 </a:t>
            </a:r>
            <a:r>
              <a:rPr lang="ru-RU" b="1" dirty="0" err="1" smtClean="0"/>
              <a:t>творча</a:t>
            </a:r>
            <a:r>
              <a:rPr lang="ru-RU" b="1" dirty="0" smtClean="0"/>
              <a:t>,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даного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профілю</a:t>
            </a:r>
            <a:r>
              <a:rPr lang="ru-RU" b="1" dirty="0" smtClean="0"/>
              <a:t> повинна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художні</a:t>
            </a:r>
            <a:r>
              <a:rPr lang="ru-RU" b="1" dirty="0" smtClean="0"/>
              <a:t> </a:t>
            </a:r>
            <a:r>
              <a:rPr lang="ru-RU" b="1" dirty="0" err="1" smtClean="0"/>
              <a:t>здібності</a:t>
            </a:r>
            <a:r>
              <a:rPr lang="ru-RU" b="1" dirty="0" smtClean="0"/>
              <a:t>, </a:t>
            </a:r>
            <a:r>
              <a:rPr lang="ru-RU" b="1" dirty="0" err="1" smtClean="0"/>
              <a:t>володіти</a:t>
            </a:r>
            <a:r>
              <a:rPr lang="ru-RU" b="1" dirty="0" smtClean="0"/>
              <a:t> хорошим </a:t>
            </a:r>
            <a:r>
              <a:rPr lang="ru-RU" b="1" dirty="0" err="1" smtClean="0"/>
              <a:t>окоміром</a:t>
            </a:r>
            <a:r>
              <a:rPr lang="ru-RU" b="1" dirty="0" smtClean="0"/>
              <a:t> і </a:t>
            </a:r>
            <a:r>
              <a:rPr lang="ru-RU" b="1" dirty="0" err="1" smtClean="0"/>
              <a:t>почуттям</a:t>
            </a:r>
            <a:r>
              <a:rPr lang="ru-RU" b="1" dirty="0" smtClean="0"/>
              <a:t> простору.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технічну</a:t>
            </a:r>
            <a:r>
              <a:rPr lang="ru-RU" b="1" dirty="0" smtClean="0"/>
              <a:t> </a:t>
            </a:r>
            <a:r>
              <a:rPr lang="ru-RU" b="1" dirty="0" err="1" smtClean="0"/>
              <a:t>кмітливість</a:t>
            </a:r>
            <a:r>
              <a:rPr lang="ru-RU" b="1" dirty="0" smtClean="0"/>
              <a:t>.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креслити</a:t>
            </a:r>
            <a:r>
              <a:rPr lang="ru-RU" b="1" dirty="0" smtClean="0"/>
              <a:t> і </a:t>
            </a:r>
            <a:r>
              <a:rPr lang="ru-RU" b="1" dirty="0" err="1" smtClean="0"/>
              <a:t>малювати</a:t>
            </a:r>
            <a:r>
              <a:rPr lang="ru-RU" b="1" dirty="0" smtClean="0"/>
              <a:t>, </a:t>
            </a:r>
            <a:r>
              <a:rPr lang="ru-RU" b="1" dirty="0" err="1" smtClean="0"/>
              <a:t>знання</a:t>
            </a:r>
            <a:r>
              <a:rPr lang="ru-RU" b="1" dirty="0" smtClean="0"/>
              <a:t> </a:t>
            </a:r>
            <a:r>
              <a:rPr lang="ru-RU" b="1" dirty="0" err="1" smtClean="0"/>
              <a:t>кольорів</a:t>
            </a:r>
            <a:r>
              <a:rPr lang="ru-RU" b="1" dirty="0" smtClean="0"/>
              <a:t> і форм,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</a:t>
            </a:r>
            <a:r>
              <a:rPr lang="ru-RU" b="1" dirty="0" smtClean="0"/>
              <a:t>, основ </a:t>
            </a:r>
            <a:r>
              <a:rPr lang="ru-RU" b="1" dirty="0" err="1" smtClean="0"/>
              <a:t>будівельно-технічної</a:t>
            </a:r>
            <a:r>
              <a:rPr lang="ru-RU" b="1" dirty="0" smtClean="0"/>
              <a:t> </a:t>
            </a:r>
            <a:r>
              <a:rPr lang="ru-RU" b="1" dirty="0" err="1" smtClean="0"/>
              <a:t>теорії</a:t>
            </a:r>
            <a:r>
              <a:rPr lang="ru-RU" b="1" dirty="0" smtClean="0"/>
              <a:t> і </a:t>
            </a:r>
            <a:r>
              <a:rPr lang="ru-RU" b="1" dirty="0" err="1" smtClean="0"/>
              <a:t>комп'ютера</a:t>
            </a:r>
            <a:r>
              <a:rPr lang="ru-RU" b="1" dirty="0" smtClean="0"/>
              <a:t>. </a:t>
            </a:r>
            <a:r>
              <a:rPr lang="ru-RU" b="1" dirty="0" err="1" smtClean="0"/>
              <a:t>Дизайнерові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вміти</a:t>
            </a:r>
            <a:r>
              <a:rPr lang="ru-RU" b="1" dirty="0" smtClean="0"/>
              <a:t> </a:t>
            </a:r>
            <a:r>
              <a:rPr lang="ru-RU" b="1" dirty="0" err="1" smtClean="0"/>
              <a:t>проводити</a:t>
            </a:r>
            <a:r>
              <a:rPr lang="ru-RU" b="1" dirty="0" smtClean="0"/>
              <a:t> </a:t>
            </a:r>
            <a:r>
              <a:rPr lang="ru-RU" b="1" dirty="0" err="1" smtClean="0"/>
              <a:t>аналізи</a:t>
            </a:r>
            <a:r>
              <a:rPr lang="ru-RU" b="1" dirty="0" smtClean="0"/>
              <a:t> і </a:t>
            </a:r>
            <a:r>
              <a:rPr lang="ru-RU" b="1" dirty="0" err="1" smtClean="0"/>
              <a:t>читати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, </a:t>
            </a:r>
            <a:r>
              <a:rPr lang="ru-RU" b="1" dirty="0" err="1" smtClean="0"/>
              <a:t>пов'язані</a:t>
            </a:r>
            <a:r>
              <a:rPr lang="ru-RU" b="1" dirty="0" smtClean="0"/>
              <a:t> з </a:t>
            </a:r>
            <a:r>
              <a:rPr lang="ru-RU" b="1" dirty="0" err="1" smtClean="0"/>
              <a:t>будівництвом</a:t>
            </a:r>
            <a:r>
              <a:rPr lang="ru-RU" b="1" dirty="0" smtClean="0"/>
              <a:t>, </a:t>
            </a:r>
            <a:r>
              <a:rPr lang="ru-RU" b="1" dirty="0" err="1" smtClean="0"/>
              <a:t>проекти</a:t>
            </a:r>
            <a:r>
              <a:rPr lang="ru-RU" b="1" dirty="0" smtClean="0"/>
              <a:t> - </a:t>
            </a:r>
            <a:r>
              <a:rPr lang="ru-RU" b="1" dirty="0" err="1" smtClean="0"/>
              <a:t>загальний</a:t>
            </a:r>
            <a:r>
              <a:rPr lang="ru-RU" b="1" dirty="0" smtClean="0"/>
              <a:t>, </a:t>
            </a:r>
            <a:r>
              <a:rPr lang="ru-RU" b="1" dirty="0" err="1" smtClean="0"/>
              <a:t>електричний</a:t>
            </a:r>
            <a:r>
              <a:rPr lang="ru-RU" b="1" dirty="0" smtClean="0"/>
              <a:t>, </a:t>
            </a:r>
            <a:r>
              <a:rPr lang="ru-RU" b="1" dirty="0" err="1" smtClean="0"/>
              <a:t>водопровідний</a:t>
            </a:r>
            <a:r>
              <a:rPr lang="ru-RU" b="1" dirty="0" smtClean="0"/>
              <a:t> і </a:t>
            </a:r>
            <a:r>
              <a:rPr lang="ru-RU" b="1" dirty="0" err="1" smtClean="0"/>
              <a:t>каналізаційний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повинен </a:t>
            </a:r>
            <a:r>
              <a:rPr lang="ru-RU" b="1" dirty="0" err="1" smtClean="0"/>
              <a:t>враховувати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64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768" y="27464"/>
            <a:ext cx="913829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Дизайнер </a:t>
            </a:r>
            <a:r>
              <a:rPr lang="ru-RU" sz="1700" b="1" dirty="0" err="1" smtClean="0"/>
              <a:t>інтер'єру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працює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архітектурному</a:t>
            </a:r>
            <a:r>
              <a:rPr lang="ru-RU" sz="1700" b="1" dirty="0" smtClean="0"/>
              <a:t> та </a:t>
            </a:r>
            <a:r>
              <a:rPr lang="ru-RU" sz="1700" b="1" dirty="0" err="1" smtClean="0"/>
              <a:t>дизайнерському</a:t>
            </a:r>
            <a:r>
              <a:rPr lang="ru-RU" sz="1700" b="1" dirty="0" smtClean="0"/>
              <a:t> бюро, на </a:t>
            </a:r>
            <a:r>
              <a:rPr lang="ru-RU" sz="1700" b="1" dirty="0" err="1" smtClean="0"/>
              <a:t>підприємстві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що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займається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будівництвом</a:t>
            </a:r>
            <a:r>
              <a:rPr lang="ru-RU" sz="1700" b="1" dirty="0" smtClean="0"/>
              <a:t>, на </a:t>
            </a:r>
            <a:r>
              <a:rPr lang="ru-RU" sz="1700" b="1" dirty="0" err="1" smtClean="0"/>
              <a:t>виробничому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або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торговельному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підприємстві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Більшість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внутрішніх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оформлювачів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мають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свої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приватні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фірми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Ця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професія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визнана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суспільством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знайти</a:t>
            </a:r>
            <a:r>
              <a:rPr lang="ru-RU" sz="1700" b="1" dirty="0" smtClean="0"/>
              <a:t> роботу буде нескладно. Часто </a:t>
            </a:r>
            <a:r>
              <a:rPr lang="ru-RU" sz="1700" b="1" dirty="0" err="1" smtClean="0"/>
              <a:t>професійна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допомога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потрібна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оформленні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будинку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квартири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комерційних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виробничих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приміщень</a:t>
            </a:r>
            <a:r>
              <a:rPr lang="ru-RU" sz="1700" b="1" dirty="0" smtClean="0"/>
              <a:t>. Дизайнер </a:t>
            </a:r>
            <a:r>
              <a:rPr lang="ru-RU" sz="1700" b="1" dirty="0" err="1" smtClean="0"/>
              <a:t>інтер'єру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це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оплачувана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цінна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спеціальність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Заробіток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незалежного</a:t>
            </a:r>
            <a:r>
              <a:rPr lang="ru-RU" sz="1700" b="1" dirty="0" smtClean="0"/>
              <a:t> дизайнера </a:t>
            </a:r>
            <a:r>
              <a:rPr lang="ru-RU" sz="1700" b="1" dirty="0" err="1" smtClean="0"/>
              <a:t>залежить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від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виконуваних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робіт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розмірів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проектів</a:t>
            </a:r>
            <a:r>
              <a:rPr lang="ru-RU" sz="1700" b="1" dirty="0" smtClean="0"/>
              <a:t>. На </a:t>
            </a:r>
            <a:r>
              <a:rPr lang="ru-RU" sz="1700" b="1" dirty="0" err="1" smtClean="0"/>
              <a:t>підприємстві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обслуговування</a:t>
            </a:r>
            <a:r>
              <a:rPr lang="ru-RU" sz="1700" b="1" dirty="0" smtClean="0"/>
              <a:t>, на </a:t>
            </a:r>
            <a:r>
              <a:rPr lang="ru-RU" sz="1700" b="1" dirty="0" err="1" smtClean="0"/>
              <a:t>виробничому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торгівельному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підприємстві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оформлювач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має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конкретний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заробітний</a:t>
            </a:r>
            <a:r>
              <a:rPr lang="ru-RU" sz="1700" b="1" dirty="0" smtClean="0"/>
              <a:t> оклад, до </a:t>
            </a:r>
            <a:r>
              <a:rPr lang="ru-RU" sz="1700" b="1" dirty="0" err="1" smtClean="0"/>
              <a:t>якого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додають</a:t>
            </a:r>
            <a:r>
              <a:rPr lang="ru-RU" sz="1700" b="1" dirty="0" smtClean="0"/>
              <a:t> плату за </a:t>
            </a:r>
            <a:r>
              <a:rPr lang="ru-RU" sz="1700" b="1" dirty="0" err="1" smtClean="0"/>
              <a:t>об’єм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продажів</a:t>
            </a:r>
            <a:r>
              <a:rPr lang="ru-RU" sz="1700" b="1" dirty="0" smtClean="0"/>
              <a:t>.</a:t>
            </a:r>
          </a:p>
          <a:p>
            <a:endParaRPr lang="ru-RU" sz="1700" b="1" dirty="0" smtClean="0"/>
          </a:p>
          <a:p>
            <a:r>
              <a:rPr lang="ru-RU" sz="1700" b="1" dirty="0" err="1" smtClean="0">
                <a:solidFill>
                  <a:srgbClr val="FF0000"/>
                </a:solidFill>
              </a:rPr>
              <a:t>Скільки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err="1" smtClean="0">
                <a:solidFill>
                  <a:srgbClr val="FF0000"/>
                </a:solidFill>
              </a:rPr>
              <a:t>отримує</a:t>
            </a:r>
            <a:r>
              <a:rPr lang="ru-RU" sz="1700" b="1" dirty="0" smtClean="0">
                <a:solidFill>
                  <a:srgbClr val="FF0000"/>
                </a:solidFill>
              </a:rPr>
              <a:t> Дизайнер </a:t>
            </a:r>
            <a:r>
              <a:rPr lang="ru-RU" sz="1700" b="1" dirty="0" err="1" smtClean="0">
                <a:solidFill>
                  <a:srgbClr val="FF0000"/>
                </a:solidFill>
              </a:rPr>
              <a:t>інтер'єру</a:t>
            </a:r>
            <a:r>
              <a:rPr lang="ru-RU" sz="17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1700" b="1" dirty="0" smtClean="0"/>
              <a:t> Стати </a:t>
            </a:r>
            <a:r>
              <a:rPr lang="ru-RU" sz="1700" b="1" dirty="0" err="1" smtClean="0"/>
              <a:t>успішним</a:t>
            </a:r>
            <a:r>
              <a:rPr lang="ru-RU" sz="1700" b="1" dirty="0" smtClean="0"/>
              <a:t> дизайнером </a:t>
            </a:r>
            <a:r>
              <a:rPr lang="ru-RU" sz="1700" b="1" dirty="0" err="1" smtClean="0"/>
              <a:t>може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лише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фахівець-універсал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що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освоїв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всі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етапи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технологічного</a:t>
            </a:r>
            <a:r>
              <a:rPr lang="ru-RU" sz="1700" b="1" dirty="0" smtClean="0"/>
              <a:t> циклу: </a:t>
            </a:r>
            <a:r>
              <a:rPr lang="ru-RU" sz="1700" b="1" dirty="0" err="1" smtClean="0"/>
              <a:t>від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першої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розмови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із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замовником</a:t>
            </a:r>
            <a:r>
              <a:rPr lang="ru-RU" sz="1700" b="1" dirty="0" smtClean="0"/>
              <a:t> до </a:t>
            </a:r>
            <a:r>
              <a:rPr lang="ru-RU" sz="1700" b="1" dirty="0" err="1" smtClean="0"/>
              <a:t>організації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робіт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здачі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об'єкту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Починати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кар'єру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краще</a:t>
            </a:r>
            <a:r>
              <a:rPr lang="ru-RU" sz="1700" b="1" dirty="0" smtClean="0"/>
              <a:t> з </a:t>
            </a:r>
            <a:r>
              <a:rPr lang="ru-RU" sz="1700" b="1" dirty="0" err="1" smtClean="0"/>
              <a:t>роботи</a:t>
            </a:r>
            <a:r>
              <a:rPr lang="ru-RU" sz="1700" b="1" dirty="0" smtClean="0"/>
              <a:t> в дизайн-бюро. Тут </a:t>
            </a:r>
            <a:r>
              <a:rPr lang="ru-RU" sz="1700" b="1" dirty="0" err="1" smtClean="0"/>
              <a:t>можна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набратися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досвіду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сміливості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беручи</a:t>
            </a:r>
            <a:r>
              <a:rPr lang="ru-RU" sz="1700" b="1" dirty="0" smtClean="0"/>
              <a:t> участь в самих </a:t>
            </a:r>
            <a:r>
              <a:rPr lang="ru-RU" sz="1700" b="1" dirty="0" err="1" smtClean="0"/>
              <a:t>різних</a:t>
            </a:r>
            <a:r>
              <a:rPr lang="ru-RU" sz="1700" b="1" dirty="0" smtClean="0"/>
              <a:t> по стилю проектах.</a:t>
            </a:r>
          </a:p>
          <a:p>
            <a:r>
              <a:rPr lang="ru-RU" sz="1700" b="1" dirty="0" err="1" smtClean="0"/>
              <a:t>Заробітки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залежать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від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площі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приміщення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кількості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замовлень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Професіонал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отримує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середньому</a:t>
            </a:r>
            <a:r>
              <a:rPr lang="ru-RU" sz="1700" b="1" dirty="0" smtClean="0"/>
              <a:t> $100 за </a:t>
            </a:r>
            <a:r>
              <a:rPr lang="ru-RU" sz="1700" b="1" dirty="0" err="1" smtClean="0"/>
              <a:t>квадратний</a:t>
            </a:r>
            <a:r>
              <a:rPr lang="ru-RU" sz="1700" b="1" dirty="0" smtClean="0"/>
              <a:t> метр. </a:t>
            </a:r>
            <a:r>
              <a:rPr lang="ru-RU" sz="1700" b="1" dirty="0" err="1" smtClean="0"/>
              <a:t>Місячний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заробіток</a:t>
            </a:r>
            <a:r>
              <a:rPr lang="ru-RU" sz="1700" b="1" dirty="0" smtClean="0"/>
              <a:t> - </a:t>
            </a:r>
            <a:r>
              <a:rPr lang="ru-RU" sz="1700" b="1" dirty="0" err="1" smtClean="0"/>
              <a:t>від</a:t>
            </a:r>
            <a:r>
              <a:rPr lang="ru-RU" sz="1700" b="1" dirty="0" smtClean="0"/>
              <a:t> $400-500 (</a:t>
            </a:r>
            <a:r>
              <a:rPr lang="ru-RU" sz="1700" b="1" dirty="0" err="1" smtClean="0"/>
              <a:t>початківець</a:t>
            </a:r>
            <a:r>
              <a:rPr lang="ru-RU" sz="1700" b="1" dirty="0" smtClean="0"/>
              <a:t>) до $1500 і </a:t>
            </a:r>
            <a:r>
              <a:rPr lang="ru-RU" sz="1700" b="1" dirty="0" err="1" smtClean="0"/>
              <a:t>вище</a:t>
            </a:r>
            <a:r>
              <a:rPr lang="ru-RU" sz="1700" b="1" dirty="0" smtClean="0"/>
              <a:t>.</a:t>
            </a:r>
          </a:p>
          <a:p>
            <a:endParaRPr lang="ru-RU" sz="1700" b="1" dirty="0" smtClean="0"/>
          </a:p>
          <a:p>
            <a:r>
              <a:rPr lang="ru-RU" sz="1700" b="1" dirty="0" err="1" smtClean="0">
                <a:solidFill>
                  <a:srgbClr val="FF0000"/>
                </a:solidFill>
              </a:rPr>
              <a:t>Плюси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err="1" smtClean="0">
                <a:solidFill>
                  <a:srgbClr val="FF0000"/>
                </a:solidFill>
              </a:rPr>
              <a:t>професії</a:t>
            </a:r>
            <a:r>
              <a:rPr lang="ru-RU" sz="17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1700" b="1" dirty="0" smtClean="0"/>
              <a:t> </a:t>
            </a:r>
            <a:r>
              <a:rPr lang="ru-RU" sz="1700" b="1" dirty="0" err="1" smtClean="0"/>
              <a:t>Творча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захоплююча</a:t>
            </a:r>
            <a:r>
              <a:rPr lang="ru-RU" sz="1700" b="1" dirty="0" smtClean="0"/>
              <a:t> робота. </a:t>
            </a:r>
          </a:p>
          <a:p>
            <a:r>
              <a:rPr lang="ru-RU" sz="1700" b="1" dirty="0" smtClean="0"/>
              <a:t> </a:t>
            </a:r>
            <a:r>
              <a:rPr lang="ru-RU" sz="1700" b="1" dirty="0" err="1" smtClean="0"/>
              <a:t>Фахівці</a:t>
            </a:r>
            <a:r>
              <a:rPr lang="ru-RU" sz="1700" b="1" dirty="0" smtClean="0"/>
              <a:t> широко </a:t>
            </a:r>
            <a:r>
              <a:rPr lang="ru-RU" sz="1700" b="1" dirty="0" err="1" smtClean="0"/>
              <a:t>затребувані</a:t>
            </a:r>
            <a:r>
              <a:rPr lang="ru-RU" sz="1700" b="1" dirty="0" smtClean="0"/>
              <a:t> на ринку </a:t>
            </a:r>
            <a:r>
              <a:rPr lang="ru-RU" sz="1700" b="1" dirty="0" err="1" smtClean="0"/>
              <a:t>праці</a:t>
            </a:r>
            <a:r>
              <a:rPr lang="ru-RU" sz="1700" b="1" dirty="0" smtClean="0"/>
              <a:t>. </a:t>
            </a:r>
          </a:p>
          <a:p>
            <a:r>
              <a:rPr lang="ru-RU" sz="1700" b="1" dirty="0" smtClean="0"/>
              <a:t> </a:t>
            </a:r>
            <a:r>
              <a:rPr lang="ru-RU" sz="1700" b="1" dirty="0" err="1" smtClean="0"/>
              <a:t>Висока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заробітна</a:t>
            </a:r>
            <a:r>
              <a:rPr lang="ru-RU" sz="1700" b="1" dirty="0" smtClean="0"/>
              <a:t> плата. </a:t>
            </a:r>
          </a:p>
          <a:p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err="1" smtClean="0">
                <a:solidFill>
                  <a:srgbClr val="FF0000"/>
                </a:solidFill>
              </a:rPr>
              <a:t>Мінуси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err="1" smtClean="0">
                <a:solidFill>
                  <a:srgbClr val="FF0000"/>
                </a:solidFill>
              </a:rPr>
              <a:t>професії</a:t>
            </a:r>
            <a:r>
              <a:rPr lang="ru-RU" sz="17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1700" b="1" dirty="0" smtClean="0"/>
              <a:t> Доводиться </a:t>
            </a:r>
            <a:r>
              <a:rPr lang="ru-RU" sz="1700" b="1" dirty="0" err="1" smtClean="0"/>
              <a:t>багато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працювати</a:t>
            </a:r>
            <a:r>
              <a:rPr lang="ru-RU" sz="1700" b="1" dirty="0" smtClean="0"/>
              <a:t> з </a:t>
            </a:r>
            <a:r>
              <a:rPr lang="ru-RU" sz="1700" b="1" dirty="0" err="1" smtClean="0"/>
              <a:t>підрядниками</a:t>
            </a:r>
            <a:r>
              <a:rPr lang="ru-RU" sz="1700" b="1" dirty="0" smtClean="0"/>
              <a:t>, з </a:t>
            </a:r>
            <a:r>
              <a:rPr lang="ru-RU" sz="1700" b="1" dirty="0" err="1" smtClean="0"/>
              <a:t>будівельниками</a:t>
            </a:r>
            <a:r>
              <a:rPr lang="ru-RU" sz="1700" b="1" dirty="0" smtClean="0"/>
              <a:t>, з </a:t>
            </a:r>
            <a:r>
              <a:rPr lang="ru-RU" sz="1700" b="1" dirty="0" err="1" smtClean="0"/>
              <a:t>постачальниками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матеріалів</a:t>
            </a:r>
            <a:r>
              <a:rPr lang="ru-RU" sz="1700" b="1" dirty="0" smtClean="0"/>
              <a:t>, з </a:t>
            </a:r>
            <a:r>
              <a:rPr lang="ru-RU" sz="1700" b="1" dirty="0" err="1" smtClean="0"/>
              <a:t>замовниками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які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іноді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самі</a:t>
            </a:r>
            <a:r>
              <a:rPr lang="ru-RU" sz="1700" b="1" dirty="0" smtClean="0"/>
              <a:t> не </a:t>
            </a:r>
            <a:r>
              <a:rPr lang="ru-RU" sz="1700" b="1" dirty="0" err="1" smtClean="0"/>
              <a:t>знають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чого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хочуть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Виступати</a:t>
            </a:r>
            <a:r>
              <a:rPr lang="ru-RU" sz="1700" b="1" dirty="0" smtClean="0"/>
              <a:t> координатором </a:t>
            </a:r>
            <a:r>
              <a:rPr lang="ru-RU" sz="1700" b="1" dirty="0" err="1" smtClean="0"/>
              <a:t>всіх</a:t>
            </a:r>
            <a:r>
              <a:rPr lang="ru-RU" sz="1700" b="1" dirty="0" smtClean="0"/>
              <a:t> служб.</a:t>
            </a:r>
          </a:p>
          <a:p>
            <a:pPr algn="ctr"/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02433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8598"/>
            <a:ext cx="3672408" cy="624273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Навчальні заклади: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1800" b="1" dirty="0" smtClean="0"/>
              <a:t>- </a:t>
            </a:r>
            <a:r>
              <a:rPr lang="ru-RU" sz="1800" b="1" dirty="0" err="1" smtClean="0"/>
              <a:t>Інститут</a:t>
            </a:r>
            <a:r>
              <a:rPr lang="ru-RU" sz="1800" b="1" dirty="0" smtClean="0"/>
              <a:t> </a:t>
            </a:r>
            <a:r>
              <a:rPr lang="ru-RU" sz="1800" b="1" dirty="0"/>
              <a:t>дизайну і ландшафтного </a:t>
            </a:r>
            <a:r>
              <a:rPr lang="ru-RU" sz="1800" b="1" dirty="0" err="1" smtClean="0"/>
              <a:t>мистецтва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м.Київ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ЧДТУ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- </a:t>
            </a:r>
            <a:r>
              <a:rPr lang="ru-RU" sz="1800" b="1" dirty="0" err="1"/>
              <a:t>Київський</a:t>
            </a:r>
            <a:r>
              <a:rPr lang="ru-RU" sz="1800" b="1" dirty="0"/>
              <a:t> </a:t>
            </a:r>
            <a:r>
              <a:rPr lang="ru-RU" sz="1800" b="1" dirty="0" err="1"/>
              <a:t>національний</a:t>
            </a:r>
            <a:r>
              <a:rPr lang="ru-RU" sz="1800" b="1" dirty="0"/>
              <a:t> </a:t>
            </a:r>
            <a:r>
              <a:rPr lang="ru-RU" sz="1800" b="1" dirty="0" err="1"/>
              <a:t>університет</a:t>
            </a:r>
            <a:r>
              <a:rPr lang="ru-RU" sz="1800" b="1" dirty="0"/>
              <a:t> </a:t>
            </a:r>
            <a:r>
              <a:rPr lang="ru-RU" sz="1800" b="1" dirty="0" err="1"/>
              <a:t>технологій</a:t>
            </a:r>
            <a:r>
              <a:rPr lang="ru-RU" sz="1800" b="1" dirty="0"/>
              <a:t> та дизайну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800" b="1" dirty="0" err="1" smtClean="0"/>
              <a:t>Київський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національний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університет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культури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мистецтв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- ХНТУ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</a:t>
            </a:r>
            <a:r>
              <a:rPr lang="ru-RU" sz="1800" b="1" dirty="0" err="1" smtClean="0"/>
              <a:t>Київський</a:t>
            </a:r>
            <a:r>
              <a:rPr lang="ru-RU" sz="1800" b="1" dirty="0" smtClean="0"/>
              <a:t> </a:t>
            </a:r>
            <a:r>
              <a:rPr lang="ru-RU" sz="1800" b="1" dirty="0" err="1"/>
              <a:t>державний</a:t>
            </a:r>
            <a:r>
              <a:rPr lang="ru-RU" sz="1800" b="1" dirty="0"/>
              <a:t> </a:t>
            </a:r>
            <a:r>
              <a:rPr lang="ru-RU" sz="1800" b="1" dirty="0" err="1"/>
              <a:t>інститут</a:t>
            </a:r>
            <a:r>
              <a:rPr lang="ru-RU" sz="1800" b="1" dirty="0"/>
              <a:t> декоративно-прикладного </a:t>
            </a:r>
            <a:r>
              <a:rPr lang="ru-RU" sz="1800" b="1" dirty="0" err="1"/>
              <a:t>мистецтва</a:t>
            </a:r>
            <a:r>
              <a:rPr lang="ru-RU" sz="1800" b="1" dirty="0"/>
              <a:t> і дизайну </a:t>
            </a:r>
            <a:r>
              <a:rPr lang="ru-RU" sz="1800" b="1" dirty="0" err="1"/>
              <a:t>ім</a:t>
            </a:r>
            <a:r>
              <a:rPr lang="ru-RU" sz="1800" b="1" dirty="0"/>
              <a:t>. М. </a:t>
            </a:r>
            <a:r>
              <a:rPr lang="ru-RU" sz="1800" b="1" dirty="0" smtClean="0"/>
              <a:t>Бойчука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b="1" dirty="0" err="1"/>
              <a:t>Інститут</a:t>
            </a:r>
            <a:r>
              <a:rPr lang="ru-RU" sz="1800" b="1" dirty="0"/>
              <a:t> </a:t>
            </a:r>
            <a:r>
              <a:rPr lang="ru-RU" sz="1800" b="1" dirty="0" err="1"/>
              <a:t>мистецтв</a:t>
            </a:r>
            <a:r>
              <a:rPr lang="ru-RU" sz="1800" b="1" dirty="0"/>
              <a:t> </a:t>
            </a:r>
            <a:r>
              <a:rPr lang="ru-RU" sz="1800" b="1" dirty="0" err="1"/>
              <a:t>художнього</a:t>
            </a:r>
            <a:r>
              <a:rPr lang="ru-RU" sz="1800" b="1" dirty="0"/>
              <a:t> </a:t>
            </a:r>
            <a:r>
              <a:rPr lang="ru-RU" sz="1800" b="1" dirty="0" err="1"/>
              <a:t>моделювання</a:t>
            </a:r>
            <a:r>
              <a:rPr lang="ru-RU" sz="1800" b="1" dirty="0"/>
              <a:t> та дизайну </a:t>
            </a:r>
            <a:r>
              <a:rPr lang="ru-RU" sz="1800" b="1" dirty="0" err="1"/>
              <a:t>ім</a:t>
            </a:r>
            <a:r>
              <a:rPr lang="ru-RU" sz="1800" b="1" dirty="0"/>
              <a:t>. Сальвадора </a:t>
            </a:r>
            <a:r>
              <a:rPr lang="ru-RU" sz="1800" b="1" dirty="0" err="1" smtClean="0"/>
              <a:t>Далі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м.Київ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38598"/>
            <a:ext cx="4730792" cy="303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41" y="3356992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40054" cy="564867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Використані джерела: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tutjob.com/ua/professions/dizajner-interera.html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postach.com.ua/information/news&amp;news_id=29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800" dirty="0"/>
              <a:t>http://www.profi.ua/ukr/prof/view/71</a:t>
            </a:r>
            <a:r>
              <a:rPr lang="en-US" sz="2800" dirty="0" smtClean="0"/>
              <a:t>/#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http://www.jobs.ua/ukr/career/view/71</a:t>
            </a:r>
            <a:r>
              <a:rPr lang="en-US" sz="2800" dirty="0" smtClean="0"/>
              <a:t>/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images.yandex.ua/yandsearch?tld=ua&amp;p=4&amp;text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605708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</a:t>
            </a:r>
          </a:p>
          <a:p>
            <a:pPr algn="ctr"/>
            <a:r>
              <a:rPr lang="uk-UA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увагу!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3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55</TotalTime>
  <Words>921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Mylar</vt:lpstr>
      <vt:lpstr>Дизайнер інтер`єру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Навчальні заклади: - Інститут дизайну і ландшафтного мистецтва в м.Київ  - ЧДТУ   - Київський національний університет технологій та дизайну   - Київський національний університет культури і мистецтв  - ХНТУ  - Київський державний інститут декоративно-прикладного мистецтва і дизайну ім. М. Бойчука  - Інститут мистецтв художнього моделювання та дизайну ім. Сальвадора Далі в м.Київ   </vt:lpstr>
      <vt:lpstr>Використані джерела: http://tutjob.com/ua/professions/dizajner-interera.html  http://postach.com.ua/information/news&amp;news_id=29  http://www.profi.ua/ukr/prof/view/71/#  http://www.jobs.ua/ukr/career/view/71/  http://images.yandex.ua/yandsearch?tld=ua&amp;p=4&amp;text     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Дизайнер інтер`єру</dc:title>
  <dc:creator>WIN7XP</dc:creator>
  <cp:lastModifiedBy>WIN7XP</cp:lastModifiedBy>
  <cp:revision>7</cp:revision>
  <dcterms:created xsi:type="dcterms:W3CDTF">2013-11-29T17:46:16Z</dcterms:created>
  <dcterms:modified xsi:type="dcterms:W3CDTF">2013-12-15T11:48:42Z</dcterms:modified>
</cp:coreProperties>
</file>