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72E1-6A57-42A1-B3A2-5C4E77C9EA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9B66-DB40-4249-8897-79423EA0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01222" y="1714488"/>
            <a:ext cx="7786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вет-600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65916"/>
            <a:ext cx="5643570" cy="3292083"/>
          </a:xfrm>
          <a:prstGeom prst="rect">
            <a:avLst/>
          </a:prstGeom>
        </p:spPr>
      </p:pic>
      <p:pic>
        <p:nvPicPr>
          <p:cNvPr id="5" name="Рисунок 4" descr="colour-foo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831267"/>
            <a:ext cx="3414722" cy="40267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41163 -0.09251 -0.82309 -0.18501 -0.98767 -0.2220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Чорний колір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14884"/>
            <a:ext cx="7901014" cy="19288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/>
              <a:t>один </a:t>
            </a:r>
            <a:r>
              <a:rPr lang="ru-RU" sz="2400" dirty="0" err="1"/>
              <a:t>колір-знак</a:t>
            </a:r>
            <a:r>
              <a:rPr lang="ru-RU" sz="2400" dirty="0"/>
              <a:t>. І не </a:t>
            </a:r>
            <a:r>
              <a:rPr lang="ru-RU" sz="2400" dirty="0" err="1"/>
              <a:t>обов'язково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знак хаосу та </a:t>
            </a:r>
            <a:r>
              <a:rPr lang="ru-RU" sz="2400" dirty="0" err="1"/>
              <a:t>небуття</a:t>
            </a:r>
            <a:r>
              <a:rPr lang="ru-RU" sz="2400" dirty="0"/>
              <a:t>, страшного та </a:t>
            </a:r>
            <a:r>
              <a:rPr lang="ru-RU" sz="2400" dirty="0" err="1"/>
              <a:t>містичного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err="1"/>
              <a:t>Жінки</a:t>
            </a:r>
            <a:r>
              <a:rPr lang="ru-RU" sz="2400" dirty="0"/>
              <a:t> в </a:t>
            </a:r>
            <a:r>
              <a:rPr lang="ru-RU" sz="2400" dirty="0" err="1"/>
              <a:t>чорному</a:t>
            </a:r>
            <a:r>
              <a:rPr lang="ru-RU" sz="2400" dirty="0"/>
              <a:t> </a:t>
            </a:r>
            <a:r>
              <a:rPr lang="ru-RU" sz="2400" dirty="0" err="1"/>
              <a:t>вбранні</a:t>
            </a:r>
            <a:r>
              <a:rPr lang="ru-RU" sz="2400" dirty="0"/>
              <a:t> </a:t>
            </a:r>
            <a:r>
              <a:rPr lang="ru-RU" sz="2400" dirty="0" err="1"/>
              <a:t>почувають</a:t>
            </a:r>
            <a:r>
              <a:rPr lang="ru-RU" sz="2400" dirty="0"/>
              <a:t> себе </a:t>
            </a:r>
            <a:r>
              <a:rPr lang="ru-RU" sz="2400" dirty="0" err="1"/>
              <a:t>впевненіше</a:t>
            </a:r>
            <a:r>
              <a:rPr lang="ru-RU" sz="2400" dirty="0"/>
              <a:t>, а </a:t>
            </a:r>
            <a:r>
              <a:rPr lang="ru-RU" sz="2400" dirty="0" err="1"/>
              <a:t>чоловіки</a:t>
            </a:r>
            <a:r>
              <a:rPr lang="ru-RU" sz="2400" dirty="0"/>
              <a:t> </a:t>
            </a:r>
            <a:r>
              <a:rPr lang="ru-RU" sz="2400" dirty="0" err="1"/>
              <a:t>відчувають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 силу до </a:t>
            </a:r>
            <a:r>
              <a:rPr lang="ru-RU" sz="2400" dirty="0" err="1"/>
              <a:t>рішучих</a:t>
            </a:r>
            <a:r>
              <a:rPr lang="ru-RU" sz="2400" dirty="0"/>
              <a:t> </a:t>
            </a:r>
            <a:r>
              <a:rPr lang="ru-RU" sz="2400" dirty="0" err="1"/>
              <a:t>вчинків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357430"/>
            <a:ext cx="2524126" cy="1893095"/>
          </a:xfrm>
          <a:prstGeom prst="rect">
            <a:avLst/>
          </a:prstGeom>
        </p:spPr>
      </p:pic>
      <p:pic>
        <p:nvPicPr>
          <p:cNvPr id="5" name="Рисунок 4" descr="thumb2-b0fd9bb399399a50adef1aa9f2374a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000372"/>
            <a:ext cx="2381243" cy="1489115"/>
          </a:xfrm>
          <a:prstGeom prst="rect">
            <a:avLst/>
          </a:prstGeom>
        </p:spPr>
      </p:pic>
      <p:pic>
        <p:nvPicPr>
          <p:cNvPr id="6" name="Рисунок 5" descr="1270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785926"/>
            <a:ext cx="3287828" cy="246221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4282" y="142852"/>
            <a:ext cx="1143008" cy="107157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Коричневий</a:t>
            </a:r>
            <a:r>
              <a:rPr lang="ru-RU" sz="7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7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колір</a:t>
            </a: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043890" cy="7143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 </a:t>
            </a:r>
            <a:r>
              <a:rPr lang="ru-RU" sz="2400" dirty="0" err="1"/>
              <a:t>матері-землі</a:t>
            </a:r>
            <a:r>
              <a:rPr lang="ru-RU" sz="2400" dirty="0"/>
              <a:t> </a:t>
            </a:r>
            <a:r>
              <a:rPr lang="ru-RU" sz="2400" dirty="0" err="1"/>
              <a:t>асоціюється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міцністю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 smtClean="0"/>
              <a:t>надійністю</a:t>
            </a:r>
            <a:r>
              <a:rPr lang="uk-UA" sz="2400" dirty="0" smtClean="0"/>
              <a:t>.</a:t>
            </a:r>
            <a:endParaRPr lang="en-US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643050"/>
            <a:ext cx="2572288" cy="3865459"/>
          </a:xfrm>
          <a:prstGeom prst="rect">
            <a:avLst/>
          </a:prstGeom>
        </p:spPr>
      </p:pic>
      <p:pic>
        <p:nvPicPr>
          <p:cNvPr id="5" name="Рисунок 4" descr="1300785997_f6eb6ba5e7f1fc695d24beaa7e55b9b7961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643314"/>
            <a:ext cx="4346818" cy="1793063"/>
          </a:xfrm>
          <a:prstGeom prst="rect">
            <a:avLst/>
          </a:prstGeom>
        </p:spPr>
      </p:pic>
      <p:pic>
        <p:nvPicPr>
          <p:cNvPr id="6" name="Рисунок 5" descr="Шокола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214422"/>
            <a:ext cx="4508792" cy="235745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42844" y="928670"/>
            <a:ext cx="1143008" cy="1071570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Рожевий колір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4"/>
            <a:ext cx="8258204" cy="22574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ru-RU" sz="2400" dirty="0" err="1"/>
              <a:t>Рожевий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— </a:t>
            </a:r>
            <a:r>
              <a:rPr lang="ru-RU" sz="2400" dirty="0" err="1"/>
              <a:t>найкраще</a:t>
            </a:r>
            <a:r>
              <a:rPr lang="ru-RU" sz="2400" dirty="0"/>
              <a:t> </a:t>
            </a:r>
            <a:r>
              <a:rPr lang="ru-RU" sz="2400" dirty="0" err="1"/>
              <a:t>заспокійливе</a:t>
            </a:r>
            <a:r>
              <a:rPr lang="ru-RU" sz="2400" dirty="0"/>
              <a:t>. </a:t>
            </a:r>
            <a:r>
              <a:rPr lang="ru-RU" sz="2400" dirty="0" err="1"/>
              <a:t>Вчені</a:t>
            </a:r>
            <a:r>
              <a:rPr lang="ru-RU" sz="2400" dirty="0"/>
              <a:t> </a:t>
            </a:r>
            <a:r>
              <a:rPr lang="ru-RU" sz="2400" dirty="0" err="1"/>
              <a:t>з’ясували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улюблений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Барбі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блондинок </a:t>
            </a:r>
            <a:r>
              <a:rPr lang="ru-RU" sz="2400" dirty="0" err="1"/>
              <a:t>планети</a:t>
            </a:r>
            <a:r>
              <a:rPr lang="ru-RU" sz="2400" dirty="0"/>
              <a:t> </a:t>
            </a:r>
            <a:r>
              <a:rPr lang="ru-RU" sz="2400" dirty="0" err="1"/>
              <a:t>надає</a:t>
            </a:r>
            <a:r>
              <a:rPr lang="ru-RU" sz="2400" dirty="0"/>
              <a:t> </a:t>
            </a:r>
            <a:r>
              <a:rPr lang="ru-RU" sz="2400" dirty="0" err="1"/>
              <a:t>сприятливу</a:t>
            </a:r>
            <a:r>
              <a:rPr lang="ru-RU" sz="2400" dirty="0"/>
              <a:t> </a:t>
            </a:r>
            <a:r>
              <a:rPr lang="ru-RU" sz="2400" dirty="0" err="1"/>
              <a:t>заспокійливу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, тому 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рожевим</a:t>
            </a:r>
            <a:r>
              <a:rPr lang="ru-RU" sz="2400" dirty="0"/>
              <a:t> </a:t>
            </a:r>
            <a:r>
              <a:rPr lang="ru-RU" sz="2400" dirty="0" err="1"/>
              <a:t>забарвлюють</a:t>
            </a:r>
            <a:r>
              <a:rPr lang="ru-RU" sz="2400" dirty="0"/>
              <a:t> </a:t>
            </a:r>
            <a:r>
              <a:rPr lang="ru-RU" sz="2400" dirty="0" err="1"/>
              <a:t>стіни</a:t>
            </a:r>
            <a:r>
              <a:rPr lang="ru-RU" sz="2400" dirty="0"/>
              <a:t> в </a:t>
            </a:r>
            <a:r>
              <a:rPr lang="ru-RU" sz="2400" dirty="0" err="1"/>
              <a:t>психіатричних</a:t>
            </a:r>
            <a:r>
              <a:rPr lang="ru-RU" sz="2400" dirty="0"/>
              <a:t> </a:t>
            </a:r>
            <a:r>
              <a:rPr lang="ru-RU" sz="2400" dirty="0" err="1"/>
              <a:t>лікарнях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в’язницях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заспокоює</a:t>
            </a:r>
            <a:r>
              <a:rPr lang="ru-RU" sz="2400" dirty="0"/>
              <a:t> </a:t>
            </a:r>
            <a:r>
              <a:rPr lang="ru-RU" sz="2400" dirty="0" err="1"/>
              <a:t>нерви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думки в </a:t>
            </a:r>
            <a:r>
              <a:rPr lang="ru-RU" sz="2400" dirty="0" err="1"/>
              <a:t>позитивне</a:t>
            </a:r>
            <a:r>
              <a:rPr lang="ru-RU" sz="2400" dirty="0"/>
              <a:t> русло.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_d0_a0_d0_be_d0_b7_d0_be_d0_b2_d1_8b_d0_b9_20_d1_86_d0_b2_d0_b5_d1_82_20_d0_b2_20_d0_be_d0_b4_d0_b5_d0_b6_d0_b4_d0_b5_20_d0_b8_20_d0_bc_d0_b0_d0_ba_d0_b8_d1_8f_d0_b6_d0_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3975756" cy="2565605"/>
          </a:xfrm>
          <a:prstGeom prst="rect">
            <a:avLst/>
          </a:prstGeom>
        </p:spPr>
      </p:pic>
      <p:pic>
        <p:nvPicPr>
          <p:cNvPr id="6" name="Рисунок 5" descr="wallpapers_3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3857652" cy="289323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42910" y="357166"/>
            <a:ext cx="1143008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357166"/>
            <a:ext cx="8229600" cy="11430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Бежевий колір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85926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Бежевий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символізує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надійність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апетит</a:t>
            </a:r>
            <a:r>
              <a:rPr lang="ru-RU" sz="2000" dirty="0" smtClean="0"/>
              <a:t>. В </a:t>
            </a:r>
            <a:r>
              <a:rPr lang="ru-RU" sz="2000" dirty="0" err="1" smtClean="0"/>
              <a:t>кімнаті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заспокійливо</a:t>
            </a:r>
            <a:r>
              <a:rPr lang="ru-RU" sz="2000" dirty="0" smtClean="0"/>
              <a:t>.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світлішими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 descr="Бежевые-тюльпаны-1244208356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071942"/>
            <a:ext cx="3676617" cy="2451078"/>
          </a:xfrm>
          <a:prstGeom prst="rect">
            <a:avLst/>
          </a:prstGeom>
        </p:spPr>
      </p:pic>
      <p:pic>
        <p:nvPicPr>
          <p:cNvPr id="8" name="Рисунок 7" descr="5820x4365_711246_[www.ArtFile.ru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25396"/>
            <a:ext cx="4357717" cy="3053975"/>
          </a:xfrm>
          <a:prstGeom prst="rect">
            <a:avLst/>
          </a:prstGeom>
        </p:spPr>
      </p:pic>
      <p:pic>
        <p:nvPicPr>
          <p:cNvPr id="9" name="Рисунок 8" descr="negnaia_cvetovaia_gamma_gostin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543588"/>
            <a:ext cx="4071966" cy="281803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714744" y="3429000"/>
            <a:ext cx="1143008" cy="10715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21115201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928670"/>
            <a:ext cx="6429420" cy="48220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78579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красиве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коли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кольорове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!!!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ikens_colou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14290"/>
            <a:ext cx="3321867" cy="2214578"/>
          </a:xfrm>
          <a:prstGeom prst="rect">
            <a:avLst/>
          </a:prstGeom>
        </p:spPr>
      </p:pic>
      <p:pic>
        <p:nvPicPr>
          <p:cNvPr id="6" name="Рисунок 5" descr="bIhSFTjxBh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2909895" cy="4382984"/>
          </a:xfrm>
          <a:prstGeom prst="rect">
            <a:avLst/>
          </a:prstGeom>
        </p:spPr>
      </p:pic>
      <p:pic>
        <p:nvPicPr>
          <p:cNvPr id="7" name="Рисунок 6" descr="AoV3T5tRF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714884"/>
            <a:ext cx="2995788" cy="1857388"/>
          </a:xfrm>
          <a:prstGeom prst="rect">
            <a:avLst/>
          </a:prstGeom>
        </p:spPr>
      </p:pic>
      <p:pic>
        <p:nvPicPr>
          <p:cNvPr id="8" name="Рисунок 7" descr="Jp45ojKf13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214290"/>
            <a:ext cx="2136742" cy="1602556"/>
          </a:xfrm>
          <a:prstGeom prst="rect">
            <a:avLst/>
          </a:prstGeom>
        </p:spPr>
      </p:pic>
      <p:pic>
        <p:nvPicPr>
          <p:cNvPr id="9" name="Рисунок 8" descr="mozhlivo-lyudi-bachat-kolori-po-rznomu_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928802"/>
            <a:ext cx="2143140" cy="14066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0430" y="2571744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Колір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впливає</a:t>
            </a:r>
            <a:r>
              <a:rPr lang="ru-RU" sz="2000" dirty="0" smtClean="0"/>
              <a:t> на нас: </a:t>
            </a:r>
            <a:r>
              <a:rPr lang="ru-RU" sz="2000" dirty="0" err="1" smtClean="0"/>
              <a:t>притягує</a:t>
            </a:r>
            <a:r>
              <a:rPr lang="ru-RU" sz="2000" dirty="0" smtClean="0"/>
              <a:t> нас, </a:t>
            </a:r>
            <a:r>
              <a:rPr lang="ru-RU" sz="2000" dirty="0" err="1" smtClean="0"/>
              <a:t>змушує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робити</a:t>
            </a:r>
            <a:r>
              <a:rPr lang="ru-RU" sz="2000" dirty="0" smtClean="0"/>
              <a:t> покупки та </a:t>
            </a:r>
            <a:r>
              <a:rPr lang="ru-RU" sz="2000" dirty="0" err="1" smtClean="0"/>
              <a:t>викликає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Зумовлює</a:t>
            </a:r>
            <a:r>
              <a:rPr lang="ru-RU" sz="2000" dirty="0" smtClean="0"/>
              <a:t> </a:t>
            </a:r>
            <a:r>
              <a:rPr lang="ru-RU" sz="2000" dirty="0" err="1" smtClean="0"/>
              <a:t>раптові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фізіологічні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припливу</a:t>
            </a:r>
            <a:r>
              <a:rPr lang="ru-RU" sz="2000" dirty="0" smtClean="0"/>
              <a:t> кров до </a:t>
            </a:r>
            <a:r>
              <a:rPr lang="ru-RU" sz="2000" dirty="0" err="1" smtClean="0"/>
              <a:t>почуття</a:t>
            </a:r>
            <a:r>
              <a:rPr lang="ru-RU" sz="2000" dirty="0" smtClean="0"/>
              <a:t> холоду</a:t>
            </a:r>
            <a:endParaRPr lang="ru-RU" sz="2000" dirty="0"/>
          </a:p>
        </p:txBody>
      </p:sp>
      <p:pic>
        <p:nvPicPr>
          <p:cNvPr id="12" name="Рисунок 11" descr="true-colo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500438"/>
            <a:ext cx="1930924" cy="1284064"/>
          </a:xfrm>
          <a:prstGeom prst="rect">
            <a:avLst/>
          </a:prstGeom>
        </p:spPr>
      </p:pic>
      <p:pic>
        <p:nvPicPr>
          <p:cNvPr id="13" name="Рисунок 12" descr="detail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12" y="4904623"/>
            <a:ext cx="2731316" cy="1813594"/>
          </a:xfrm>
          <a:prstGeom prst="rect">
            <a:avLst/>
          </a:prstGeom>
        </p:spPr>
      </p:pic>
      <p:pic>
        <p:nvPicPr>
          <p:cNvPr id="15" name="Рисунок 14" descr="roza-buton-lepestki-cvetny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0430" y="5072074"/>
            <a:ext cx="2529830" cy="1581144"/>
          </a:xfrm>
          <a:prstGeom prst="rect">
            <a:avLst/>
          </a:prstGeom>
        </p:spPr>
      </p:pic>
      <p:pic>
        <p:nvPicPr>
          <p:cNvPr id="14" name="Рисунок 13" descr="zim2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6653" y="0"/>
            <a:ext cx="923730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7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Червоний колір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4643470" cy="1500197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емоційно</a:t>
            </a:r>
            <a:r>
              <a:rPr lang="ru-RU" sz="2400" dirty="0"/>
              <a:t> </a:t>
            </a:r>
            <a:r>
              <a:rPr lang="ru-RU" sz="2400" dirty="0" err="1"/>
              <a:t>насичений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. </a:t>
            </a:r>
            <a:r>
              <a:rPr lang="ru-RU" sz="2400" dirty="0" err="1"/>
              <a:t>Асоціюється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сонцем</a:t>
            </a:r>
            <a:r>
              <a:rPr lang="ru-RU" sz="2400" dirty="0"/>
              <a:t>, вогнем, </a:t>
            </a:r>
            <a:r>
              <a:rPr lang="ru-RU" sz="2400" dirty="0" err="1"/>
              <a:t>кров'ю</a:t>
            </a:r>
            <a:r>
              <a:rPr lang="ru-RU" sz="2400" dirty="0"/>
              <a:t>. М</a:t>
            </a:r>
            <a:r>
              <a:rPr lang="ru-RU" sz="2400" dirty="0" smtClean="0"/>
              <a:t>и </a:t>
            </a:r>
            <a:r>
              <a:rPr lang="ru-RU" sz="2400" dirty="0" err="1"/>
              <a:t>бачимо</a:t>
            </a:r>
            <a:r>
              <a:rPr lang="ru-RU" sz="2400" dirty="0"/>
              <a:t> </a:t>
            </a:r>
            <a:r>
              <a:rPr lang="ru-RU" sz="2400" dirty="0" err="1"/>
              <a:t>червоний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. </a:t>
            </a:r>
            <a:r>
              <a:rPr lang="ru-RU" sz="2000" dirty="0"/>
              <a:t> </a:t>
            </a:r>
          </a:p>
        </p:txBody>
      </p:sp>
      <p:pic>
        <p:nvPicPr>
          <p:cNvPr id="5" name="Рисунок 4" descr="1389531004_red-hair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3316828" cy="3786190"/>
          </a:xfrm>
          <a:prstGeom prst="rect">
            <a:avLst/>
          </a:prstGeom>
        </p:spPr>
      </p:pic>
      <p:pic>
        <p:nvPicPr>
          <p:cNvPr id="6" name="Рисунок 5" descr="17qTShMMre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214422"/>
            <a:ext cx="157163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yak-zrobiti-tak-shob-pishla-kr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786322"/>
            <a:ext cx="2524143" cy="189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reWalls.com-406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000372"/>
            <a:ext cx="250963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krasnie-cvet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786322"/>
            <a:ext cx="2524143" cy="189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376978539_shutterstock_530951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3000372"/>
            <a:ext cx="2500330" cy="166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84m1u-VxXZ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082" y="785794"/>
            <a:ext cx="1387251" cy="19997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14282" y="142852"/>
            <a:ext cx="1143008" cy="107157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Помаранчевий колір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571612"/>
            <a:ext cx="5543560" cy="1714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найактивніший</a:t>
            </a:r>
            <a:r>
              <a:rPr lang="ru-RU" sz="2400" dirty="0" smtClean="0"/>
              <a:t> </a:t>
            </a:r>
            <a:r>
              <a:rPr lang="ru-RU" sz="2400" dirty="0"/>
              <a:t>стимулятор </a:t>
            </a:r>
            <a:r>
              <a:rPr lang="ru-RU" sz="2400" dirty="0" err="1"/>
              <a:t>енергії</a:t>
            </a:r>
            <a:r>
              <a:rPr lang="ru-RU" sz="2400" dirty="0"/>
              <a:t>, а </a:t>
            </a:r>
            <a:r>
              <a:rPr lang="ru-RU" sz="2400" dirty="0" err="1"/>
              <a:t>від</a:t>
            </a:r>
            <a:r>
              <a:rPr lang="ru-RU" sz="2400" dirty="0"/>
              <a:t> того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апетиту</a:t>
            </a:r>
            <a:r>
              <a:rPr lang="ru-RU" sz="2400" dirty="0"/>
              <a:t>, от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так широко </a:t>
            </a:r>
            <a:r>
              <a:rPr lang="ru-RU" sz="2400" dirty="0" err="1"/>
              <a:t>використовують</a:t>
            </a:r>
            <a:r>
              <a:rPr lang="ru-RU" sz="2400" dirty="0"/>
              <a:t> в </a:t>
            </a:r>
            <a:r>
              <a:rPr lang="ru-RU" sz="2400" dirty="0" err="1"/>
              <a:t>підприємствах</a:t>
            </a:r>
            <a:r>
              <a:rPr lang="ru-RU" sz="2400" dirty="0"/>
              <a:t> </a:t>
            </a:r>
            <a:r>
              <a:rPr lang="ru-RU" sz="2400" dirty="0" err="1"/>
              <a:t>швидкого</a:t>
            </a:r>
            <a:r>
              <a:rPr lang="ru-RU" sz="2400" dirty="0"/>
              <a:t> </a:t>
            </a:r>
            <a:r>
              <a:rPr lang="ru-RU" sz="2400" dirty="0" err="1" smtClean="0"/>
              <a:t>харчування</a:t>
            </a:r>
            <a:endParaRPr lang="ru-RU" sz="2000" dirty="0"/>
          </a:p>
        </p:txBody>
      </p:sp>
      <p:pic>
        <p:nvPicPr>
          <p:cNvPr id="6" name="Рисунок 5" descr="99c2d2b1a8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4941">
            <a:off x="335321" y="1226728"/>
            <a:ext cx="2687688" cy="3702049"/>
          </a:xfrm>
          <a:prstGeom prst="rect">
            <a:avLst/>
          </a:prstGeom>
        </p:spPr>
      </p:pic>
      <p:pic>
        <p:nvPicPr>
          <p:cNvPr id="7" name="Рисунок 6" descr="fruits0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571876"/>
            <a:ext cx="2091626" cy="1857364"/>
          </a:xfrm>
          <a:prstGeom prst="rect">
            <a:avLst/>
          </a:prstGeom>
        </p:spPr>
      </p:pic>
      <p:pic>
        <p:nvPicPr>
          <p:cNvPr id="8" name="Рисунок 7" descr="big-fis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789859"/>
            <a:ext cx="3048809" cy="2068141"/>
          </a:xfrm>
          <a:prstGeom prst="rect">
            <a:avLst/>
          </a:prstGeom>
        </p:spPr>
      </p:pic>
      <p:pic>
        <p:nvPicPr>
          <p:cNvPr id="9" name="Рисунок 8" descr="restor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571876"/>
            <a:ext cx="4143384" cy="276225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42844" y="1571612"/>
            <a:ext cx="1143008" cy="107157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Жовтий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колір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572032" cy="12858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/>
              <a:t>колір</a:t>
            </a:r>
            <a:r>
              <a:rPr lang="ru-RU" sz="2800" dirty="0"/>
              <a:t> </a:t>
            </a:r>
            <a:r>
              <a:rPr lang="ru-RU" sz="2800" dirty="0" err="1"/>
              <a:t>мудрості</a:t>
            </a:r>
            <a:r>
              <a:rPr lang="ru-RU" sz="2800" dirty="0"/>
              <a:t>, </a:t>
            </a:r>
            <a:r>
              <a:rPr lang="ru-RU" sz="2800" dirty="0" err="1"/>
              <a:t>ясності</a:t>
            </a:r>
            <a:r>
              <a:rPr lang="ru-RU" sz="2800" dirty="0"/>
              <a:t> </a:t>
            </a:r>
            <a:r>
              <a:rPr lang="ru-RU" sz="2800" dirty="0" err="1"/>
              <a:t>розуму</a:t>
            </a:r>
            <a:r>
              <a:rPr lang="ru-RU" sz="2800" dirty="0"/>
              <a:t>, </a:t>
            </a:r>
            <a:r>
              <a:rPr lang="ru-RU" sz="2800" dirty="0" err="1"/>
              <a:t>оптимізму</a:t>
            </a:r>
            <a:r>
              <a:rPr lang="ru-RU" sz="2800" dirty="0"/>
              <a:t>, </a:t>
            </a:r>
            <a:r>
              <a:rPr lang="ru-RU" sz="2800" dirty="0" err="1"/>
              <a:t>почуття</a:t>
            </a:r>
            <a:r>
              <a:rPr lang="ru-RU" sz="2800" dirty="0"/>
              <a:t> </a:t>
            </a:r>
            <a:r>
              <a:rPr lang="ru-RU" sz="2800" dirty="0" err="1"/>
              <a:t>гумору</a:t>
            </a:r>
            <a:r>
              <a:rPr lang="ru-RU" sz="2800" dirty="0"/>
              <a:t>, </a:t>
            </a:r>
            <a:r>
              <a:rPr lang="ru-RU" sz="2800" dirty="0" err="1"/>
              <a:t>практичності</a:t>
            </a:r>
            <a:r>
              <a:rPr lang="ru-RU" sz="2800" dirty="0"/>
              <a:t> та </a:t>
            </a:r>
            <a:r>
              <a:rPr lang="ru-RU" sz="2800" dirty="0" err="1"/>
              <a:t>інтелекту</a:t>
            </a:r>
            <a:r>
              <a:rPr lang="ru-RU" sz="2800" dirty="0"/>
              <a:t>.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допитливості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 smtClean="0"/>
              <a:t>пізнання</a:t>
            </a:r>
            <a:endParaRPr lang="ru-RU" sz="2800" dirty="0"/>
          </a:p>
        </p:txBody>
      </p:sp>
      <p:pic>
        <p:nvPicPr>
          <p:cNvPr id="4" name="Рисунок 3" descr="gfranq_lunino_34567035_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429000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ak-vybrat-i-hranit-limo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7005"/>
            <a:ext cx="4429124" cy="3780995"/>
          </a:xfrm>
          <a:prstGeom prst="rect">
            <a:avLst/>
          </a:prstGeom>
        </p:spPr>
      </p:pic>
      <p:pic>
        <p:nvPicPr>
          <p:cNvPr id="6" name="Рисунок 5" descr="fonstola.ru-553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285860"/>
            <a:ext cx="3329936" cy="187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428596" y="357166"/>
            <a:ext cx="1143008" cy="107157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ru-RU" sz="6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Зелений</a:t>
            </a:r>
            <a:r>
              <a:rPr lang="ru-RU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колір</a:t>
            </a:r>
            <a:endParaRPr lang="ru-RU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643446"/>
            <a:ext cx="7758138" cy="19716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того,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відтінок</a:t>
            </a:r>
            <a:r>
              <a:rPr lang="ru-RU" sz="2400" dirty="0"/>
              <a:t> в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переважає</a:t>
            </a:r>
            <a:r>
              <a:rPr lang="ru-RU" sz="2400" dirty="0"/>
              <a:t> - </a:t>
            </a:r>
            <a:r>
              <a:rPr lang="ru-RU" sz="2400" dirty="0" err="1"/>
              <a:t>теплий</a:t>
            </a:r>
            <a:r>
              <a:rPr lang="ru-RU" sz="2400" dirty="0"/>
              <a:t> </a:t>
            </a:r>
            <a:r>
              <a:rPr lang="ru-RU" sz="2400" dirty="0" err="1"/>
              <a:t>жовтий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холодний</a:t>
            </a:r>
            <a:r>
              <a:rPr lang="ru-RU" sz="2400" dirty="0"/>
              <a:t> </a:t>
            </a:r>
            <a:r>
              <a:rPr lang="ru-RU" sz="2400" dirty="0" err="1"/>
              <a:t>синій</a:t>
            </a:r>
            <a:r>
              <a:rPr lang="ru-RU" sz="2400" dirty="0"/>
              <a:t>, </a:t>
            </a:r>
            <a:r>
              <a:rPr lang="ru-RU" sz="2400" dirty="0" err="1"/>
              <a:t>зелений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збуджує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заспокоює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надії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нам </a:t>
            </a:r>
            <a:r>
              <a:rPr lang="ru-RU" sz="2400" dirty="0" err="1"/>
              <a:t>відчуття</a:t>
            </a:r>
            <a:r>
              <a:rPr lang="ru-RU" sz="2400" dirty="0"/>
              <a:t> </a:t>
            </a:r>
            <a:r>
              <a:rPr lang="ru-RU" sz="2400" dirty="0" err="1"/>
              <a:t>спокою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розслаблення</a:t>
            </a:r>
            <a:r>
              <a:rPr lang="ru-RU" sz="2400" dirty="0"/>
              <a:t>, от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так часто </a:t>
            </a:r>
            <a:r>
              <a:rPr lang="ru-RU" sz="2400" dirty="0" err="1"/>
              <a:t>вибирають</a:t>
            </a:r>
            <a:r>
              <a:rPr lang="ru-RU" sz="2400" dirty="0"/>
              <a:t> для </a:t>
            </a:r>
            <a:r>
              <a:rPr lang="ru-RU" sz="2400" dirty="0" err="1"/>
              <a:t>приймальних</a:t>
            </a:r>
            <a:r>
              <a:rPr lang="ru-RU" sz="2400" dirty="0"/>
              <a:t> </a:t>
            </a:r>
            <a:r>
              <a:rPr lang="ru-RU" sz="2400" dirty="0" err="1"/>
              <a:t>покоїв</a:t>
            </a:r>
            <a:r>
              <a:rPr lang="ru-RU" sz="2400" dirty="0"/>
              <a:t> </a:t>
            </a:r>
            <a:r>
              <a:rPr lang="ru-RU" sz="2400" dirty="0" err="1"/>
              <a:t>лікарень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поліклінік</a:t>
            </a:r>
            <a:endParaRPr lang="ru-RU" sz="2400" dirty="0"/>
          </a:p>
        </p:txBody>
      </p:sp>
      <p:pic>
        <p:nvPicPr>
          <p:cNvPr id="11" name="Рисунок 10" descr="a55eba6b74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500174"/>
            <a:ext cx="2576778" cy="2885992"/>
          </a:xfrm>
          <a:prstGeom prst="rect">
            <a:avLst/>
          </a:prstGeom>
        </p:spPr>
      </p:pic>
      <p:pic>
        <p:nvPicPr>
          <p:cNvPr id="6" name="Рисунок 5" descr="zeleny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071678"/>
            <a:ext cx="3357586" cy="2451037"/>
          </a:xfrm>
          <a:prstGeom prst="rect">
            <a:avLst/>
          </a:prstGeom>
        </p:spPr>
      </p:pic>
      <p:pic>
        <p:nvPicPr>
          <p:cNvPr id="9" name="Рисунок 8" descr="green-sapphi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908" y="1285860"/>
            <a:ext cx="3786214" cy="439655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4282" y="142852"/>
            <a:ext cx="1143008" cy="107157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Одна_из_операционных_Городской_больницы_№1._Норильс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314324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Синій колір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4929222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Синього</a:t>
            </a:r>
            <a:r>
              <a:rPr lang="ru-RU" sz="2400" dirty="0" smtClean="0"/>
              <a:t> </a:t>
            </a:r>
            <a:r>
              <a:rPr lang="ru-RU" sz="2400" dirty="0"/>
              <a:t>так </a:t>
            </a:r>
            <a:r>
              <a:rPr lang="ru-RU" sz="2400" dirty="0" err="1"/>
              <a:t>багато</a:t>
            </a:r>
            <a:r>
              <a:rPr lang="ru-RU" sz="2400" dirty="0"/>
              <a:t> на </a:t>
            </a:r>
            <a:r>
              <a:rPr lang="ru-RU" sz="2400" dirty="0" err="1"/>
              <a:t>нашій</a:t>
            </a:r>
            <a:r>
              <a:rPr lang="ru-RU" sz="2400" dirty="0"/>
              <a:t> </a:t>
            </a:r>
            <a:r>
              <a:rPr lang="ru-RU" sz="2400" dirty="0" err="1"/>
              <a:t>планеті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важливе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для нас.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вічності</a:t>
            </a:r>
            <a:r>
              <a:rPr lang="ru-RU" sz="2400" dirty="0"/>
              <a:t>, </a:t>
            </a:r>
            <a:r>
              <a:rPr lang="ru-RU" sz="2400" dirty="0" err="1"/>
              <a:t>таємниці</a:t>
            </a:r>
            <a:r>
              <a:rPr lang="ru-RU" sz="2400" dirty="0"/>
              <a:t> та </a:t>
            </a:r>
            <a:r>
              <a:rPr lang="ru-RU" sz="2400" dirty="0" err="1"/>
              <a:t>глибокого</a:t>
            </a:r>
            <a:r>
              <a:rPr lang="ru-RU" sz="2400" dirty="0"/>
              <a:t> </a:t>
            </a:r>
            <a:r>
              <a:rPr lang="ru-RU" sz="2400" dirty="0" err="1"/>
              <a:t>спокою</a:t>
            </a:r>
            <a:r>
              <a:rPr lang="ru-RU" sz="2400" dirty="0"/>
              <a:t>. </a:t>
            </a:r>
          </a:p>
        </p:txBody>
      </p:sp>
      <p:pic>
        <p:nvPicPr>
          <p:cNvPr id="5" name="Рисунок 4" descr="blue-hydrangea-bloss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928934"/>
            <a:ext cx="2064546" cy="154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572008"/>
            <a:ext cx="3429024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85728"/>
            <a:ext cx="3901440" cy="258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4913305-R3L8T8D-600-gory-siniy-holod-49af5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85728"/>
            <a:ext cx="411482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Morpho_Micropthalmus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2928934"/>
            <a:ext cx="178595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715404" y="142852"/>
            <a:ext cx="285752" cy="635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282" y="2000240"/>
            <a:ext cx="1143008" cy="107157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Фіолетовий колір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5357850" cy="14716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емоцій</a:t>
            </a:r>
            <a:r>
              <a:rPr lang="ru-RU" sz="2400" dirty="0"/>
              <a:t>. В </a:t>
            </a:r>
            <a:r>
              <a:rPr lang="ru-RU" sz="2400" dirty="0" err="1"/>
              <a:t>фен-шуй</a:t>
            </a:r>
            <a:r>
              <a:rPr lang="ru-RU" sz="2400" dirty="0"/>
              <a:t> </a:t>
            </a:r>
            <a:r>
              <a:rPr lang="ru-RU" sz="2400" dirty="0" err="1"/>
              <a:t>фіолетовий</a:t>
            </a:r>
            <a:r>
              <a:rPr lang="ru-RU" sz="2400" dirty="0"/>
              <a:t> </a:t>
            </a:r>
            <a:r>
              <a:rPr lang="ru-RU" sz="2400" dirty="0" err="1"/>
              <a:t>керує</a:t>
            </a:r>
            <a:r>
              <a:rPr lang="ru-RU" sz="2400" dirty="0"/>
              <a:t> долею. </a:t>
            </a:r>
            <a:r>
              <a:rPr lang="ru-RU" sz="2400" dirty="0" err="1"/>
              <a:t>Фіолетовий</a:t>
            </a:r>
            <a:r>
              <a:rPr lang="ru-RU" sz="2400" dirty="0"/>
              <a:t> </a:t>
            </a:r>
            <a:r>
              <a:rPr lang="ru-RU" sz="2400" dirty="0" err="1"/>
              <a:t>асоціюється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царською</a:t>
            </a:r>
            <a:r>
              <a:rPr lang="ru-RU" sz="2400" dirty="0"/>
              <a:t> </a:t>
            </a:r>
            <a:r>
              <a:rPr lang="ru-RU" sz="2400" dirty="0" err="1"/>
              <a:t>владою</a:t>
            </a:r>
            <a:r>
              <a:rPr lang="ru-RU" sz="2400" dirty="0"/>
              <a:t>. Цей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втіленням</a:t>
            </a:r>
            <a:r>
              <a:rPr lang="ru-RU" sz="2400" dirty="0"/>
              <a:t> </a:t>
            </a:r>
            <a:r>
              <a:rPr lang="ru-RU" sz="2400" dirty="0" err="1"/>
              <a:t>духовності</a:t>
            </a:r>
            <a:r>
              <a:rPr lang="ru-RU" sz="2400" dirty="0"/>
              <a:t> та аристократизму духа.</a:t>
            </a:r>
          </a:p>
        </p:txBody>
      </p:sp>
      <p:pic>
        <p:nvPicPr>
          <p:cNvPr id="4" name="Рисунок 3" descr="Ny6SyyAXZ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71810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modni-kolory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500174"/>
            <a:ext cx="2044732" cy="193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trendy_2013_zdjecia_walek1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857628"/>
            <a:ext cx="273462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x_a1c5026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5429264"/>
            <a:ext cx="214314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4-mart-zagadochnyye-fialk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071810"/>
            <a:ext cx="3165633" cy="189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oletoviy-naydorozhchiy-kolr-v-storyi_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5069476"/>
            <a:ext cx="3143272" cy="157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14282" y="285728"/>
            <a:ext cx="1143008" cy="107157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Білий колір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143932" cy="16430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/>
              <a:t> В </a:t>
            </a:r>
            <a:r>
              <a:rPr lang="ru-RU" sz="2400" dirty="0" err="1"/>
              <a:t>минулому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не </a:t>
            </a:r>
            <a:r>
              <a:rPr lang="ru-RU" sz="2400" dirty="0" err="1"/>
              <a:t>асоціювався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радістю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чистотою, як зараз, а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кольором</a:t>
            </a:r>
            <a:r>
              <a:rPr lang="ru-RU" sz="2400" dirty="0"/>
              <a:t> </a:t>
            </a:r>
            <a:r>
              <a:rPr lang="ru-RU" sz="2400" dirty="0" err="1"/>
              <a:t>смерті</a:t>
            </a:r>
            <a:r>
              <a:rPr lang="ru-RU" sz="2400" dirty="0"/>
              <a:t> та </a:t>
            </a:r>
            <a:r>
              <a:rPr lang="ru-RU" sz="2400" dirty="0" err="1"/>
              <a:t>мовчання</a:t>
            </a:r>
            <a:r>
              <a:rPr lang="ru-RU" sz="2400" dirty="0"/>
              <a:t>. Зараз же - </a:t>
            </a:r>
            <a:r>
              <a:rPr lang="ru-RU" sz="2400" dirty="0" err="1"/>
              <a:t>білий</a:t>
            </a:r>
            <a:r>
              <a:rPr lang="ru-RU" sz="2400" dirty="0"/>
              <a:t> все </a:t>
            </a:r>
            <a:r>
              <a:rPr lang="ru-RU" sz="2400" dirty="0" err="1"/>
              <a:t>визнаний</a:t>
            </a:r>
            <a:r>
              <a:rPr lang="ru-RU" sz="2400" dirty="0"/>
              <a:t> символ </a:t>
            </a:r>
            <a:r>
              <a:rPr lang="ru-RU" sz="2400" dirty="0" err="1"/>
              <a:t>легкості</a:t>
            </a:r>
            <a:r>
              <a:rPr lang="ru-RU" sz="2400" dirty="0"/>
              <a:t>, </a:t>
            </a:r>
            <a:r>
              <a:rPr lang="ru-RU" sz="2400" dirty="0" err="1"/>
              <a:t>чистоти</a:t>
            </a:r>
            <a:r>
              <a:rPr lang="ru-RU" sz="2400" dirty="0"/>
              <a:t> та </a:t>
            </a:r>
            <a:r>
              <a:rPr lang="ru-RU" sz="2400" dirty="0" err="1"/>
              <a:t>втіленням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. </a:t>
            </a:r>
            <a:r>
              <a:rPr lang="ru-RU" sz="2400" dirty="0" err="1"/>
              <a:t>Білі</a:t>
            </a:r>
            <a:r>
              <a:rPr lang="ru-RU" sz="2400" dirty="0"/>
              <a:t> </a:t>
            </a:r>
            <a:r>
              <a:rPr lang="ru-RU" sz="2400" dirty="0" err="1"/>
              <a:t>предмети</a:t>
            </a:r>
            <a:r>
              <a:rPr lang="ru-RU" sz="2400" dirty="0"/>
              <a:t> </a:t>
            </a:r>
            <a:r>
              <a:rPr lang="ru-RU" sz="2400" dirty="0" err="1"/>
              <a:t>візуально</a:t>
            </a:r>
            <a:r>
              <a:rPr lang="ru-RU" sz="2400" dirty="0"/>
              <a:t> </a:t>
            </a:r>
            <a:r>
              <a:rPr lang="ru-RU" sz="2400" dirty="0" err="1"/>
              <a:t>здаються</a:t>
            </a:r>
            <a:r>
              <a:rPr lang="ru-RU" sz="2400" dirty="0"/>
              <a:t> легшими.</a:t>
            </a:r>
          </a:p>
        </p:txBody>
      </p:sp>
      <p:pic>
        <p:nvPicPr>
          <p:cNvPr id="4" name="Рисунок 3" descr="846a06cd15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28604"/>
            <a:ext cx="2269029" cy="1415874"/>
          </a:xfrm>
          <a:prstGeom prst="rect">
            <a:avLst/>
          </a:prstGeom>
        </p:spPr>
      </p:pic>
      <p:pic>
        <p:nvPicPr>
          <p:cNvPr id="5" name="Рисунок 4" descr="561778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1696609" cy="1187626"/>
          </a:xfrm>
          <a:prstGeom prst="rect">
            <a:avLst/>
          </a:prstGeom>
        </p:spPr>
      </p:pic>
      <p:pic>
        <p:nvPicPr>
          <p:cNvPr id="6" name="Рисунок 5" descr="Vedm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857364"/>
            <a:ext cx="3024209" cy="2268157"/>
          </a:xfrm>
          <a:prstGeom prst="rect">
            <a:avLst/>
          </a:prstGeom>
        </p:spPr>
      </p:pic>
      <p:pic>
        <p:nvPicPr>
          <p:cNvPr id="7" name="Рисунок 6" descr="b7be0bca10ced28b01b7f0a4debde8e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000240"/>
            <a:ext cx="3373417" cy="224485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14282" y="3214686"/>
            <a:ext cx="1143008" cy="107157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7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|1.3|1.3|1.5|1|1|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7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10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339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Червоний колір </vt:lpstr>
      <vt:lpstr>Помаранчевий колір</vt:lpstr>
      <vt:lpstr>Жовтий колір</vt:lpstr>
      <vt:lpstr>   Зелений колір</vt:lpstr>
      <vt:lpstr>Синій колір</vt:lpstr>
      <vt:lpstr>Фіолетовий колір</vt:lpstr>
      <vt:lpstr>Білий колір</vt:lpstr>
      <vt:lpstr>Чорний колір</vt:lpstr>
      <vt:lpstr> Коричневий колір  </vt:lpstr>
      <vt:lpstr>Рожевий колір</vt:lpstr>
      <vt:lpstr>Бежевий колір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28</cp:revision>
  <dcterms:created xsi:type="dcterms:W3CDTF">2015-02-06T16:02:53Z</dcterms:created>
  <dcterms:modified xsi:type="dcterms:W3CDTF">2015-02-12T16:23:52Z</dcterms:modified>
</cp:coreProperties>
</file>