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61" r:id="rId3"/>
    <p:sldId id="262" r:id="rId4"/>
    <p:sldId id="263" r:id="rId5"/>
    <p:sldId id="258" r:id="rId6"/>
    <p:sldId id="259" r:id="rId7"/>
    <p:sldId id="264" r:id="rId8"/>
    <p:sldId id="265" r:id="rId9"/>
    <p:sldId id="266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60" r:id="rId25"/>
    <p:sldId id="281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2" d="100"/>
          <a:sy n="112" d="100"/>
        </p:scale>
        <p:origin x="-158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9144000" cy="29337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0" y="2925286"/>
            <a:ext cx="9144000" cy="1588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514600" y="236220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65400" y="3045460"/>
            <a:ext cx="4013200" cy="428625"/>
          </a:xfrm>
        </p:spPr>
        <p:txBody>
          <a:bodyPr tIns="0" anchor="t">
            <a:noAutofit/>
          </a:bodyPr>
          <a:lstStyle>
            <a:lvl1pPr marL="0" indent="0" algn="ctr">
              <a:buNone/>
              <a:defRPr sz="1600" b="0" i="0" cap="none" spc="0" baseline="0">
                <a:solidFill>
                  <a:schemeClr val="bg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65400" y="2397760"/>
            <a:ext cx="4013200" cy="599440"/>
          </a:xfrm>
          <a:noFill/>
          <a:ln>
            <a:noFill/>
          </a:ln>
        </p:spPr>
        <p:txBody>
          <a:bodyPr bIns="0" anchor="b"/>
          <a:lstStyle>
            <a:lvl1pPr>
              <a:defRPr>
                <a:effectLst>
                  <a:glow rad="88900">
                    <a:schemeClr val="tx1">
                      <a:alpha val="60000"/>
                    </a:schemeClr>
                  </a:glo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0"/>
          </p:nvPr>
        </p:nvSpPr>
        <p:spPr bwMode="black"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7" name="Slide Number Placeholder 1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" name="Straight Connector 8"/>
          <p:cNvCxnSpPr/>
          <p:nvPr/>
        </p:nvCxnSpPr>
        <p:spPr>
          <a:xfrm rot="5400000">
            <a:off x="4267200" y="3429000"/>
            <a:ext cx="6858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 bwMode="hidden">
          <a:xfrm>
            <a:off x="0" y="1"/>
            <a:ext cx="76962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629400" cy="50292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239000" y="914401"/>
            <a:ext cx="926980" cy="50292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457200" y="2020824"/>
            <a:ext cx="8229600" cy="4075176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922776"/>
            <a:ext cx="9144000" cy="29352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0" y="3921760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 11"/>
          <p:cNvSpPr/>
          <p:nvPr/>
        </p:nvSpPr>
        <p:spPr>
          <a:xfrm>
            <a:off x="2514600" y="3368040"/>
            <a:ext cx="4114800" cy="112776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pPr algn="ctr" defTabSz="914400" rtl="0" eaLnBrk="1" latinLnBrk="0" hangingPunct="1">
              <a:spcBef>
                <a:spcPts val="400"/>
              </a:spcBef>
              <a:buNone/>
            </a:pPr>
            <a:endParaRPr lang="en-US" sz="1800" b="1" kern="1200" cap="all" spc="0" baseline="0" smtClean="0">
              <a:solidFill>
                <a:schemeClr val="bg1"/>
              </a:solidFill>
              <a:latin typeface="+mj-lt"/>
              <a:ea typeface="+mj-ea"/>
              <a:cs typeface="Tunga" pitchFamily="2"/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 bwMode="black">
          <a:xfrm>
            <a:off x="2529052" y="3367246"/>
            <a:ext cx="4085897" cy="706821"/>
          </a:xfrm>
          <a:prstGeom prst="rect">
            <a:avLst/>
          </a:prstGeom>
          <a:noFill/>
          <a:ln w="98425" cmpd="thinThick">
            <a:noFill/>
            <a:miter lim="800000"/>
          </a:ln>
        </p:spPr>
        <p:txBody>
          <a:bodyPr vert="horz" lIns="91440" tIns="45720" rIns="91440" bIns="0" rtlCol="0" anchor="b" anchorCtr="0">
            <a:normAutofit/>
          </a:bodyPr>
          <a:lstStyle>
            <a:lvl1pPr>
              <a:defRPr kumimoji="0" lang="en-US" sz="1800" b="1" i="0" u="none" strike="noStrike" kern="1200" cap="all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 bwMode="black">
          <a:xfrm>
            <a:off x="2518542" y="4084577"/>
            <a:ext cx="4106917" cy="397094"/>
          </a:xfrm>
        </p:spPr>
        <p:txBody>
          <a:bodyPr tIns="0" anchor="t" anchorCtr="0">
            <a:normAutofit/>
          </a:bodyPr>
          <a:lstStyle>
            <a:lvl1pPr marL="0" indent="0" algn="ctr">
              <a:buNone/>
              <a:def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Tahoma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020824"/>
            <a:ext cx="4023360" cy="40050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6" name="Title 1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Content Placeholder 30"/>
          <p:cNvSpPr>
            <a:spLocks noGrp="1"/>
          </p:cNvSpPr>
          <p:nvPr>
            <p:ph sz="quarter" idx="13"/>
          </p:nvPr>
        </p:nvSpPr>
        <p:spPr>
          <a:xfrm>
            <a:off x="457201" y="2819400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4" name="Content Placeholder 30"/>
          <p:cNvSpPr>
            <a:spLocks noGrp="1"/>
          </p:cNvSpPr>
          <p:nvPr>
            <p:ph sz="quarter" idx="14"/>
          </p:nvPr>
        </p:nvSpPr>
        <p:spPr>
          <a:xfrm>
            <a:off x="4663440" y="2816352"/>
            <a:ext cx="4023360" cy="3209544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kern="1200" cap="none" spc="200" baseline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63440" y="2020824"/>
            <a:ext cx="4023360" cy="704088"/>
          </a:xfrm>
          <a:noFill/>
          <a:ln w="98425" cmpd="thinThick">
            <a:noFill/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1" i="0" kern="1200" cap="none" spc="200" baseline="0" dirty="0" smtClean="0">
                <a:solidFill>
                  <a:schemeClr val="tx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FontTx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1" name="Date Placeholder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30"/>
          <p:cNvSpPr>
            <a:spLocks noGrp="1"/>
          </p:cNvSpPr>
          <p:nvPr>
            <p:ph sz="quarter" idx="14"/>
          </p:nvPr>
        </p:nvSpPr>
        <p:spPr>
          <a:xfrm>
            <a:off x="1485900" y="1914525"/>
            <a:ext cx="6172200" cy="351091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7360" y="5513832"/>
            <a:ext cx="5669280" cy="548640"/>
          </a:xfrm>
        </p:spPr>
        <p:txBody>
          <a:bodyPr vert="horz" lIns="91440" tIns="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Clr>
                <a:schemeClr val="accent1"/>
              </a:buClr>
              <a:buFont typeface="Arial" pitchFamily="34" charset="0"/>
              <a:buNone/>
              <a:defRPr lang="en-US" sz="1400" b="0" i="0" kern="1200" cap="none" spc="0" baseline="0" smtClean="0">
                <a:solidFill>
                  <a:schemeClr val="tx1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6" name="Date Placeholder 15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23" name="Footer Placeholder 22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852209" y="2026918"/>
            <a:ext cx="5439582" cy="3263750"/>
          </a:xfrm>
          <a:solidFill>
            <a:schemeClr val="tx1"/>
          </a:solidFill>
          <a:ln w="69850" cmpd="dbl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>
            <a:lvl1pPr marL="0" indent="0" algn="ctr" defTabSz="914400" rtl="0" eaLnBrk="1" latinLnBrk="0" hangingPunct="1">
              <a:spcBef>
                <a:spcPts val="400"/>
              </a:spcBef>
              <a:buNone/>
              <a:defRPr lang="en-US" sz="1800" b="0" kern="1200" cap="none" spc="0" baseline="0" dirty="0">
                <a:solidFill>
                  <a:schemeClr val="bg1"/>
                </a:solidFill>
                <a:latin typeface="+mj-lt"/>
                <a:ea typeface="+mj-ea"/>
                <a:cs typeface="Tunga" pitchFamily="2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1737360" y="5516880"/>
            <a:ext cx="5669280" cy="548640"/>
          </a:xfrm>
        </p:spPr>
        <p:txBody>
          <a:bodyPr vert="horz" lIns="91440" tIns="0" rIns="91440" bIns="0" rtlCol="0" anchor="ctr" anchorCtr="0">
            <a:normAutofit/>
          </a:bodyPr>
          <a:lstStyle>
            <a:lvl1pPr marL="0" indent="0">
              <a:spcBef>
                <a:spcPts val="0"/>
              </a:spcBef>
              <a:buNone/>
              <a:defRPr lang="en-US" sz="1400" b="0" i="0" kern="1200" cap="none" spc="30" baseline="0" smtClean="0">
                <a:solidFill>
                  <a:schemeClr val="tx2"/>
                </a:solidFill>
                <a:latin typeface="+mn-lt"/>
                <a:ea typeface="+mn-ea"/>
                <a:cs typeface="Tahoma" pitchFamily="34" charset="0"/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marL="0" lvl="0" indent="0" algn="ctr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3" name="Date Placeholder 12"/>
          <p:cNvSpPr>
            <a:spLocks noGrp="1"/>
          </p:cNvSpPr>
          <p:nvPr>
            <p:ph type="dt" sz="half" idx="14"/>
          </p:nvPr>
        </p:nvSpPr>
        <p:spPr>
          <a:xfrm>
            <a:off x="2981325" y="273180"/>
            <a:ext cx="3181350" cy="292100"/>
          </a:xfrm>
        </p:spPr>
        <p:txBody>
          <a:bodyPr/>
          <a:lstStyle/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5"/>
          </p:nvPr>
        </p:nvSpPr>
        <p:spPr>
          <a:xfrm>
            <a:off x="4038600" y="6172200"/>
            <a:ext cx="1066800" cy="304800"/>
          </a:xfrm>
        </p:spPr>
        <p:txBody>
          <a:bodyPr/>
          <a:lstStyle/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Footer Placeholder 14"/>
          <p:cNvSpPr>
            <a:spLocks noGrp="1"/>
          </p:cNvSpPr>
          <p:nvPr>
            <p:ph type="ftr" sz="quarter" idx="16"/>
          </p:nvPr>
        </p:nvSpPr>
        <p:spPr>
          <a:xfrm>
            <a:off x="1447800" y="6486525"/>
            <a:ext cx="6248400" cy="292100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 bwMode="hidden">
          <a:xfrm>
            <a:off x="0" y="1335973"/>
            <a:ext cx="9144000" cy="552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019301"/>
            <a:ext cx="8229600" cy="4117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981325" y="273180"/>
            <a:ext cx="318135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 b="0" cap="all" spc="300" baseline="0">
                <a:solidFill>
                  <a:schemeClr val="tx1"/>
                </a:solidFill>
              </a:defRPr>
            </a:lvl1pPr>
          </a:lstStyle>
          <a:p>
            <a:fld id="{F492EEBB-5323-474A-8487-513ED7A933F0}" type="datetimeFigureOut">
              <a:rPr lang="ru-RU" smtClean="0"/>
              <a:t>06.04.2014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447800" y="6486525"/>
            <a:ext cx="62484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100" b="0" cap="all" spc="300" baseline="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38600" y="6172200"/>
            <a:ext cx="1066800" cy="304800"/>
          </a:xfrm>
          <a:prstGeom prst="rect">
            <a:avLst/>
          </a:prstGeom>
          <a:ln>
            <a:noFill/>
          </a:ln>
        </p:spPr>
        <p:txBody>
          <a:bodyPr vert="horz" lIns="0" tIns="0" rIns="0" bIns="0" rtlCol="0" anchor="ctr">
            <a:normAutofit/>
          </a:bodyPr>
          <a:lstStyle>
            <a:lvl1pPr algn="ctr">
              <a:defRPr sz="1200" b="1">
                <a:solidFill>
                  <a:schemeClr val="tx1"/>
                </a:solidFill>
              </a:defRPr>
            </a:lvl1pPr>
          </a:lstStyle>
          <a:p>
            <a:fld id="{52849B60-A7A8-4B2F-83ED-93AE6CFCA75D}" type="slidenum">
              <a:rPr lang="ru-RU" smtClean="0"/>
              <a:t>‹#›</a:t>
            </a:fld>
            <a:endParaRPr lang="ru-RU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1331436"/>
            <a:ext cx="9144000" cy="1588"/>
          </a:xfrm>
          <a:prstGeom prst="line">
            <a:avLst/>
          </a:prstGeom>
          <a:ln w="12700">
            <a:solidFill>
              <a:schemeClr val="tx2">
                <a:lumMod val="75000"/>
              </a:schemeClr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14600" y="975360"/>
            <a:ext cx="4114800" cy="701040"/>
          </a:xfrm>
          <a:prstGeom prst="rect">
            <a:avLst/>
          </a:prstGeom>
          <a:solidFill>
            <a:schemeClr val="tx1"/>
          </a:solidFill>
          <a:ln w="76200" cmpd="thinThick">
            <a:solidFill>
              <a:schemeClr val="tx1"/>
            </a:solidFill>
            <a:miter lim="800000"/>
          </a:ln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ts val="400"/>
        </a:spcBef>
        <a:buNone/>
        <a:defRPr sz="1800" b="1" kern="1200" cap="all" spc="0" baseline="0">
          <a:solidFill>
            <a:schemeClr val="bg1">
              <a:lumMod val="75000"/>
              <a:lumOff val="25000"/>
            </a:schemeClr>
          </a:solidFill>
          <a:effectLst/>
          <a:latin typeface="+mj-lt"/>
          <a:ea typeface="+mj-ea"/>
          <a:cs typeface="Tunga" pitchFamily="2"/>
        </a:defRPr>
      </a:lvl1pPr>
    </p:titleStyle>
    <p:bodyStyle>
      <a:lvl1pPr marL="0" indent="0" algn="ctr" defTabSz="914400" rtl="0" eaLnBrk="1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1"/>
        </a:buClr>
        <a:buFontTx/>
        <a:buNone/>
        <a:defRPr sz="2000" b="0" i="0" kern="1200" cap="none" spc="30" baseline="0">
          <a:solidFill>
            <a:schemeClr val="tx1"/>
          </a:solidFill>
          <a:latin typeface="+mn-lt"/>
          <a:ea typeface="+mn-ea"/>
          <a:cs typeface="Tahoma" pitchFamily="34" charset="0"/>
        </a:defRPr>
      </a:lvl1pPr>
      <a:lvl2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600" kern="1200">
          <a:solidFill>
            <a:schemeClr val="tx1"/>
          </a:solidFill>
          <a:latin typeface="+mn-lt"/>
          <a:ea typeface="+mn-ea"/>
          <a:cs typeface="Tahoma" pitchFamily="34" charset="0"/>
        </a:defRPr>
      </a:lvl3pPr>
      <a:lvl4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0" indent="0" algn="ctr" defTabSz="914400" rtl="0" eaLnBrk="1" latinLnBrk="0" hangingPunct="1">
        <a:lnSpc>
          <a:spcPct val="100000"/>
        </a:lnSpc>
        <a:spcBef>
          <a:spcPts val="1200"/>
        </a:spcBef>
        <a:buClr>
          <a:schemeClr val="accent1"/>
        </a:buClr>
        <a:buFontTx/>
        <a:buNone/>
        <a:defRPr sz="1400" kern="1200" baseline="0">
          <a:solidFill>
            <a:schemeClr val="tx1"/>
          </a:solidFill>
          <a:latin typeface="+mn-lt"/>
          <a:ea typeface="+mn-ea"/>
          <a:cs typeface="Tahoma" pitchFamily="34" charset="0"/>
        </a:defRPr>
      </a:lvl5pPr>
      <a:lvl6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0" indent="0" algn="ctr" defTabSz="914400" rtl="0" eaLnBrk="1" latinLnBrk="0" hangingPunct="1">
        <a:lnSpc>
          <a:spcPct val="100000"/>
        </a:lnSpc>
        <a:spcBef>
          <a:spcPts val="1200"/>
        </a:spcBef>
        <a:buFont typeface="Arial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hyperlink" Target="http://rocksich.org/" TargetMode="External"/><Relationship Id="rId13" Type="http://schemas.openxmlformats.org/officeDocument/2006/relationships/hyperlink" Target="http://festyvali.org.ua/inshi/kazantyp/" TargetMode="External"/><Relationship Id="rId3" Type="http://schemas.openxmlformats.org/officeDocument/2006/relationships/hyperlink" Target="http://uk.wikipedia.org/wiki/%D0%A1%D0%BF%D0%B8%D1%81%D0%BE%D0%BA_%D1%84%D0%B5%D1%81%D1%82%D0%B8%D0%B2%D0%B0%D0%BB%D1%96%D0%B2_%D0%B2_%D0%A3%D0%BA%D1%80%D0%B0%D1%97%D0%BD%D1%96" TargetMode="External"/><Relationship Id="rId7" Type="http://schemas.openxmlformats.org/officeDocument/2006/relationships/hyperlink" Target="http://www.minus.lviv.ua/forum/thread/4995/" TargetMode="External"/><Relationship Id="rId12" Type="http://schemas.openxmlformats.org/officeDocument/2006/relationships/hyperlink" Target="http://uk.wikipedia.org/wiki/%D0%9D%D1%96%D0%BC%D1%96_%D0%BD%D0%BE%D1%87%D1%96" TargetMode="External"/><Relationship Id="rId2" Type="http://schemas.openxmlformats.org/officeDocument/2006/relationships/hyperlink" Target="http://uk.wikipedia.org/wiki/%D4%E5%F1%F2%E8%E2%E0%EB%FC" TargetMode="External"/><Relationship Id="rId16" Type="http://schemas.openxmlformats.org/officeDocument/2006/relationships/hyperlink" Target="http://sumno.com/event-poster/tretij-blagodijnyj-etnofestyval-trypilski-zori/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ukrainianvancouver.com/archives/6804" TargetMode="External"/><Relationship Id="rId11" Type="http://schemas.openxmlformats.org/officeDocument/2006/relationships/hyperlink" Target="http://uk.wikipedia.org/wiki/%D0%92%D1%96%D0%B4%D0%BA%D1%80%D0%B8%D1%82%D0%B0_%D0%BD%D1%96%D1%87" TargetMode="External"/><Relationship Id="rId5" Type="http://schemas.openxmlformats.org/officeDocument/2006/relationships/hyperlink" Target="http://festyvali.org.ua/rok/molodizhnyj-muzychnyj-festyval-zahid/" TargetMode="External"/><Relationship Id="rId15" Type="http://schemas.openxmlformats.org/officeDocument/2006/relationships/hyperlink" Target="http://tzori-fest.org.ua/" TargetMode="External"/><Relationship Id="rId10" Type="http://schemas.openxmlformats.org/officeDocument/2006/relationships/hyperlink" Target="http://uk.wikipedia.org/wiki/%D0%94%D0%B6%D1%83%D1%80%D0%B0%D0%A4%D0%B5%D1%81%D1%82" TargetMode="External"/><Relationship Id="rId4" Type="http://schemas.openxmlformats.org/officeDocument/2006/relationships/hyperlink" Target="http://bandershtat.org.ua/pro-festyval/ideya/" TargetMode="External"/><Relationship Id="rId9" Type="http://schemas.openxmlformats.org/officeDocument/2006/relationships/hyperlink" Target="http://www.okraina.com.ua/tours/festival/festival-artpole.html" TargetMode="External"/><Relationship Id="rId14" Type="http://schemas.openxmlformats.org/officeDocument/2006/relationships/hyperlink" Target="http://uk.wikipedia.org/wiki/%D0%A2%D1%80%D0%B8%D0%BF%D1%96%D0%BB%D1%8C%D1%81%D1%8C%D0%BA%D0%B5_%D0%BA%D0%BE%D0%BB%D0%BE" TargetMode="Externa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6964" y="2967335"/>
            <a:ext cx="685008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Фестивалі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в </a:t>
            </a:r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Україні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948264" y="5733256"/>
            <a:ext cx="21877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 smtClean="0"/>
              <a:t>Городнюк</a:t>
            </a:r>
            <a:r>
              <a:rPr lang="uk-UA" dirty="0" smtClean="0"/>
              <a:t> Юля 11-Б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514965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903649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Протягом</a:t>
            </a:r>
            <a:r>
              <a:rPr lang="ru-RU" sz="2000" dirty="0" smtClean="0"/>
              <a:t> </a:t>
            </a:r>
            <a:r>
              <a:rPr lang="ru-RU" sz="2000" dirty="0" err="1" smtClean="0"/>
              <a:t>трьох</a:t>
            </a:r>
            <a:r>
              <a:rPr lang="ru-RU" sz="2000" dirty="0" smtClean="0"/>
              <a:t> </a:t>
            </a:r>
            <a:r>
              <a:rPr lang="ru-RU" sz="2000" dirty="0" err="1" smtClean="0"/>
              <a:t>фестивальних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днів</a:t>
            </a:r>
            <a:r>
              <a:rPr lang="ru-RU" sz="2000" dirty="0" smtClean="0"/>
              <a:t> </a:t>
            </a:r>
            <a:r>
              <a:rPr lang="ru-RU" sz="2000" dirty="0" err="1" smtClean="0"/>
              <a:t>шанувальники</a:t>
            </a:r>
            <a:r>
              <a:rPr lang="ru-RU" sz="2000" dirty="0" smtClean="0"/>
              <a:t> романсу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прекрасну</a:t>
            </a:r>
            <a:r>
              <a:rPr lang="ru-RU" sz="2000" dirty="0" smtClean="0"/>
              <a:t> </a:t>
            </a:r>
            <a:r>
              <a:rPr lang="ru-RU" sz="2000" dirty="0" err="1" smtClean="0"/>
              <a:t>нагоду</a:t>
            </a:r>
            <a:r>
              <a:rPr lang="ru-RU" sz="2000" dirty="0" smtClean="0"/>
              <a:t> </a:t>
            </a:r>
            <a:r>
              <a:rPr lang="ru-RU" sz="2000" dirty="0" err="1" smtClean="0"/>
              <a:t>поринути</a:t>
            </a:r>
            <a:r>
              <a:rPr lang="ru-RU" sz="2000" dirty="0" smtClean="0"/>
              <a:t> в </a:t>
            </a:r>
            <a:r>
              <a:rPr lang="ru-RU" sz="2000" dirty="0" err="1" smtClean="0"/>
              <a:t>розмаїття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лірики</a:t>
            </a:r>
            <a:r>
              <a:rPr lang="ru-RU" sz="2000" dirty="0" smtClean="0"/>
              <a:t>: </a:t>
            </a:r>
            <a:r>
              <a:rPr lang="ru-RU" sz="2000" dirty="0" err="1" smtClean="0"/>
              <a:t>глядачі</a:t>
            </a:r>
            <a:r>
              <a:rPr lang="ru-RU" sz="2000" dirty="0" smtClean="0"/>
              <a:t> </a:t>
            </a:r>
            <a:r>
              <a:rPr lang="ru-RU" sz="2000" dirty="0" err="1" smtClean="0"/>
              <a:t>мають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гарну</a:t>
            </a:r>
            <a:r>
              <a:rPr lang="ru-RU" sz="2000" dirty="0" smtClean="0"/>
              <a:t> </a:t>
            </a:r>
            <a:r>
              <a:rPr lang="ru-RU" sz="2000" dirty="0" err="1" smtClean="0"/>
              <a:t>нагоду</a:t>
            </a:r>
            <a:r>
              <a:rPr lang="ru-RU" sz="2000" dirty="0" smtClean="0"/>
              <a:t> </a:t>
            </a:r>
            <a:r>
              <a:rPr lang="ru-RU" sz="2000" dirty="0" err="1" smtClean="0"/>
              <a:t>почути</a:t>
            </a:r>
            <a:r>
              <a:rPr lang="ru-RU" sz="2000" dirty="0" smtClean="0"/>
              <a:t> як </a:t>
            </a:r>
            <a:r>
              <a:rPr lang="ru-RU" sz="2000" dirty="0" err="1" smtClean="0"/>
              <a:t>нові</a:t>
            </a:r>
            <a:r>
              <a:rPr lang="ru-RU" sz="2000" dirty="0" smtClean="0"/>
              <a:t> </a:t>
            </a:r>
            <a:r>
              <a:rPr lang="ru-RU" sz="2000" dirty="0" err="1" smtClean="0"/>
              <a:t>пісенні</a:t>
            </a:r>
            <a:r>
              <a:rPr lang="ru-RU" sz="2000" dirty="0" smtClean="0"/>
              <a:t> твори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жанру, так і добре </a:t>
            </a:r>
            <a:r>
              <a:rPr lang="ru-RU" sz="2000" dirty="0" err="1" smtClean="0"/>
              <a:t>відомі</a:t>
            </a:r>
            <a:r>
              <a:rPr lang="ru-RU" sz="2000" dirty="0" smtClean="0"/>
              <a:t> </a:t>
            </a:r>
            <a:r>
              <a:rPr lang="ru-RU" sz="2000" dirty="0" err="1" smtClean="0"/>
              <a:t>улюблені</a:t>
            </a:r>
            <a:r>
              <a:rPr lang="ru-RU" sz="2000" dirty="0" smtClean="0"/>
              <a:t> </a:t>
            </a:r>
            <a:r>
              <a:rPr lang="ru-RU" sz="2000" dirty="0" err="1" smtClean="0"/>
              <a:t>романси</a:t>
            </a:r>
            <a:r>
              <a:rPr lang="ru-RU" sz="2000" dirty="0" smtClean="0"/>
              <a:t> у </a:t>
            </a:r>
            <a:r>
              <a:rPr lang="ru-RU" sz="2000" dirty="0" err="1" smtClean="0"/>
              <a:t>виконанні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конкурсантів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почесних</a:t>
            </a:r>
            <a:r>
              <a:rPr lang="ru-RU" sz="2000" dirty="0" smtClean="0"/>
              <a:t> гостей – </a:t>
            </a:r>
            <a:r>
              <a:rPr lang="ru-RU" sz="2000" dirty="0" err="1" smtClean="0"/>
              <a:t>членів</a:t>
            </a:r>
            <a:r>
              <a:rPr lang="ru-RU" sz="2000" dirty="0" smtClean="0"/>
              <a:t> </a:t>
            </a:r>
            <a:r>
              <a:rPr lang="ru-RU" sz="2000" dirty="0" err="1" smtClean="0"/>
              <a:t>журі</a:t>
            </a:r>
            <a:r>
              <a:rPr lang="ru-RU" sz="2000" dirty="0" smtClean="0"/>
              <a:t> фестивалю.</a:t>
            </a:r>
            <a:endParaRPr lang="ru-RU" sz="2000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501008"/>
            <a:ext cx="4860032" cy="31374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2783" y="1628800"/>
            <a:ext cx="3384376" cy="38884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73623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70426" y="332656"/>
            <a:ext cx="187217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Рок</a:t>
            </a:r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Січ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1794" y="5413058"/>
            <a:ext cx="2082527" cy="1440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0" y="978987"/>
            <a:ext cx="911432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«Рок </a:t>
            </a:r>
            <a:r>
              <a:rPr lang="ru-RU" sz="2000" dirty="0" err="1" smtClean="0"/>
              <a:t>Січ</a:t>
            </a:r>
            <a:r>
              <a:rPr lang="ru-RU" sz="2000" dirty="0" smtClean="0"/>
              <a:t>» — </a:t>
            </a:r>
            <a:r>
              <a:rPr lang="ru-RU" sz="2000" dirty="0" err="1" smtClean="0"/>
              <a:t>щорічний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міжнародний</a:t>
            </a:r>
            <a:r>
              <a:rPr lang="ru-RU" sz="2000" dirty="0" smtClean="0"/>
              <a:t> рок-фестиваль,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проходив на </a:t>
            </a:r>
            <a:r>
              <a:rPr lang="ru-RU" sz="2000" dirty="0" err="1" smtClean="0"/>
              <a:t>Трухановому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острові</a:t>
            </a:r>
            <a:r>
              <a:rPr lang="ru-RU" sz="2000" dirty="0" smtClean="0"/>
              <a:t> у </a:t>
            </a:r>
            <a:r>
              <a:rPr lang="ru-RU" sz="2000" dirty="0" err="1" smtClean="0"/>
              <a:t>місті</a:t>
            </a:r>
            <a:r>
              <a:rPr lang="ru-RU" sz="2000" dirty="0" smtClean="0"/>
              <a:t> </a:t>
            </a:r>
            <a:r>
              <a:rPr lang="ru-RU" sz="2000" dirty="0" err="1" smtClean="0"/>
              <a:t>Києві</a:t>
            </a:r>
            <a:r>
              <a:rPr lang="ru-RU" sz="2000" dirty="0" smtClean="0"/>
              <a:t> з 2006 по 2010 роки. У 2013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 за </a:t>
            </a:r>
            <a:r>
              <a:rPr lang="ru-RU" sz="2000" dirty="0" err="1" smtClean="0"/>
              <a:t>ініціативою</a:t>
            </a:r>
            <a:r>
              <a:rPr lang="ru-RU" sz="2000" dirty="0" smtClean="0"/>
              <a:t> Олега Скрипки фестиваль буде </a:t>
            </a:r>
            <a:r>
              <a:rPr lang="ru-RU" sz="2000" dirty="0" err="1" smtClean="0"/>
              <a:t>відбуватися</a:t>
            </a:r>
            <a:r>
              <a:rPr lang="ru-RU" sz="2000" dirty="0" smtClean="0"/>
              <a:t> </a:t>
            </a:r>
            <a:r>
              <a:rPr lang="ru-RU" sz="2000" dirty="0" err="1" smtClean="0"/>
              <a:t>щороку</a:t>
            </a:r>
            <a:r>
              <a:rPr lang="ru-RU" sz="2000" dirty="0" smtClean="0"/>
              <a:t>. </a:t>
            </a:r>
            <a:r>
              <a:rPr lang="ru-RU" sz="2000" dirty="0" err="1" smtClean="0"/>
              <a:t>Це</a:t>
            </a:r>
            <a:r>
              <a:rPr lang="ru-RU" sz="2000" dirty="0" smtClean="0"/>
              <a:t> перший і </a:t>
            </a:r>
            <a:r>
              <a:rPr lang="ru-RU" sz="2000" dirty="0" err="1" smtClean="0"/>
              <a:t>єдиний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столичний</a:t>
            </a:r>
            <a:r>
              <a:rPr lang="ru-RU" sz="2000" dirty="0" smtClean="0"/>
              <a:t> фестиваль, на </a:t>
            </a:r>
            <a:r>
              <a:rPr lang="ru-RU" sz="2000" dirty="0" err="1" smtClean="0"/>
              <a:t>якому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одночасно</a:t>
            </a:r>
            <a:r>
              <a:rPr lang="ru-RU" sz="2000" dirty="0" smtClean="0"/>
              <a:t> з </a:t>
            </a:r>
            <a:r>
              <a:rPr lang="ru-RU" sz="2000" dirty="0" err="1" smtClean="0"/>
              <a:t>трьох</a:t>
            </a:r>
            <a:r>
              <a:rPr lang="ru-RU" sz="2000" dirty="0" smtClean="0"/>
              <a:t> сцен </a:t>
            </a:r>
            <a:r>
              <a:rPr lang="ru-RU" sz="2000" dirty="0" err="1" smtClean="0"/>
              <a:t>лунає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українська</a:t>
            </a:r>
            <a:r>
              <a:rPr lang="ru-RU" sz="2000" dirty="0" smtClean="0"/>
              <a:t> рок-</a:t>
            </a:r>
            <a:r>
              <a:rPr lang="ru-RU" sz="2000" dirty="0" err="1" smtClean="0"/>
              <a:t>музика</a:t>
            </a:r>
            <a:r>
              <a:rPr lang="ru-RU" sz="2000" dirty="0" smtClean="0"/>
              <a:t>, і </a:t>
            </a:r>
            <a:r>
              <a:rPr lang="ru-RU" sz="2000" dirty="0" err="1" smtClean="0"/>
              <a:t>який</a:t>
            </a:r>
            <a:r>
              <a:rPr lang="ru-RU" sz="2000" dirty="0" smtClean="0"/>
              <a:t> заявив про себе у 2006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, </a:t>
            </a:r>
            <a:r>
              <a:rPr lang="ru-RU" sz="2000" dirty="0" err="1" smtClean="0"/>
              <a:t>одразу</a:t>
            </a:r>
            <a:r>
              <a:rPr lang="ru-RU" sz="2000" dirty="0" smtClean="0"/>
              <a:t> ставши головною рок-</a:t>
            </a:r>
            <a:r>
              <a:rPr lang="ru-RU" sz="2000" dirty="0" err="1" smtClean="0"/>
              <a:t>подією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. У 2010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 «Рок </a:t>
            </a:r>
            <a:r>
              <a:rPr lang="ru-RU" sz="2000" dirty="0" err="1" smtClean="0"/>
              <a:t>Січ</a:t>
            </a:r>
            <a:r>
              <a:rPr lang="ru-RU" sz="2000" dirty="0" smtClean="0"/>
              <a:t>» </a:t>
            </a:r>
            <a:r>
              <a:rPr lang="ru-RU" sz="2000" dirty="0" err="1" smtClean="0"/>
              <a:t>набула</a:t>
            </a:r>
            <a:r>
              <a:rPr lang="ru-RU" sz="2000" dirty="0" smtClean="0"/>
              <a:t> статусу </a:t>
            </a:r>
            <a:r>
              <a:rPr lang="ru-RU" sz="2000" dirty="0" err="1" smtClean="0"/>
              <a:t>екологічного</a:t>
            </a:r>
            <a:r>
              <a:rPr lang="ru-RU" sz="2000" dirty="0" smtClean="0"/>
              <a:t> фестивалю. З 2013 року є </a:t>
            </a:r>
            <a:r>
              <a:rPr lang="ru-RU" sz="2000" dirty="0" err="1" smtClean="0"/>
              <a:t>Україно-Шведським</a:t>
            </a:r>
            <a:r>
              <a:rPr lang="ru-RU" sz="2000" dirty="0" smtClean="0"/>
              <a:t> рок-фестивалем.</a:t>
            </a:r>
            <a:endParaRPr lang="ru-RU" sz="20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3" y="3211921"/>
            <a:ext cx="5045991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34513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15516" y="757703"/>
            <a:ext cx="871296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«</a:t>
            </a:r>
            <a:r>
              <a:rPr lang="ru-RU" sz="2000" dirty="0" err="1" smtClean="0"/>
              <a:t>Шешо́ри</a:t>
            </a:r>
            <a:r>
              <a:rPr lang="ru-RU" sz="2000" dirty="0" smtClean="0"/>
              <a:t>» — </a:t>
            </a:r>
            <a:r>
              <a:rPr lang="ru-RU" sz="2000" dirty="0" err="1" smtClean="0"/>
              <a:t>український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міжнародний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щорічний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етнічної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лендарту</a:t>
            </a:r>
            <a:r>
              <a:rPr lang="ru-RU" sz="2000" dirty="0" smtClean="0"/>
              <a:t>. З 2003 по 2006 </a:t>
            </a:r>
            <a:r>
              <a:rPr lang="ru-RU" sz="2000" dirty="0" err="1" smtClean="0"/>
              <a:t>рік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проводився</a:t>
            </a:r>
            <a:r>
              <a:rPr lang="ru-RU" sz="2000" dirty="0" smtClean="0"/>
              <a:t> у </a:t>
            </a:r>
            <a:r>
              <a:rPr lang="ru-RU" sz="2000" dirty="0" err="1" smtClean="0"/>
              <a:t>селі</a:t>
            </a:r>
            <a:r>
              <a:rPr lang="ru-RU" sz="2000" dirty="0" smtClean="0"/>
              <a:t> </a:t>
            </a:r>
            <a:r>
              <a:rPr lang="ru-RU" sz="2000" dirty="0" err="1" smtClean="0"/>
              <a:t>Шешори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Івано-Франківщині</a:t>
            </a:r>
            <a:r>
              <a:rPr lang="ru-RU" sz="2000" dirty="0" smtClean="0"/>
              <a:t>. З 2009 року </a:t>
            </a:r>
            <a:r>
              <a:rPr lang="ru-RU" sz="2000" dirty="0" err="1" smtClean="0"/>
              <a:t>відбувається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під</a:t>
            </a:r>
            <a:r>
              <a:rPr lang="ru-RU" sz="2000" dirty="0" smtClean="0"/>
              <a:t> </a:t>
            </a:r>
            <a:r>
              <a:rPr lang="ru-RU" sz="2000" dirty="0" err="1" smtClean="0"/>
              <a:t>назвою</a:t>
            </a:r>
            <a:r>
              <a:rPr lang="ru-RU" sz="2000" dirty="0" smtClean="0"/>
              <a:t> Арт-Поле.</a:t>
            </a:r>
            <a:r>
              <a:rPr lang="en-US" sz="2000" dirty="0" smtClean="0"/>
              <a:t> </a:t>
            </a:r>
            <a:r>
              <a:rPr lang="ru-RU" sz="2000" dirty="0" smtClean="0"/>
              <a:t>У </a:t>
            </a:r>
            <a:r>
              <a:rPr lang="ru-RU" sz="2000" dirty="0" err="1" smtClean="0"/>
              <a:t>фестивалі</a:t>
            </a:r>
            <a:r>
              <a:rPr lang="ru-RU" sz="2000" dirty="0" smtClean="0"/>
              <a:t> брали участь </a:t>
            </a:r>
            <a:r>
              <a:rPr lang="ru-RU" sz="2000" dirty="0" err="1" smtClean="0"/>
              <a:t>колективи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багатьох</a:t>
            </a:r>
            <a:r>
              <a:rPr lang="ru-RU" sz="2000" dirty="0" smtClean="0"/>
              <a:t> </a:t>
            </a:r>
            <a:r>
              <a:rPr lang="ru-RU" sz="2000" dirty="0" err="1" smtClean="0"/>
              <a:t>країн</a:t>
            </a:r>
            <a:r>
              <a:rPr lang="ru-RU" sz="2000" dirty="0" smtClean="0"/>
              <a:t>, в тому </a:t>
            </a:r>
            <a:r>
              <a:rPr lang="ru-RU" sz="2000" dirty="0" err="1" smtClean="0"/>
              <a:t>числі</a:t>
            </a:r>
            <a:r>
              <a:rPr lang="ru-RU" sz="2000" dirty="0" smtClean="0"/>
              <a:t> з </a:t>
            </a:r>
            <a:r>
              <a:rPr lang="ru-RU" sz="2000" dirty="0" err="1" smtClean="0"/>
              <a:t>Австрії</a:t>
            </a:r>
            <a:r>
              <a:rPr lang="ru-RU" sz="2000" dirty="0" smtClean="0"/>
              <a:t>, </a:t>
            </a:r>
            <a:r>
              <a:rPr lang="ru-RU" sz="2000" dirty="0" err="1" smtClean="0"/>
              <a:t>Болгарії</a:t>
            </a:r>
            <a:r>
              <a:rPr lang="ru-RU" sz="2000" dirty="0" smtClean="0"/>
              <a:t>, </a:t>
            </a:r>
            <a:r>
              <a:rPr lang="ru-RU" sz="2000" dirty="0" err="1" smtClean="0"/>
              <a:t>Молдови</a:t>
            </a:r>
            <a:r>
              <a:rPr lang="ru-RU" sz="2000" dirty="0" smtClean="0"/>
              <a:t>, </a:t>
            </a:r>
            <a:r>
              <a:rPr lang="ru-RU" sz="2000" dirty="0" err="1" smtClean="0"/>
              <a:t>Польщі</a:t>
            </a:r>
            <a:r>
              <a:rPr lang="ru-RU" sz="2000" dirty="0" smtClean="0"/>
              <a:t>, </a:t>
            </a:r>
            <a:r>
              <a:rPr lang="ru-RU" sz="2000" dirty="0" err="1" smtClean="0"/>
              <a:t>Росії</a:t>
            </a:r>
            <a:r>
              <a:rPr lang="ru-RU" sz="2000" dirty="0" smtClean="0"/>
              <a:t>, </a:t>
            </a:r>
            <a:r>
              <a:rPr lang="ru-RU" sz="2000" dirty="0" err="1" smtClean="0"/>
              <a:t>Білорусі</a:t>
            </a:r>
            <a:r>
              <a:rPr lang="ru-RU" sz="2000" dirty="0" smtClean="0"/>
              <a:t>, </a:t>
            </a:r>
            <a:r>
              <a:rPr lang="ru-RU" sz="2000" dirty="0" err="1" smtClean="0"/>
              <a:t>Словаччини</a:t>
            </a:r>
            <a:r>
              <a:rPr lang="ru-RU" sz="2000" dirty="0" smtClean="0"/>
              <a:t>, </a:t>
            </a:r>
            <a:r>
              <a:rPr lang="ru-RU" sz="2000" dirty="0" err="1" smtClean="0"/>
              <a:t>Франції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Швеції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Чехії</a:t>
            </a:r>
            <a:r>
              <a:rPr lang="ru-RU" sz="2000" dirty="0" smtClean="0"/>
              <a:t> та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494622" y="116632"/>
            <a:ext cx="2154757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Шешори 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798" y="2924945"/>
            <a:ext cx="3473202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2" y="2924944"/>
            <a:ext cx="5541875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39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204639" y="116632"/>
            <a:ext cx="2734723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ДжураФест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748" y="836712"/>
            <a:ext cx="910850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ДжураФест</a:t>
            </a:r>
            <a:r>
              <a:rPr lang="ru-RU" sz="2000" dirty="0" smtClean="0"/>
              <a:t> — </a:t>
            </a:r>
            <a:r>
              <a:rPr lang="ru-RU" sz="2000" dirty="0" err="1" smtClean="0"/>
              <a:t>всеукраїнський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книжковий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книжки. </a:t>
            </a:r>
            <a:r>
              <a:rPr lang="ru-RU" sz="2000" dirty="0" err="1" smtClean="0"/>
              <a:t>Організатори</a:t>
            </a:r>
            <a:r>
              <a:rPr lang="ru-RU" sz="2000" dirty="0" smtClean="0"/>
              <a:t> — </a:t>
            </a:r>
            <a:r>
              <a:rPr lang="ru-RU" sz="2000" dirty="0" err="1" smtClean="0"/>
              <a:t>Тернопільська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міська</a:t>
            </a:r>
            <a:r>
              <a:rPr lang="ru-RU" sz="2000" dirty="0" smtClean="0"/>
              <a:t> рада та </a:t>
            </a:r>
            <a:r>
              <a:rPr lang="ru-RU" sz="2000" dirty="0" err="1" smtClean="0"/>
              <a:t>видавництво</a:t>
            </a:r>
            <a:r>
              <a:rPr lang="ru-RU" sz="2000" dirty="0" smtClean="0"/>
              <a:t> «</a:t>
            </a:r>
            <a:r>
              <a:rPr lang="ru-RU" sz="2000" dirty="0" err="1" smtClean="0"/>
              <a:t>Джура</a:t>
            </a:r>
            <a:r>
              <a:rPr lang="ru-RU" sz="2000" dirty="0" smtClean="0"/>
              <a:t>», за </a:t>
            </a:r>
            <a:r>
              <a:rPr lang="ru-RU" sz="2000" dirty="0" err="1" smtClean="0"/>
              <a:t>підтримки</a:t>
            </a:r>
            <a:r>
              <a:rPr lang="ru-RU" sz="2000" dirty="0" smtClean="0"/>
              <a:t> </a:t>
            </a:r>
            <a:r>
              <a:rPr lang="ru-RU" sz="2000" dirty="0" err="1" smtClean="0"/>
              <a:t>Держкомтелерадіо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4077072"/>
            <a:ext cx="2520280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132856"/>
            <a:ext cx="6048672" cy="4547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87145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052736"/>
            <a:ext cx="89644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Відкрита</a:t>
            </a:r>
            <a:r>
              <a:rPr lang="ru-RU" sz="2000" dirty="0" smtClean="0"/>
              <a:t> </a:t>
            </a:r>
            <a:r>
              <a:rPr lang="ru-RU" sz="2000" dirty="0" err="1" smtClean="0"/>
              <a:t>ніч</a:t>
            </a:r>
            <a:r>
              <a:rPr lang="ru-RU" sz="2000" dirty="0" smtClean="0"/>
              <a:t> — </a:t>
            </a:r>
            <a:r>
              <a:rPr lang="ru-RU" sz="2000" dirty="0" err="1" smtClean="0"/>
              <a:t>український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кінофестиваль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україномовного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</a:t>
            </a:r>
            <a:r>
              <a:rPr lang="ru-RU" sz="2000" dirty="0" smtClean="0"/>
              <a:t>, </a:t>
            </a:r>
            <a:r>
              <a:rPr lang="ru-RU" sz="2000" dirty="0" err="1" smtClean="0"/>
              <a:t>заснований</a:t>
            </a:r>
            <a:r>
              <a:rPr lang="ru-RU" sz="2000" dirty="0" smtClean="0"/>
              <a:t> в 1997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. </a:t>
            </a:r>
            <a:r>
              <a:rPr lang="ru-RU" sz="2000" dirty="0" err="1" smtClean="0"/>
              <a:t>Засновник</a:t>
            </a:r>
            <a:r>
              <a:rPr lang="ru-RU" sz="2000" dirty="0" smtClean="0"/>
              <a:t> і </a:t>
            </a:r>
            <a:r>
              <a:rPr lang="ru-RU" sz="2000" dirty="0" err="1" smtClean="0"/>
              <a:t>постійний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організатор</a:t>
            </a:r>
            <a:r>
              <a:rPr lang="ru-RU" sz="2000" dirty="0" smtClean="0"/>
              <a:t> фестивалю — </a:t>
            </a:r>
            <a:r>
              <a:rPr lang="ru-RU" sz="2000" dirty="0" err="1" smtClean="0"/>
              <a:t>режисер</a:t>
            </a:r>
            <a:r>
              <a:rPr lang="ru-RU" sz="2000" dirty="0" smtClean="0"/>
              <a:t> </a:t>
            </a:r>
            <a:r>
              <a:rPr lang="ru-RU" sz="2000" dirty="0" err="1" smtClean="0"/>
              <a:t>Іллєнко</a:t>
            </a:r>
            <a:r>
              <a:rPr lang="ru-RU" sz="2000" dirty="0" smtClean="0"/>
              <a:t> Михайло Герасимович. </a:t>
            </a:r>
            <a:r>
              <a:rPr lang="ru-RU" sz="2000" dirty="0" err="1" smtClean="0"/>
              <a:t>Незмінне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місце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проведення</a:t>
            </a:r>
            <a:r>
              <a:rPr lang="ru-RU" sz="2000" dirty="0" smtClean="0"/>
              <a:t> — </a:t>
            </a:r>
            <a:r>
              <a:rPr lang="ru-RU" sz="2000" dirty="0" err="1" smtClean="0"/>
              <a:t>Андріївський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узвіз</a:t>
            </a:r>
            <a:r>
              <a:rPr lang="ru-RU" sz="2000" dirty="0" smtClean="0"/>
              <a:t> , час — </a:t>
            </a:r>
            <a:r>
              <a:rPr lang="ru-RU" sz="2000" dirty="0" err="1" smtClean="0"/>
              <a:t>ніч</a:t>
            </a:r>
            <a:r>
              <a:rPr lang="ru-RU" sz="2000" dirty="0" smtClean="0"/>
              <a:t> з </a:t>
            </a:r>
            <a:r>
              <a:rPr lang="ru-RU" sz="2000" dirty="0" err="1" smtClean="0"/>
              <a:t>суботи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останню</a:t>
            </a:r>
            <a:r>
              <a:rPr lang="ru-RU" sz="2000" dirty="0" smtClean="0"/>
              <a:t> </a:t>
            </a:r>
            <a:r>
              <a:rPr lang="ru-RU" sz="2000" dirty="0" err="1" smtClean="0"/>
              <a:t>неділю</a:t>
            </a:r>
            <a:r>
              <a:rPr lang="ru-RU" sz="2000" dirty="0" smtClean="0"/>
              <a:t> </a:t>
            </a:r>
            <a:r>
              <a:rPr lang="ru-RU" sz="2000" dirty="0" err="1" smtClean="0"/>
              <a:t>червня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035971" y="116632"/>
            <a:ext cx="3072059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Відкрита</a:t>
            </a:r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ніч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429000"/>
            <a:ext cx="4392488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429000"/>
            <a:ext cx="4312866" cy="3284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6041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7819"/>
            <a:ext cx="889248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Фестиваль </a:t>
            </a:r>
            <a:r>
              <a:rPr lang="ru-RU" sz="2000" dirty="0" err="1" smtClean="0"/>
              <a:t>позицією</a:t>
            </a:r>
            <a:r>
              <a:rPr lang="ru-RU" sz="2000" dirty="0" smtClean="0"/>
              <a:t> себе, як </a:t>
            </a:r>
            <a:r>
              <a:rPr lang="ru-RU" sz="2000" dirty="0" err="1" smtClean="0"/>
              <a:t>такий</a:t>
            </a:r>
            <a:r>
              <a:rPr lang="ru-RU" sz="2000" dirty="0" smtClean="0"/>
              <a:t>, </a:t>
            </a:r>
            <a:r>
              <a:rPr lang="ru-RU" sz="2000" dirty="0" err="1" smtClean="0"/>
              <a:t>хоча</a:t>
            </a:r>
            <a:r>
              <a:rPr lang="ru-RU" sz="2000" dirty="0" smtClean="0"/>
              <a:t> не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офіційного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ймення</a:t>
            </a:r>
            <a:r>
              <a:rPr lang="ru-RU" sz="2000" dirty="0" smtClean="0"/>
              <a:t> «</a:t>
            </a:r>
            <a:r>
              <a:rPr lang="ru-RU" sz="2000" dirty="0" err="1" smtClean="0"/>
              <a:t>національний</a:t>
            </a:r>
            <a:r>
              <a:rPr lang="ru-RU" sz="2000" dirty="0" smtClean="0"/>
              <a:t>» але </a:t>
            </a:r>
            <a:r>
              <a:rPr lang="ru-RU" sz="2000" dirty="0" err="1" smtClean="0"/>
              <a:t>наразі</a:t>
            </a:r>
            <a:r>
              <a:rPr lang="ru-RU" sz="2000" dirty="0" smtClean="0"/>
              <a:t> є </a:t>
            </a:r>
            <a:r>
              <a:rPr lang="ru-RU" sz="2000" dirty="0" err="1" smtClean="0"/>
              <a:t>єдиним</a:t>
            </a:r>
            <a:r>
              <a:rPr lang="ru-RU" sz="2000" dirty="0" smtClean="0"/>
              <a:t> фестивалем </a:t>
            </a:r>
            <a:r>
              <a:rPr lang="ru-RU" sz="2000" dirty="0" err="1" smtClean="0"/>
              <a:t>національного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</a:t>
            </a:r>
            <a:r>
              <a:rPr lang="ru-RU" sz="2000" dirty="0" smtClean="0"/>
              <a:t>. Показ </a:t>
            </a:r>
            <a:r>
              <a:rPr lang="ru-RU" sz="2000" dirty="0" err="1" smtClean="0"/>
              <a:t>фільмів</a:t>
            </a:r>
            <a:r>
              <a:rPr lang="ru-RU" sz="2000" dirty="0" smtClean="0"/>
              <a:t> на </a:t>
            </a:r>
            <a:r>
              <a:rPr lang="ru-RU" sz="2000" dirty="0" err="1" smtClean="0"/>
              <a:t>фестивалі</a:t>
            </a:r>
            <a:r>
              <a:rPr lang="ru-RU" sz="2000" dirty="0" smtClean="0"/>
              <a:t> </a:t>
            </a:r>
            <a:r>
              <a:rPr lang="ru-RU" sz="2000" dirty="0" err="1" smtClean="0"/>
              <a:t>триває</a:t>
            </a:r>
            <a:r>
              <a:rPr lang="ru-RU" sz="2000" dirty="0" smtClean="0"/>
              <a:t> </a:t>
            </a:r>
            <a:r>
              <a:rPr lang="ru-RU" sz="2000" dirty="0" err="1" smtClean="0"/>
              <a:t>декілька</a:t>
            </a:r>
            <a:r>
              <a:rPr lang="ru-RU" sz="2000" dirty="0" smtClean="0"/>
              <a:t> годин, </a:t>
            </a:r>
            <a:r>
              <a:rPr lang="ru-RU" sz="2000" dirty="0" err="1" smtClean="0"/>
              <a:t>протягом</a:t>
            </a:r>
            <a:r>
              <a:rPr lang="ru-RU" sz="2000" dirty="0" smtClean="0"/>
              <a:t>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показують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приблизно</a:t>
            </a:r>
            <a:r>
              <a:rPr lang="ru-RU" sz="2000" dirty="0" smtClean="0"/>
              <a:t> 25-40 </a:t>
            </a:r>
            <a:r>
              <a:rPr lang="ru-RU" sz="2000" dirty="0" err="1" smtClean="0"/>
              <a:t>короткометражних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фільмів</a:t>
            </a:r>
            <a:r>
              <a:rPr lang="ru-RU" sz="2000" dirty="0" smtClean="0"/>
              <a:t>. </a:t>
            </a:r>
            <a:r>
              <a:rPr lang="ru-RU" sz="2000" dirty="0" err="1" smtClean="0"/>
              <a:t>Згідно</a:t>
            </a:r>
            <a:r>
              <a:rPr lang="ru-RU" sz="2000" dirty="0" smtClean="0"/>
              <a:t> з регламентом, </a:t>
            </a:r>
            <a:r>
              <a:rPr lang="ru-RU" sz="2000" dirty="0" err="1" smtClean="0"/>
              <a:t>фільм</a:t>
            </a:r>
            <a:r>
              <a:rPr lang="ru-RU" sz="2000" dirty="0" smtClean="0"/>
              <a:t> не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тривати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понад</a:t>
            </a:r>
            <a:r>
              <a:rPr lang="ru-RU" sz="2000" dirty="0" smtClean="0"/>
              <a:t> 20 </a:t>
            </a:r>
            <a:r>
              <a:rPr lang="ru-RU" sz="2000" dirty="0" err="1" smtClean="0"/>
              <a:t>хвилин</a:t>
            </a:r>
            <a:r>
              <a:rPr lang="ru-RU" sz="2000" dirty="0" smtClean="0"/>
              <a:t>. Заявки на участь у </a:t>
            </a:r>
            <a:r>
              <a:rPr lang="ru-RU" sz="2000" dirty="0" err="1" smtClean="0"/>
              <a:t>фестивалі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приймаються</a:t>
            </a:r>
            <a:r>
              <a:rPr lang="ru-RU" sz="2000" dirty="0" smtClean="0"/>
              <a:t> з </a:t>
            </a:r>
            <a:r>
              <a:rPr lang="ru-RU" sz="2000" dirty="0" err="1" smtClean="0"/>
              <a:t>березня</a:t>
            </a:r>
            <a:r>
              <a:rPr lang="ru-RU" sz="2000" dirty="0" smtClean="0"/>
              <a:t> по </a:t>
            </a:r>
            <a:r>
              <a:rPr lang="ru-RU" sz="2000" dirty="0" err="1" smtClean="0"/>
              <a:t>травень</a:t>
            </a:r>
            <a:r>
              <a:rPr lang="ru-RU" sz="2000" dirty="0" smtClean="0"/>
              <a:t> поточного року, сам фестиваль проходить у </a:t>
            </a:r>
            <a:r>
              <a:rPr lang="ru-RU" sz="2000" dirty="0" err="1" smtClean="0"/>
              <a:t>червні</a:t>
            </a:r>
            <a:r>
              <a:rPr lang="ru-RU" sz="2000" dirty="0" smtClean="0"/>
              <a:t>.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проходити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повторні</a:t>
            </a:r>
            <a:r>
              <a:rPr lang="ru-RU" sz="2000" dirty="0" smtClean="0"/>
              <a:t> </a:t>
            </a:r>
            <a:r>
              <a:rPr lang="ru-RU" sz="2000" dirty="0" err="1" smtClean="0"/>
              <a:t>покази</a:t>
            </a:r>
            <a:r>
              <a:rPr lang="ru-RU" sz="2000" dirty="0" smtClean="0"/>
              <a:t> </a:t>
            </a:r>
            <a:r>
              <a:rPr lang="ru-RU" sz="2000" dirty="0" err="1" smtClean="0"/>
              <a:t>пізніше</a:t>
            </a:r>
            <a:r>
              <a:rPr lang="ru-RU" sz="2000" dirty="0" smtClean="0"/>
              <a:t> в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місцях</a:t>
            </a:r>
            <a:r>
              <a:rPr lang="ru-RU" sz="2000" dirty="0" smtClean="0"/>
              <a:t> та з </a:t>
            </a:r>
            <a:r>
              <a:rPr lang="ru-RU" sz="2000" dirty="0" err="1" smtClean="0"/>
              <a:t>іншим</a:t>
            </a:r>
            <a:r>
              <a:rPr lang="ru-RU" sz="2000" dirty="0" smtClean="0"/>
              <a:t> форматом часу</a:t>
            </a:r>
            <a:endParaRPr lang="ru-RU" sz="2000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6413" y="2737834"/>
            <a:ext cx="5591175" cy="3902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0139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19858" y="188640"/>
            <a:ext cx="230428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Німі</a:t>
            </a:r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ночі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1700808"/>
            <a:ext cx="377151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Фестиваль </a:t>
            </a:r>
            <a:r>
              <a:rPr lang="ru-RU" sz="2000" dirty="0" err="1" smtClean="0"/>
              <a:t>німого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</a:t>
            </a:r>
            <a:r>
              <a:rPr lang="ru-RU" sz="2000" dirty="0" smtClean="0"/>
              <a:t> та </a:t>
            </a:r>
            <a:r>
              <a:rPr lang="ru-RU" sz="2000" dirty="0" err="1" smtClean="0"/>
              <a:t>сучасної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 «</a:t>
            </a:r>
            <a:r>
              <a:rPr lang="ru-RU" sz="2000" dirty="0" err="1" smtClean="0"/>
              <a:t>Німі</a:t>
            </a:r>
            <a:r>
              <a:rPr lang="ru-RU" sz="2000" dirty="0" smtClean="0"/>
              <a:t> </a:t>
            </a:r>
            <a:r>
              <a:rPr lang="ru-RU" sz="2000" dirty="0" err="1" smtClean="0"/>
              <a:t>ночі</a:t>
            </a:r>
            <a:r>
              <a:rPr lang="ru-RU" sz="2000" dirty="0" smtClean="0"/>
              <a:t>» — </a:t>
            </a:r>
            <a:r>
              <a:rPr lang="ru-RU" sz="2000" dirty="0" err="1" smtClean="0"/>
              <a:t>щорічний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кінофестиваль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проводиться в </a:t>
            </a:r>
            <a:r>
              <a:rPr lang="ru-RU" sz="2000" dirty="0" err="1" smtClean="0"/>
              <a:t>Одесі</a:t>
            </a:r>
            <a:r>
              <a:rPr lang="ru-RU" sz="2000" dirty="0" smtClean="0"/>
              <a:t> в </a:t>
            </a:r>
            <a:r>
              <a:rPr lang="ru-RU" sz="2000" dirty="0" err="1" smtClean="0"/>
              <a:t>третій</a:t>
            </a:r>
            <a:r>
              <a:rPr lang="ru-RU" sz="2000" dirty="0" smtClean="0"/>
              <a:t> </a:t>
            </a:r>
            <a:r>
              <a:rPr lang="ru-RU" sz="2000" dirty="0" err="1" smtClean="0"/>
              <a:t>вік-енд</a:t>
            </a:r>
            <a:r>
              <a:rPr lang="ru-RU" sz="2000" dirty="0" smtClean="0"/>
              <a:t> </a:t>
            </a:r>
            <a:r>
              <a:rPr lang="ru-RU" sz="2000" dirty="0" err="1" smtClean="0"/>
              <a:t>червня</a:t>
            </a:r>
            <a:r>
              <a:rPr lang="ru-RU" sz="2000" dirty="0" smtClean="0"/>
              <a:t>, метою </a:t>
            </a:r>
            <a:r>
              <a:rPr lang="ru-RU" sz="2000" dirty="0" err="1" smtClean="0"/>
              <a:t>якого</a:t>
            </a:r>
            <a:r>
              <a:rPr lang="ru-RU" sz="2000" dirty="0" smtClean="0"/>
              <a:t> є </a:t>
            </a:r>
            <a:r>
              <a:rPr lang="ru-RU" sz="2000" dirty="0" err="1" smtClean="0"/>
              <a:t>популяризація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переосмислення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німої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кінокласики</a:t>
            </a:r>
            <a:r>
              <a:rPr lang="ru-RU" sz="2000" dirty="0" smtClean="0"/>
              <a:t> </a:t>
            </a:r>
            <a:r>
              <a:rPr lang="ru-RU" sz="2000" dirty="0" err="1" smtClean="0"/>
              <a:t>засобами</a:t>
            </a:r>
            <a:r>
              <a:rPr lang="ru-RU" sz="2000" dirty="0" smtClean="0"/>
              <a:t> </a:t>
            </a:r>
            <a:r>
              <a:rPr lang="ru-RU" sz="2000" dirty="0" err="1" smtClean="0"/>
              <a:t>сучасної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296" y="913542"/>
            <a:ext cx="40005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09221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116632"/>
            <a:ext cx="8928992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Основним</a:t>
            </a:r>
            <a:r>
              <a:rPr lang="ru-RU" sz="2000" dirty="0" smtClean="0"/>
              <a:t> </a:t>
            </a:r>
            <a:r>
              <a:rPr lang="ru-RU" sz="2000" dirty="0" err="1" smtClean="0"/>
              <a:t>завданням</a:t>
            </a:r>
            <a:r>
              <a:rPr lang="ru-RU" sz="2000" dirty="0" smtClean="0"/>
              <a:t> фестивалю є </a:t>
            </a:r>
            <a:r>
              <a:rPr lang="ru-RU" sz="2000" dirty="0" err="1" smtClean="0"/>
              <a:t>популяризація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німого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</a:t>
            </a:r>
            <a:r>
              <a:rPr lang="ru-RU" sz="2000" dirty="0" smtClean="0"/>
              <a:t>, </a:t>
            </a:r>
            <a:r>
              <a:rPr lang="ru-RU" sz="2000" dirty="0" err="1" smtClean="0"/>
              <a:t>створеного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закордоном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українськими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кіномитцями</a:t>
            </a:r>
            <a:r>
              <a:rPr lang="ru-RU" sz="2000" dirty="0" smtClean="0"/>
              <a:t>, </a:t>
            </a:r>
            <a:r>
              <a:rPr lang="ru-RU" sz="2000" dirty="0" err="1" smtClean="0"/>
              <a:t>демонстрація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українсько-європейських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впливів</a:t>
            </a:r>
            <a:r>
              <a:rPr lang="ru-RU" sz="2000" dirty="0" smtClean="0"/>
              <a:t> та культурного </a:t>
            </a:r>
            <a:r>
              <a:rPr lang="ru-RU" sz="2000" dirty="0" err="1" smtClean="0"/>
              <a:t>взаємопроникнення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оприявлення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урбаністичної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складової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 1920–1930-х </a:t>
            </a:r>
            <a:r>
              <a:rPr lang="ru-RU" sz="2000" dirty="0" err="1" smtClean="0"/>
              <a:t>рр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Одним </a:t>
            </a:r>
            <a:r>
              <a:rPr lang="ru-RU" sz="2000" dirty="0" err="1" smtClean="0"/>
              <a:t>із</a:t>
            </a:r>
            <a:r>
              <a:rPr lang="ru-RU" sz="2000" dirty="0" smtClean="0"/>
              <a:t> </a:t>
            </a:r>
            <a:r>
              <a:rPr lang="ru-RU" sz="2000" dirty="0" err="1" smtClean="0"/>
              <a:t>найважливіших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завдань</a:t>
            </a:r>
            <a:r>
              <a:rPr lang="ru-RU" sz="2000" dirty="0" smtClean="0"/>
              <a:t> фестивалю є </a:t>
            </a:r>
            <a:r>
              <a:rPr lang="ru-RU" sz="2000" dirty="0" err="1" smtClean="0"/>
              <a:t>повернення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Україну</a:t>
            </a:r>
            <a:r>
              <a:rPr lang="ru-RU" sz="2000" dirty="0" smtClean="0"/>
              <a:t> </a:t>
            </a:r>
            <a:r>
              <a:rPr lang="ru-RU" sz="2000" dirty="0" err="1" smtClean="0"/>
              <a:t>незаслужено</a:t>
            </a:r>
            <a:r>
              <a:rPr lang="ru-RU" sz="2000" dirty="0" smtClean="0"/>
              <a:t> </a:t>
            </a:r>
            <a:r>
              <a:rPr lang="ru-RU" sz="2000" dirty="0" err="1" smtClean="0"/>
              <a:t>забутих</a:t>
            </a:r>
            <a:r>
              <a:rPr lang="ru-RU" sz="2000" dirty="0" smtClean="0"/>
              <a:t>, </a:t>
            </a:r>
            <a:r>
              <a:rPr lang="ru-RU" sz="2000" dirty="0" err="1" smtClean="0"/>
              <a:t>або</a:t>
            </a:r>
            <a:r>
              <a:rPr lang="ru-RU" sz="2000" dirty="0" smtClean="0"/>
              <a:t> </a:t>
            </a:r>
            <a:r>
              <a:rPr lang="ru-RU" sz="2000" dirty="0" err="1" smtClean="0"/>
              <a:t>заборонених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імен</a:t>
            </a:r>
            <a:r>
              <a:rPr lang="ru-RU" sz="2000" dirty="0" smtClean="0"/>
              <a:t> </a:t>
            </a:r>
            <a:r>
              <a:rPr lang="ru-RU" sz="2000" dirty="0" err="1" smtClean="0"/>
              <a:t>популярних</a:t>
            </a:r>
            <a:r>
              <a:rPr lang="ru-RU" sz="2000" dirty="0" smtClean="0"/>
              <a:t> на </a:t>
            </a:r>
            <a:r>
              <a:rPr lang="ru-RU" sz="2000" dirty="0" err="1" smtClean="0"/>
              <a:t>Заході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акторів</a:t>
            </a:r>
            <a:r>
              <a:rPr lang="ru-RU" sz="2000" dirty="0" smtClean="0"/>
              <a:t>, </a:t>
            </a:r>
            <a:r>
              <a:rPr lang="ru-RU" sz="2000" dirty="0" err="1" smtClean="0"/>
              <a:t>режисерів</a:t>
            </a:r>
            <a:r>
              <a:rPr lang="ru-RU" sz="2000" dirty="0" smtClean="0"/>
              <a:t>, </a:t>
            </a:r>
            <a:r>
              <a:rPr lang="ru-RU" sz="2000" dirty="0" err="1" smtClean="0"/>
              <a:t>художників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походження</a:t>
            </a:r>
            <a:r>
              <a:rPr lang="en-US" sz="2000" dirty="0" smtClean="0"/>
              <a:t>.</a:t>
            </a:r>
          </a:p>
          <a:p>
            <a:pPr algn="just"/>
            <a:r>
              <a:rPr lang="ru-RU" sz="2000" dirty="0" err="1" smtClean="0"/>
              <a:t>Водночас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повертає</a:t>
            </a:r>
            <a:r>
              <a:rPr lang="ru-RU" sz="2000" dirty="0" smtClean="0"/>
              <a:t> в </a:t>
            </a:r>
            <a:r>
              <a:rPr lang="ru-RU" sz="2000" dirty="0" err="1" smtClean="0"/>
              <a:t>сучасний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мистецький</a:t>
            </a:r>
            <a:r>
              <a:rPr lang="ru-RU" sz="2000" dirty="0" smtClean="0"/>
              <a:t> контекст </a:t>
            </a:r>
            <a:r>
              <a:rPr lang="ru-RU" sz="2000" dirty="0" err="1" smtClean="0"/>
              <a:t>українські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фільми</a:t>
            </a:r>
            <a:r>
              <a:rPr lang="ru-RU" sz="2000" dirty="0" smtClean="0"/>
              <a:t> </a:t>
            </a:r>
            <a:r>
              <a:rPr lang="ru-RU" sz="2000" dirty="0" err="1" smtClean="0"/>
              <a:t>Олександра</a:t>
            </a:r>
            <a:r>
              <a:rPr lang="ru-RU" sz="2000" dirty="0" smtClean="0"/>
              <a:t> </a:t>
            </a:r>
            <a:r>
              <a:rPr lang="ru-RU" sz="2000" dirty="0" err="1" smtClean="0"/>
              <a:t>Довженка</a:t>
            </a:r>
            <a:r>
              <a:rPr lang="ru-RU" sz="2000" dirty="0" smtClean="0"/>
              <a:t>, </a:t>
            </a:r>
            <a:r>
              <a:rPr lang="ru-RU" sz="2000" dirty="0" err="1" smtClean="0"/>
              <a:t>Дзиґи</a:t>
            </a:r>
            <a:r>
              <a:rPr lang="ru-RU" sz="2000" dirty="0" smtClean="0"/>
              <a:t> </a:t>
            </a:r>
            <a:r>
              <a:rPr lang="ru-RU" sz="2000" dirty="0" err="1" smtClean="0"/>
              <a:t>Вертова</a:t>
            </a:r>
            <a:r>
              <a:rPr lang="ru-RU" sz="2000" dirty="0" smtClean="0"/>
              <a:t>, </a:t>
            </a:r>
            <a:r>
              <a:rPr lang="ru-RU" sz="2000" dirty="0" err="1" smtClean="0"/>
              <a:t>Івана</a:t>
            </a:r>
            <a:r>
              <a:rPr lang="ru-RU" sz="2000" dirty="0" smtClean="0"/>
              <a:t> </a:t>
            </a:r>
            <a:r>
              <a:rPr lang="ru-RU" sz="2000" dirty="0" err="1" smtClean="0"/>
              <a:t>Кавалерідзе</a:t>
            </a:r>
            <a:r>
              <a:rPr lang="ru-RU" sz="2000" dirty="0" smtClean="0"/>
              <a:t>, </a:t>
            </a:r>
            <a:r>
              <a:rPr lang="ru-RU" sz="2000" dirty="0" err="1" smtClean="0"/>
              <a:t>визнані</a:t>
            </a:r>
            <a:r>
              <a:rPr lang="ru-RU" sz="2000" dirty="0" smtClean="0"/>
              <a:t> шедеврами </a:t>
            </a:r>
            <a:r>
              <a:rPr lang="ru-RU" sz="2000" dirty="0" err="1" smtClean="0"/>
              <a:t>світового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кіноавангарду</a:t>
            </a:r>
            <a:r>
              <a:rPr lang="ru-RU" sz="2000" dirty="0" smtClean="0"/>
              <a:t>. </a:t>
            </a:r>
            <a:r>
              <a:rPr lang="ru-RU" sz="2000" dirty="0" err="1" smtClean="0"/>
              <a:t>Глибинною</a:t>
            </a:r>
            <a:r>
              <a:rPr lang="ru-RU" sz="2000" dirty="0" smtClean="0"/>
              <a:t> метою фестивалю є </a:t>
            </a:r>
            <a:r>
              <a:rPr lang="ru-RU" sz="2000" dirty="0" err="1" smtClean="0"/>
              <a:t>подолання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німоти</a:t>
            </a:r>
            <a:r>
              <a:rPr lang="ru-RU" sz="2000" dirty="0" smtClean="0"/>
              <a:t> та </a:t>
            </a:r>
            <a:r>
              <a:rPr lang="ru-RU" sz="2000" dirty="0" err="1" smtClean="0"/>
              <a:t>культурної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амнезії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модерної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221088"/>
            <a:ext cx="4752528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221088"/>
            <a:ext cx="3744416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7226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4121" y="1409000"/>
            <a:ext cx="878497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Респу́бліка</a:t>
            </a:r>
            <a:r>
              <a:rPr lang="ru-RU" sz="2000" dirty="0" smtClean="0"/>
              <a:t> </a:t>
            </a:r>
            <a:r>
              <a:rPr lang="ru-RU" sz="2000" dirty="0" err="1" smtClean="0"/>
              <a:t>Казанти́п</a:t>
            </a:r>
            <a:r>
              <a:rPr lang="ru-RU" sz="2000" dirty="0" smtClean="0"/>
              <a:t> (Оранжева </a:t>
            </a:r>
            <a:r>
              <a:rPr lang="ru-RU" sz="2000" dirty="0" err="1" smtClean="0"/>
              <a:t>республіка</a:t>
            </a:r>
            <a:r>
              <a:rPr lang="ru-RU" sz="2000" dirty="0" smtClean="0"/>
              <a:t>, </a:t>
            </a:r>
            <a:r>
              <a:rPr lang="ru-RU" sz="2000" dirty="0" err="1" smtClean="0"/>
              <a:t>Республіка</a:t>
            </a:r>
            <a:r>
              <a:rPr lang="ru-RU" sz="2000" dirty="0" smtClean="0"/>
              <a:t> Z, </a:t>
            </a:r>
            <a:r>
              <a:rPr lang="ru-RU" sz="2000" dirty="0" err="1" smtClean="0"/>
              <a:t>КаZантип</a:t>
            </a:r>
            <a:r>
              <a:rPr lang="ru-RU" sz="2000" dirty="0" smtClean="0"/>
              <a:t>) — </a:t>
            </a:r>
            <a:r>
              <a:rPr lang="ru-RU" sz="2000" dirty="0" err="1" smtClean="0"/>
              <a:t>щорічний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музичний</a:t>
            </a:r>
            <a:r>
              <a:rPr lang="ru-RU" sz="2000" dirty="0" smtClean="0"/>
              <a:t> фестиваль, </a:t>
            </a:r>
            <a:r>
              <a:rPr lang="ru-RU" sz="2000" dirty="0" err="1" smtClean="0"/>
              <a:t>що</a:t>
            </a:r>
            <a:r>
              <a:rPr lang="ru-RU" sz="2000" dirty="0" smtClean="0"/>
              <a:t> проводиться у </a:t>
            </a:r>
            <a:r>
              <a:rPr lang="ru-RU" sz="2000" dirty="0" err="1" smtClean="0"/>
              <a:t>Криму</a:t>
            </a:r>
            <a:r>
              <a:rPr lang="ru-RU" sz="2000" dirty="0" smtClean="0"/>
              <a:t>, </a:t>
            </a:r>
            <a:r>
              <a:rPr lang="ru-RU" sz="2000" dirty="0" err="1" smtClean="0"/>
              <a:t>найвідоміший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електронної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території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колишнього</a:t>
            </a:r>
            <a:r>
              <a:rPr lang="ru-RU" sz="2000" dirty="0" smtClean="0"/>
              <a:t> СРСР.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246945" y="404664"/>
            <a:ext cx="245932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Ка</a:t>
            </a:r>
            <a:r>
              <a:rPr lang="en-US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Z</a:t>
            </a:r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антип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8237" y="2730666"/>
            <a:ext cx="6696744" cy="32186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70082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16632"/>
            <a:ext cx="9036496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uk-UA" sz="2000" dirty="0"/>
              <a:t>З</a:t>
            </a:r>
            <a:r>
              <a:rPr lang="ru-RU" sz="2000" dirty="0" smtClean="0"/>
              <a:t> </a:t>
            </a:r>
            <a:r>
              <a:rPr lang="ru-RU" sz="2000" dirty="0" err="1" smtClean="0"/>
              <a:t>огляду</a:t>
            </a:r>
            <a:r>
              <a:rPr lang="ru-RU" sz="2000" dirty="0" smtClean="0"/>
              <a:t> на </a:t>
            </a:r>
            <a:r>
              <a:rPr lang="ru-RU" sz="2000" dirty="0" err="1" smtClean="0"/>
              <a:t>назву</a:t>
            </a:r>
            <a:r>
              <a:rPr lang="ru-RU" sz="2000" dirty="0" smtClean="0"/>
              <a:t> </a:t>
            </a:r>
            <a:r>
              <a:rPr lang="ru-RU" sz="2000" dirty="0" err="1" smtClean="0"/>
              <a:t>Республіка</a:t>
            </a:r>
            <a:r>
              <a:rPr lang="ru-RU" sz="2000" dirty="0" smtClean="0"/>
              <a:t> </a:t>
            </a:r>
            <a:r>
              <a:rPr lang="ru-RU" sz="2000" dirty="0" err="1" smtClean="0"/>
              <a:t>КаZантип</a:t>
            </a:r>
            <a:r>
              <a:rPr lang="ru-RU" sz="2000" dirty="0" smtClean="0"/>
              <a:t> –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кордони</a:t>
            </a:r>
            <a:r>
              <a:rPr lang="ru-RU" sz="2000" dirty="0" smtClean="0"/>
              <a:t>, валюту, </a:t>
            </a:r>
            <a:r>
              <a:rPr lang="ru-RU" sz="2000" dirty="0" err="1" smtClean="0"/>
              <a:t>самоврядування</a:t>
            </a:r>
            <a:r>
              <a:rPr lang="ru-RU" sz="2000" dirty="0" smtClean="0"/>
              <a:t>, словом, все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справжня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республіка</a:t>
            </a:r>
            <a:r>
              <a:rPr lang="ru-RU" sz="2000" dirty="0" smtClean="0"/>
              <a:t>. Символ фестивалю — «</a:t>
            </a:r>
            <a:r>
              <a:rPr lang="ru-RU" sz="2000" dirty="0" err="1" smtClean="0"/>
              <a:t>Жовта</a:t>
            </a:r>
            <a:r>
              <a:rPr lang="ru-RU" sz="2000" dirty="0" smtClean="0"/>
              <a:t> </a:t>
            </a:r>
            <a:r>
              <a:rPr lang="ru-RU" sz="2000" dirty="0" err="1" smtClean="0"/>
              <a:t>валіза</a:t>
            </a:r>
            <a:r>
              <a:rPr lang="ru-RU" sz="2000" dirty="0" smtClean="0"/>
              <a:t>»,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власнику</a:t>
            </a:r>
            <a:r>
              <a:rPr lang="ru-RU" sz="2000" dirty="0" smtClean="0"/>
              <a:t> право </a:t>
            </a:r>
            <a:r>
              <a:rPr lang="ru-RU" sz="2000" dirty="0" err="1" smtClean="0"/>
              <a:t>безоплатного</a:t>
            </a:r>
            <a:r>
              <a:rPr lang="ru-RU" sz="2000" dirty="0" smtClean="0"/>
              <a:t> входу на </a:t>
            </a:r>
            <a:r>
              <a:rPr lang="ru-RU" sz="2000" dirty="0" err="1" smtClean="0"/>
              <a:t>територію</a:t>
            </a:r>
            <a:r>
              <a:rPr lang="ru-RU" sz="2000" dirty="0" smtClean="0"/>
              <a:t> «</a:t>
            </a:r>
            <a:r>
              <a:rPr lang="ru-RU" sz="2000" dirty="0" err="1" smtClean="0"/>
              <a:t>республіки</a:t>
            </a:r>
            <a:r>
              <a:rPr lang="ru-RU" sz="2000" dirty="0" smtClean="0"/>
              <a:t> </a:t>
            </a:r>
            <a:r>
              <a:rPr lang="ru-RU" sz="2000" dirty="0" err="1" smtClean="0"/>
              <a:t>КаZантип</a:t>
            </a:r>
            <a:r>
              <a:rPr lang="ru-RU" sz="2000" dirty="0" smtClean="0"/>
              <a:t>». Схожий образ </a:t>
            </a:r>
            <a:r>
              <a:rPr lang="ru-RU" sz="2000" dirty="0" err="1" smtClean="0"/>
              <a:t>валізи</a:t>
            </a:r>
            <a:r>
              <a:rPr lang="ru-RU" sz="2000" dirty="0" smtClean="0"/>
              <a:t> з таблетками,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дають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радість</a:t>
            </a:r>
            <a:r>
              <a:rPr lang="ru-RU" sz="2000" dirty="0" smtClean="0"/>
              <a:t>, є в </a:t>
            </a:r>
            <a:r>
              <a:rPr lang="ru-RU" sz="2000" dirty="0" err="1" smtClean="0"/>
              <a:t>радянському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фільмі</a:t>
            </a:r>
            <a:r>
              <a:rPr lang="ru-RU" sz="2000" dirty="0" smtClean="0"/>
              <a:t> 1970 року «Приключения жёлтого чемоданчика».</a:t>
            </a:r>
            <a:endParaRPr lang="ru-RU" sz="2000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8381" y="1988840"/>
            <a:ext cx="3218115" cy="3220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2780928"/>
            <a:ext cx="5710877" cy="3987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79105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08" y="260648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Фестиваль (фр. </a:t>
            </a:r>
            <a:r>
              <a:rPr lang="en-US" sz="2000" dirty="0" smtClean="0"/>
              <a:t>festival </a:t>
            </a:r>
            <a:r>
              <a:rPr lang="ru-RU" sz="2000" dirty="0" smtClean="0"/>
              <a:t>та лат. </a:t>
            </a:r>
            <a:r>
              <a:rPr lang="en-US" sz="2000" dirty="0" err="1" smtClean="0"/>
              <a:t>festivus</a:t>
            </a:r>
            <a:r>
              <a:rPr lang="en-US" sz="2000" dirty="0" smtClean="0"/>
              <a:t> — </a:t>
            </a:r>
            <a:r>
              <a:rPr lang="ru-RU" sz="2000" dirty="0" err="1" smtClean="0"/>
              <a:t>святковий</a:t>
            </a:r>
            <a:r>
              <a:rPr lang="ru-RU" sz="2000" dirty="0" smtClean="0"/>
              <a:t>, веселий) — </a:t>
            </a:r>
            <a:r>
              <a:rPr lang="ru-RU" sz="2000" dirty="0" err="1" smtClean="0"/>
              <a:t>масове</a:t>
            </a:r>
            <a:r>
              <a:rPr lang="ru-RU" sz="2000" dirty="0" smtClean="0"/>
              <a:t> </a:t>
            </a:r>
            <a:r>
              <a:rPr lang="ru-RU" sz="2000" dirty="0" err="1" smtClean="0"/>
              <a:t>святкове</a:t>
            </a:r>
            <a:r>
              <a:rPr lang="ru-RU" sz="2000" dirty="0" smtClean="0"/>
              <a:t> </a:t>
            </a:r>
            <a:r>
              <a:rPr lang="ru-RU" sz="2000" dirty="0" err="1" smtClean="0"/>
              <a:t>дійство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включає</a:t>
            </a:r>
            <a:r>
              <a:rPr lang="ru-RU" sz="2000" dirty="0" smtClean="0"/>
              <a:t> </a:t>
            </a:r>
            <a:r>
              <a:rPr lang="ru-RU" sz="2000" dirty="0" err="1" smtClean="0"/>
              <a:t>огляд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демонстрацію</a:t>
            </a:r>
            <a:r>
              <a:rPr lang="ru-RU" sz="2000" dirty="0" smtClean="0"/>
              <a:t> </a:t>
            </a:r>
            <a:r>
              <a:rPr lang="ru-RU" sz="2000" dirty="0" err="1" smtClean="0"/>
              <a:t>досягнень</a:t>
            </a:r>
            <a:r>
              <a:rPr lang="ru-RU" sz="2000" dirty="0" smtClean="0"/>
              <a:t> у </a:t>
            </a:r>
            <a:r>
              <a:rPr lang="ru-RU" sz="2000" dirty="0" err="1" smtClean="0"/>
              <a:t>певних</a:t>
            </a:r>
            <a:r>
              <a:rPr lang="ru-RU" sz="2000" dirty="0" smtClean="0"/>
              <a:t> видах </a:t>
            </a:r>
            <a:r>
              <a:rPr lang="ru-RU" sz="2000" dirty="0" err="1" smtClean="0"/>
              <a:t>мистецтва</a:t>
            </a:r>
            <a:r>
              <a:rPr lang="ru-RU" sz="2000" dirty="0" smtClean="0"/>
              <a:t>; вид </a:t>
            </a:r>
            <a:r>
              <a:rPr lang="ru-RU" sz="2000" dirty="0" err="1" smtClean="0"/>
              <a:t>подієвих</a:t>
            </a:r>
            <a:r>
              <a:rPr lang="ru-RU" sz="2000" dirty="0" smtClean="0"/>
              <a:t> </a:t>
            </a:r>
            <a:r>
              <a:rPr lang="ru-RU" sz="2000" dirty="0" err="1" smtClean="0"/>
              <a:t>туристичних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ресурсів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03" y="1916832"/>
            <a:ext cx="6619875" cy="4410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67499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727829"/>
            <a:ext cx="9036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 smtClean="0"/>
              <a:t>«Трипі́льське ко́ло» (англ. </a:t>
            </a:r>
            <a:r>
              <a:rPr lang="en-US" sz="2000" dirty="0" err="1" smtClean="0"/>
              <a:t>Trypilske</a:t>
            </a:r>
            <a:r>
              <a:rPr lang="en-US" sz="2000" dirty="0" smtClean="0"/>
              <a:t> </a:t>
            </a:r>
            <a:r>
              <a:rPr lang="en-US" sz="2000" dirty="0" err="1" smtClean="0"/>
              <a:t>kolo</a:t>
            </a:r>
            <a:r>
              <a:rPr lang="en-US" sz="2000" dirty="0" smtClean="0"/>
              <a:t>) — </a:t>
            </a:r>
            <a:r>
              <a:rPr lang="vi-VN" sz="2000" dirty="0" smtClean="0"/>
              <a:t>міжнародний еко-культурний фестиваль, що проходить на пагорбах Дніпра біля міста Ржищева Київської області.</a:t>
            </a:r>
            <a:endParaRPr lang="uk-UA" sz="2000" dirty="0" smtClean="0"/>
          </a:p>
          <a:p>
            <a:r>
              <a:rPr lang="ru-RU" sz="2000" dirty="0" err="1" smtClean="0"/>
              <a:t>Завдання</a:t>
            </a:r>
            <a:r>
              <a:rPr lang="ru-RU" sz="2000" dirty="0" smtClean="0"/>
              <a:t> фестивалю </a:t>
            </a:r>
            <a:r>
              <a:rPr lang="ru-RU" sz="2000" dirty="0" err="1" smtClean="0"/>
              <a:t>пробудити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живий</a:t>
            </a:r>
            <a:r>
              <a:rPr lang="ru-RU" sz="2000" dirty="0" smtClean="0"/>
              <a:t> </a:t>
            </a:r>
            <a:r>
              <a:rPr lang="ru-RU" sz="2000" dirty="0" err="1" smtClean="0"/>
              <a:t>інтерес</a:t>
            </a:r>
            <a:r>
              <a:rPr lang="ru-RU" sz="2000" dirty="0" smtClean="0"/>
              <a:t> до </a:t>
            </a:r>
            <a:r>
              <a:rPr lang="ru-RU" sz="2000" dirty="0" err="1" smtClean="0"/>
              <a:t>історичної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спадщини</a:t>
            </a:r>
            <a:r>
              <a:rPr lang="ru-RU" sz="2000" dirty="0" smtClean="0"/>
              <a:t>, </a:t>
            </a:r>
            <a:r>
              <a:rPr lang="ru-RU" sz="2000" dirty="0" err="1" smtClean="0"/>
              <a:t>зокрема</a:t>
            </a:r>
            <a:r>
              <a:rPr lang="ru-RU" sz="2000" dirty="0" smtClean="0"/>
              <a:t>, </a:t>
            </a:r>
            <a:r>
              <a:rPr lang="ru-RU" sz="2000" dirty="0" err="1" smtClean="0"/>
              <a:t>трипільської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, </a:t>
            </a:r>
            <a:r>
              <a:rPr lang="ru-RU" sz="2000" dirty="0" err="1" smtClean="0"/>
              <a:t>запропонувати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альтернативні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способи</a:t>
            </a:r>
            <a:r>
              <a:rPr lang="ru-RU" sz="2000" dirty="0" smtClean="0"/>
              <a:t> </a:t>
            </a:r>
            <a:r>
              <a:rPr lang="ru-RU" sz="2000" dirty="0" err="1" smtClean="0"/>
              <a:t>організації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відпочинку</a:t>
            </a:r>
            <a:r>
              <a:rPr lang="ru-RU" sz="2000" dirty="0" smtClean="0"/>
              <a:t>, </a:t>
            </a:r>
            <a:r>
              <a:rPr lang="ru-RU" sz="2000" dirty="0" err="1" smtClean="0"/>
              <a:t>відродити</a:t>
            </a:r>
            <a:r>
              <a:rPr lang="ru-RU" sz="2000" dirty="0" smtClean="0"/>
              <a:t> й </a:t>
            </a:r>
            <a:r>
              <a:rPr lang="ru-RU" sz="2000" dirty="0" err="1" smtClean="0"/>
              <a:t>інтегрувати</a:t>
            </a:r>
            <a:r>
              <a:rPr lang="ru-RU" sz="2000" dirty="0" smtClean="0"/>
              <a:t> в </a:t>
            </a:r>
            <a:r>
              <a:rPr lang="ru-RU" sz="2000" dirty="0" err="1" smtClean="0"/>
              <a:t>сучасний</a:t>
            </a:r>
            <a:r>
              <a:rPr lang="ru-RU" sz="2000" dirty="0" smtClean="0"/>
              <a:t> </a:t>
            </a:r>
            <a:r>
              <a:rPr lang="ru-RU" sz="2000" dirty="0" err="1" smtClean="0"/>
              <a:t>світ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різноманітні</a:t>
            </a:r>
            <a:r>
              <a:rPr lang="ru-RU" sz="2000" dirty="0" smtClean="0"/>
              <a:t> </a:t>
            </a:r>
            <a:r>
              <a:rPr lang="ru-RU" sz="2000" dirty="0" err="1" smtClean="0"/>
              <a:t>етнічні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традиції</a:t>
            </a:r>
            <a:r>
              <a:rPr lang="ru-RU" sz="2000" dirty="0" smtClean="0"/>
              <a:t>, </a:t>
            </a:r>
            <a:r>
              <a:rPr lang="ru-RU" sz="2000" dirty="0" err="1" smtClean="0"/>
              <a:t>поєднуючи</a:t>
            </a:r>
            <a:r>
              <a:rPr lang="ru-RU" sz="2000" dirty="0" smtClean="0"/>
              <a:t> </a:t>
            </a:r>
            <a:r>
              <a:rPr lang="ru-RU" sz="2000" dirty="0" err="1" smtClean="0"/>
              <a:t>їх</a:t>
            </a:r>
            <a:r>
              <a:rPr lang="ru-RU" sz="2000" dirty="0" smtClean="0"/>
              <a:t> з </a:t>
            </a:r>
            <a:r>
              <a:rPr lang="ru-RU" sz="2000" dirty="0" err="1" smtClean="0"/>
              <a:t>елементами</a:t>
            </a:r>
            <a:r>
              <a:rPr lang="ru-RU" sz="2000" dirty="0" smtClean="0"/>
              <a:t> </a:t>
            </a:r>
            <a:r>
              <a:rPr lang="ru-RU" sz="2000" dirty="0" err="1" smtClean="0"/>
              <a:t>сучасних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досягнень</a:t>
            </a:r>
            <a:r>
              <a:rPr lang="ru-RU" sz="2000" dirty="0" smtClean="0"/>
              <a:t> в </a:t>
            </a:r>
            <a:r>
              <a:rPr lang="ru-RU" sz="2000" dirty="0" err="1" smtClean="0"/>
              <a:t>галузях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, </a:t>
            </a:r>
            <a:r>
              <a:rPr lang="ru-RU" sz="2000" dirty="0" err="1" smtClean="0"/>
              <a:t>освіти</a:t>
            </a:r>
            <a:r>
              <a:rPr lang="ru-RU" sz="2000" dirty="0" smtClean="0"/>
              <a:t>, </a:t>
            </a:r>
            <a:r>
              <a:rPr lang="ru-RU" sz="2000" dirty="0" err="1" smtClean="0"/>
              <a:t>виробництва</a:t>
            </a:r>
            <a:r>
              <a:rPr lang="ru-RU" sz="2000" dirty="0" smtClean="0"/>
              <a:t>, менеджменту та </a:t>
            </a:r>
            <a:r>
              <a:rPr lang="ru-RU" sz="2000" dirty="0" err="1" smtClean="0"/>
              <a:t>інших</a:t>
            </a:r>
            <a:r>
              <a:rPr lang="ru-RU" sz="2000" dirty="0" smtClean="0"/>
              <a:t> сфер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 </a:t>
            </a:r>
            <a:r>
              <a:rPr lang="ru-RU" sz="2000" dirty="0" err="1" smtClean="0"/>
              <a:t>людини</a:t>
            </a:r>
            <a:r>
              <a:rPr lang="ru-RU" sz="2000" dirty="0" smtClean="0"/>
              <a:t>. Фестиваль </a:t>
            </a:r>
            <a:r>
              <a:rPr lang="ru-RU" sz="2000" dirty="0" err="1" smtClean="0"/>
              <a:t>об'єднує</a:t>
            </a:r>
            <a:r>
              <a:rPr lang="ru-RU" sz="2000" dirty="0" smtClean="0"/>
              <a:t> в </a:t>
            </a:r>
            <a:r>
              <a:rPr lang="ru-RU" sz="2000" dirty="0" err="1" smtClean="0"/>
              <a:t>собі</a:t>
            </a:r>
            <a:r>
              <a:rPr lang="ru-RU" sz="2000" dirty="0" smtClean="0"/>
              <a:t> </a:t>
            </a:r>
            <a:r>
              <a:rPr lang="ru-RU" sz="2000" dirty="0" err="1" smtClean="0"/>
              <a:t>оздоровчі</a:t>
            </a:r>
            <a:r>
              <a:rPr lang="ru-RU" sz="2000" dirty="0" smtClean="0"/>
              <a:t>, </a:t>
            </a:r>
            <a:r>
              <a:rPr lang="ru-RU" sz="2000" dirty="0" err="1" smtClean="0"/>
              <a:t>спортивні</a:t>
            </a:r>
            <a:r>
              <a:rPr lang="ru-RU" sz="2000" dirty="0" smtClean="0"/>
              <a:t>, </a:t>
            </a:r>
            <a:r>
              <a:rPr lang="ru-RU" sz="2000" dirty="0" err="1" smtClean="0"/>
              <a:t>музичні</a:t>
            </a:r>
            <a:r>
              <a:rPr lang="ru-RU" sz="2000" dirty="0" smtClean="0"/>
              <a:t>, </a:t>
            </a:r>
            <a:r>
              <a:rPr lang="ru-RU" sz="2000" dirty="0" err="1" smtClean="0"/>
              <a:t>екологічні</a:t>
            </a:r>
            <a:r>
              <a:rPr lang="ru-RU" sz="2000" dirty="0" smtClean="0"/>
              <a:t>, </a:t>
            </a:r>
            <a:r>
              <a:rPr lang="ru-RU" sz="2000" dirty="0" err="1" smtClean="0"/>
              <a:t>освітні</a:t>
            </a:r>
            <a:r>
              <a:rPr lang="ru-RU" sz="2000" dirty="0" smtClean="0"/>
              <a:t>, </a:t>
            </a:r>
            <a:r>
              <a:rPr lang="ru-RU" sz="2000" dirty="0" err="1" smtClean="0"/>
              <a:t>виставкові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інші</a:t>
            </a:r>
            <a:r>
              <a:rPr lang="ru-RU" sz="2000" dirty="0" smtClean="0"/>
              <a:t> культурно-</a:t>
            </a:r>
            <a:r>
              <a:rPr lang="ru-RU" sz="2000" dirty="0" err="1" smtClean="0"/>
              <a:t>розважальні</a:t>
            </a:r>
            <a:r>
              <a:rPr lang="ru-RU" sz="2000" dirty="0" smtClean="0"/>
              <a:t> та культурно-</a:t>
            </a:r>
            <a:r>
              <a:rPr lang="ru-RU" sz="2000" dirty="0" err="1" smtClean="0"/>
              <a:t>просвітницькі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програми</a:t>
            </a:r>
            <a:r>
              <a:rPr lang="ru-RU" sz="2000" dirty="0" smtClean="0"/>
              <a:t> в </a:t>
            </a:r>
            <a:r>
              <a:rPr lang="ru-RU" sz="2000" dirty="0" err="1" smtClean="0"/>
              <a:t>стилі</a:t>
            </a:r>
            <a:r>
              <a:rPr lang="ru-RU" sz="2000" dirty="0" smtClean="0"/>
              <a:t> «</a:t>
            </a:r>
            <a:r>
              <a:rPr lang="ru-RU" sz="2000" dirty="0" err="1" smtClean="0"/>
              <a:t>етно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24768" y="81498"/>
            <a:ext cx="3894464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vi-VN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Трипільське коло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4077072"/>
            <a:ext cx="2886202" cy="2638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4205704"/>
            <a:ext cx="5688632" cy="25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2790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7504" y="443568"/>
            <a:ext cx="8856984" cy="59708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err="1" smtClean="0">
                <a:solidFill>
                  <a:srgbClr val="FFFF00"/>
                </a:solidFill>
              </a:rPr>
              <a:t>Цілі</a:t>
            </a:r>
            <a:r>
              <a:rPr lang="ru-RU" sz="2400" i="1" dirty="0" smtClean="0">
                <a:solidFill>
                  <a:srgbClr val="FFFF00"/>
                </a:solidFill>
              </a:rPr>
              <a:t>:</a:t>
            </a:r>
          </a:p>
          <a:p>
            <a:endParaRPr lang="ru-RU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dirty="0" smtClean="0"/>
              <a:t>    </a:t>
            </a:r>
            <a:r>
              <a:rPr lang="ru-RU" sz="2000" dirty="0" err="1" smtClean="0"/>
              <a:t>Популяризація</a:t>
            </a:r>
            <a:r>
              <a:rPr lang="ru-RU" sz="2000" dirty="0" smtClean="0"/>
              <a:t> культурно-</a:t>
            </a:r>
            <a:r>
              <a:rPr lang="ru-RU" sz="2000" dirty="0" err="1" smtClean="0"/>
              <a:t>історичних</a:t>
            </a:r>
            <a:r>
              <a:rPr lang="ru-RU" sz="2000" dirty="0" smtClean="0"/>
              <a:t> земель </a:t>
            </a:r>
            <a:r>
              <a:rPr lang="ru-RU" sz="2000" dirty="0" err="1" smtClean="0"/>
              <a:t>Трипільської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цивілізації</a:t>
            </a:r>
            <a:r>
              <a:rPr lang="ru-RU" sz="2000" dirty="0" smtClean="0"/>
              <a:t> у </a:t>
            </a:r>
            <a:r>
              <a:rPr lang="ru-RU" sz="2000" dirty="0" err="1" smtClean="0"/>
              <a:t>взаємодії</a:t>
            </a:r>
            <a:r>
              <a:rPr lang="ru-RU" sz="2000" dirty="0" smtClean="0"/>
              <a:t> з </a:t>
            </a:r>
            <a:r>
              <a:rPr lang="ru-RU" sz="2000" dirty="0" err="1" smtClean="0"/>
              <a:t>утвердженням</a:t>
            </a:r>
            <a:r>
              <a:rPr lang="ru-RU" sz="2000" dirty="0" smtClean="0"/>
              <a:t> </a:t>
            </a:r>
            <a:r>
              <a:rPr lang="ru-RU" sz="2000" dirty="0" err="1" smtClean="0"/>
              <a:t>високих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європейських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стандартів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 та туризму;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Залучення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міжнародних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туристичних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маршрутів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об'єктів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спадщини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Сприяння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розвитку</a:t>
            </a:r>
            <a:r>
              <a:rPr lang="ru-RU" sz="2000" dirty="0" smtClean="0"/>
              <a:t> зеленого туризму у </a:t>
            </a:r>
            <a:r>
              <a:rPr lang="ru-RU" sz="2000" dirty="0" err="1" smtClean="0"/>
              <a:t>Київському</a:t>
            </a:r>
            <a:r>
              <a:rPr lang="ru-RU" sz="2000" dirty="0" smtClean="0"/>
              <a:t> </a:t>
            </a:r>
            <a:r>
              <a:rPr lang="ru-RU" sz="2000" dirty="0" err="1" smtClean="0"/>
              <a:t>регіоні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Забезпечення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якісного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сімейного</a:t>
            </a:r>
            <a:r>
              <a:rPr lang="ru-RU" sz="2000" dirty="0" smtClean="0"/>
              <a:t> культурного </a:t>
            </a:r>
            <a:r>
              <a:rPr lang="ru-RU" sz="2000" dirty="0" err="1" smtClean="0"/>
              <a:t>відпочинку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відповідає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міжнародним</a:t>
            </a:r>
            <a:r>
              <a:rPr lang="ru-RU" sz="2000" dirty="0" smtClean="0"/>
              <a:t> стандартам;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Популяризація</a:t>
            </a:r>
            <a:r>
              <a:rPr lang="ru-RU" sz="2000" dirty="0" smtClean="0"/>
              <a:t> здорового способу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, </a:t>
            </a:r>
            <a:r>
              <a:rPr lang="ru-RU" sz="2000" dirty="0" err="1" smtClean="0"/>
              <a:t>реалізація</a:t>
            </a:r>
            <a:r>
              <a:rPr lang="ru-RU" sz="2000" dirty="0" smtClean="0"/>
              <a:t> спортивно-</a:t>
            </a:r>
            <a:r>
              <a:rPr lang="ru-RU" sz="2000" dirty="0" err="1" smtClean="0"/>
              <a:t>оздоровчих</a:t>
            </a:r>
            <a:r>
              <a:rPr lang="ru-RU" sz="2000" dirty="0" smtClean="0"/>
              <a:t> </a:t>
            </a:r>
            <a:r>
              <a:rPr lang="ru-RU" sz="2000" dirty="0" err="1" smtClean="0"/>
              <a:t>заходів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Реалізація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освітніх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програм</a:t>
            </a:r>
            <a:r>
              <a:rPr lang="ru-RU" sz="2000" dirty="0" smtClean="0"/>
              <a:t>, </a:t>
            </a:r>
            <a:r>
              <a:rPr lang="ru-RU" sz="2000" dirty="0" err="1" smtClean="0"/>
              <a:t>сприяння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міжнаціональній</a:t>
            </a:r>
            <a:r>
              <a:rPr lang="ru-RU" sz="2000" dirty="0" smtClean="0"/>
              <a:t> та </a:t>
            </a:r>
            <a:r>
              <a:rPr lang="ru-RU" sz="2000" dirty="0" err="1" smtClean="0"/>
              <a:t>міжконфесійній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толерантності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взаємодії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Збереження</a:t>
            </a:r>
            <a:r>
              <a:rPr lang="ru-RU" sz="2000" dirty="0" smtClean="0"/>
              <a:t> і </a:t>
            </a:r>
            <a:r>
              <a:rPr lang="ru-RU" sz="2000" dirty="0" err="1" smtClean="0"/>
              <a:t>актуалізація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мистецької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спадщини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Розвиток</a:t>
            </a:r>
            <a:r>
              <a:rPr lang="ru-RU" sz="2000" dirty="0" smtClean="0"/>
              <a:t> і </a:t>
            </a:r>
            <a:r>
              <a:rPr lang="ru-RU" sz="2000" dirty="0" err="1" smtClean="0"/>
              <a:t>підтримка</a:t>
            </a:r>
            <a:r>
              <a:rPr lang="ru-RU" sz="2000" dirty="0" smtClean="0"/>
              <a:t> </a:t>
            </a:r>
            <a:r>
              <a:rPr lang="ru-RU" sz="2000" dirty="0" err="1" smtClean="0"/>
              <a:t>етнотворчості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Виявлення</a:t>
            </a:r>
            <a:r>
              <a:rPr lang="ru-RU" sz="2000" dirty="0" smtClean="0"/>
              <a:t> і </a:t>
            </a:r>
            <a:r>
              <a:rPr lang="ru-RU" sz="2000" dirty="0" err="1" smtClean="0"/>
              <a:t>підтримка</a:t>
            </a:r>
            <a:r>
              <a:rPr lang="ru-RU" sz="2000" dirty="0" smtClean="0"/>
              <a:t> </a:t>
            </a:r>
            <a:r>
              <a:rPr lang="ru-RU" sz="2000" dirty="0" err="1" smtClean="0"/>
              <a:t>обдарованої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творчої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Налагодження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міжнародного</a:t>
            </a:r>
            <a:r>
              <a:rPr lang="ru-RU" sz="2000" dirty="0" smtClean="0"/>
              <a:t> культурного </a:t>
            </a:r>
            <a:r>
              <a:rPr lang="ru-RU" sz="2000" dirty="0" err="1" smtClean="0"/>
              <a:t>співробітництва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Формування позитивного </a:t>
            </a:r>
            <a:r>
              <a:rPr lang="ru-RU" sz="2000" dirty="0" err="1" smtClean="0"/>
              <a:t>екологічного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мислення</a:t>
            </a:r>
            <a:r>
              <a:rPr lang="ru-RU" sz="2000" dirty="0" smtClean="0"/>
              <a:t>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80441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762963"/>
            <a:ext cx="864096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Історія</a:t>
            </a:r>
            <a:r>
              <a:rPr lang="ru-RU" sz="2000" dirty="0" smtClean="0"/>
              <a:t> фестивалю «</a:t>
            </a:r>
            <a:r>
              <a:rPr lang="ru-RU" sz="2000" dirty="0" err="1" smtClean="0"/>
              <a:t>Трипільські</a:t>
            </a:r>
            <a:r>
              <a:rPr lang="ru-RU" sz="2000" dirty="0" smtClean="0"/>
              <a:t> </a:t>
            </a:r>
            <a:r>
              <a:rPr lang="ru-RU" sz="2000" dirty="0" err="1" smtClean="0"/>
              <a:t>зорі</a:t>
            </a:r>
            <a:r>
              <a:rPr lang="ru-RU" sz="2000" dirty="0" smtClean="0"/>
              <a:t>» </a:t>
            </a:r>
            <a:r>
              <a:rPr lang="ru-RU" sz="2000" dirty="0" err="1" smtClean="0"/>
              <a:t>починається</a:t>
            </a:r>
            <a:r>
              <a:rPr lang="ru-RU" sz="2000" dirty="0" smtClean="0"/>
              <a:t> у далекому </a:t>
            </a:r>
            <a:r>
              <a:rPr lang="ru-RU" sz="2000" dirty="0" err="1" smtClean="0"/>
              <a:t>вже</a:t>
            </a:r>
            <a:r>
              <a:rPr lang="ru-RU" sz="2000" dirty="0" smtClean="0"/>
              <a:t> 2008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. </a:t>
            </a:r>
            <a:r>
              <a:rPr lang="ru-RU" sz="2000" dirty="0" err="1" smtClean="0"/>
              <a:t>Дві</a:t>
            </a:r>
            <a:r>
              <a:rPr lang="ru-RU" sz="2000" dirty="0" smtClean="0"/>
              <a:t> студентки – </a:t>
            </a:r>
            <a:r>
              <a:rPr lang="ru-RU" sz="2000" dirty="0" err="1" smtClean="0"/>
              <a:t>Інна</a:t>
            </a:r>
            <a:r>
              <a:rPr lang="ru-RU" sz="2000" dirty="0" smtClean="0"/>
              <a:t> </a:t>
            </a:r>
            <a:r>
              <a:rPr lang="ru-RU" sz="2000" dirty="0" err="1" smtClean="0"/>
              <a:t>Шемет</a:t>
            </a:r>
            <a:r>
              <a:rPr lang="ru-RU" sz="2000" dirty="0" smtClean="0"/>
              <a:t> та Ольга </a:t>
            </a:r>
            <a:r>
              <a:rPr lang="ru-RU" sz="2000" dirty="0" err="1" smtClean="0"/>
              <a:t>Омельчук</a:t>
            </a:r>
            <a:r>
              <a:rPr lang="ru-RU" sz="2000" dirty="0" smtClean="0"/>
              <a:t>, у </a:t>
            </a:r>
            <a:r>
              <a:rPr lang="ru-RU" sz="2000" dirty="0" err="1" smtClean="0"/>
              <a:t>яких</a:t>
            </a:r>
            <a:r>
              <a:rPr lang="ru-RU" sz="2000" dirty="0" smtClean="0"/>
              <a:t> не </a:t>
            </a:r>
            <a:r>
              <a:rPr lang="ru-RU" sz="2000" dirty="0" err="1" smtClean="0"/>
              <a:t>було</a:t>
            </a:r>
            <a:r>
              <a:rPr lang="ru-RU" sz="2000" dirty="0" smtClean="0"/>
              <a:t> </a:t>
            </a:r>
            <a:r>
              <a:rPr lang="ru-RU" sz="2000" dirty="0" err="1" smtClean="0"/>
              <a:t>нічого</a:t>
            </a:r>
            <a:r>
              <a:rPr lang="ru-RU" sz="2000" dirty="0" smtClean="0"/>
              <a:t>, </a:t>
            </a:r>
            <a:r>
              <a:rPr lang="ru-RU" sz="2000" dirty="0" err="1" smtClean="0"/>
              <a:t>крім</a:t>
            </a:r>
            <a:r>
              <a:rPr lang="ru-RU" sz="2000" dirty="0" smtClean="0"/>
              <a:t> </a:t>
            </a:r>
            <a:r>
              <a:rPr lang="ru-RU" sz="2000" dirty="0" err="1" smtClean="0"/>
              <a:t>шаленого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бажання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зробити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своє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 </a:t>
            </a:r>
            <a:r>
              <a:rPr lang="ru-RU" sz="2000" dirty="0" err="1" smtClean="0"/>
              <a:t>яскравим</a:t>
            </a:r>
            <a:r>
              <a:rPr lang="ru-RU" sz="2000" dirty="0" smtClean="0"/>
              <a:t>, </a:t>
            </a:r>
            <a:r>
              <a:rPr lang="ru-RU" sz="2000" dirty="0" err="1" smtClean="0"/>
              <a:t>втілили</a:t>
            </a:r>
            <a:r>
              <a:rPr lang="ru-RU" sz="2000" dirty="0" smtClean="0"/>
              <a:t> проект у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. З </a:t>
            </a:r>
            <a:r>
              <a:rPr lang="ru-RU" sz="2000" dirty="0" err="1" smtClean="0"/>
              <a:t>цього</a:t>
            </a:r>
            <a:r>
              <a:rPr lang="ru-RU" sz="2000" dirty="0" smtClean="0"/>
              <a:t> часу фестиваль пережив </a:t>
            </a:r>
            <a:r>
              <a:rPr lang="ru-RU" sz="2000" dirty="0" err="1" smtClean="0"/>
              <a:t>багато</a:t>
            </a:r>
            <a:r>
              <a:rPr lang="ru-RU" sz="2000" dirty="0" smtClean="0"/>
              <a:t> </a:t>
            </a:r>
            <a:r>
              <a:rPr lang="ru-RU" sz="2000" dirty="0" err="1" smtClean="0"/>
              <a:t>труднощів</a:t>
            </a:r>
            <a:r>
              <a:rPr lang="ru-RU" sz="2000" dirty="0" smtClean="0"/>
              <a:t>: </a:t>
            </a:r>
            <a:r>
              <a:rPr lang="ru-RU" sz="2000" dirty="0" err="1" smtClean="0"/>
              <a:t>проблеми</a:t>
            </a:r>
            <a:r>
              <a:rPr lang="ru-RU" sz="2000" dirty="0" smtClean="0"/>
              <a:t> з </a:t>
            </a:r>
            <a:r>
              <a:rPr lang="ru-RU" sz="2000" dirty="0" err="1" smtClean="0"/>
              <a:t>фінансуванням</a:t>
            </a:r>
            <a:r>
              <a:rPr lang="ru-RU" sz="2000" dirty="0" smtClean="0"/>
              <a:t>, </a:t>
            </a:r>
            <a:r>
              <a:rPr lang="ru-RU" sz="2000" dirty="0" err="1" smtClean="0"/>
              <a:t>примхи</a:t>
            </a:r>
            <a:r>
              <a:rPr lang="ru-RU" sz="2000" dirty="0" smtClean="0"/>
              <a:t> погоди, </a:t>
            </a:r>
            <a:r>
              <a:rPr lang="ru-RU" sz="2000" dirty="0" err="1" smtClean="0"/>
              <a:t>розкол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колективу</a:t>
            </a:r>
            <a:r>
              <a:rPr lang="ru-RU" sz="2000" dirty="0" smtClean="0"/>
              <a:t>. Але </a:t>
            </a:r>
            <a:r>
              <a:rPr lang="ru-RU" sz="2000" dirty="0" err="1" smtClean="0"/>
              <a:t>завдяки</a:t>
            </a:r>
            <a:r>
              <a:rPr lang="ru-RU" sz="2000" dirty="0" smtClean="0"/>
              <a:t> </a:t>
            </a:r>
            <a:r>
              <a:rPr lang="ru-RU" sz="2000" dirty="0" err="1" smtClean="0"/>
              <a:t>Інні</a:t>
            </a:r>
            <a:r>
              <a:rPr lang="ru-RU" sz="2000" dirty="0" smtClean="0"/>
              <a:t> </a:t>
            </a:r>
            <a:r>
              <a:rPr lang="ru-RU" sz="2000" dirty="0" err="1" smtClean="0"/>
              <a:t>Шемет</a:t>
            </a:r>
            <a:r>
              <a:rPr lang="ru-RU" sz="2000" dirty="0" smtClean="0"/>
              <a:t> «</a:t>
            </a:r>
            <a:r>
              <a:rPr lang="ru-RU" sz="2000" dirty="0" err="1" smtClean="0"/>
              <a:t>Трипільські</a:t>
            </a:r>
            <a:r>
              <a:rPr lang="ru-RU" sz="2000" dirty="0" smtClean="0"/>
              <a:t>» </a:t>
            </a:r>
            <a:r>
              <a:rPr lang="ru-RU" sz="2000" dirty="0" err="1" smtClean="0"/>
              <a:t>продовжують</a:t>
            </a:r>
            <a:r>
              <a:rPr lang="ru-RU" sz="2000" dirty="0" smtClean="0"/>
              <a:t> </a:t>
            </a:r>
            <a:r>
              <a:rPr lang="ru-RU" sz="2000" dirty="0" err="1" smtClean="0"/>
              <a:t>розвиватися</a:t>
            </a:r>
            <a:r>
              <a:rPr lang="ru-RU" sz="2000" dirty="0" smtClean="0"/>
              <a:t>, а 2012 року </a:t>
            </a:r>
            <a:r>
              <a:rPr lang="ru-RU" sz="2000" dirty="0" err="1" smtClean="0"/>
              <a:t>відсвяткували</a:t>
            </a:r>
            <a:r>
              <a:rPr lang="ru-RU" sz="2000" dirty="0" smtClean="0"/>
              <a:t> </a:t>
            </a:r>
            <a:r>
              <a:rPr lang="ru-RU" sz="2000" dirty="0" err="1" smtClean="0"/>
              <a:t>свій</a:t>
            </a:r>
            <a:r>
              <a:rPr lang="ru-RU" sz="2000" dirty="0" smtClean="0"/>
              <a:t> перший маленький </a:t>
            </a:r>
            <a:r>
              <a:rPr lang="ru-RU" sz="2000" dirty="0" err="1" smtClean="0"/>
              <a:t>ювілей</a:t>
            </a:r>
            <a:r>
              <a:rPr lang="ru-RU" sz="2000" dirty="0" smtClean="0"/>
              <a:t>. 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602807" y="116632"/>
            <a:ext cx="3938386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Трипільські</a:t>
            </a:r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зорі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009732"/>
            <a:ext cx="2892921" cy="375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009732"/>
            <a:ext cx="5448852" cy="37561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81169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2618"/>
            <a:ext cx="9036496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«</a:t>
            </a:r>
            <a:r>
              <a:rPr lang="ru-RU" sz="2000" dirty="0" err="1" smtClean="0"/>
              <a:t>Трипільські</a:t>
            </a:r>
            <a:r>
              <a:rPr lang="ru-RU" sz="2000" dirty="0" smtClean="0"/>
              <a:t>  </a:t>
            </a:r>
            <a:r>
              <a:rPr lang="ru-RU" sz="2000" dirty="0" err="1" smtClean="0"/>
              <a:t>зорі</a:t>
            </a:r>
            <a:r>
              <a:rPr lang="ru-RU" sz="2000" dirty="0" smtClean="0"/>
              <a:t>» – </a:t>
            </a:r>
            <a:r>
              <a:rPr lang="ru-RU" sz="2000" dirty="0" err="1" smtClean="0"/>
              <a:t>це</a:t>
            </a:r>
            <a:r>
              <a:rPr lang="ru-RU" sz="2000" dirty="0" smtClean="0"/>
              <a:t> </a:t>
            </a:r>
            <a:r>
              <a:rPr lang="ru-RU" sz="2000" dirty="0" err="1" smtClean="0"/>
              <a:t>дійство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протягом</a:t>
            </a:r>
            <a:r>
              <a:rPr lang="ru-RU" sz="2000" dirty="0" smtClean="0"/>
              <a:t> </a:t>
            </a:r>
            <a:r>
              <a:rPr lang="ru-RU" sz="2000" dirty="0" err="1" smtClean="0"/>
              <a:t>двох</a:t>
            </a:r>
            <a:r>
              <a:rPr lang="ru-RU" sz="2000" dirty="0" smtClean="0"/>
              <a:t> </a:t>
            </a:r>
            <a:r>
              <a:rPr lang="ru-RU" sz="2000" dirty="0" err="1" smtClean="0"/>
              <a:t>днів</a:t>
            </a:r>
            <a:r>
              <a:rPr lang="ru-RU" sz="2000" dirty="0" smtClean="0"/>
              <a:t>, де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</a:t>
            </a:r>
            <a:r>
              <a:rPr lang="ru-RU" sz="2000" dirty="0" err="1" smtClean="0"/>
              <a:t>охочі</a:t>
            </a:r>
            <a:r>
              <a:rPr lang="ru-RU" sz="2000" dirty="0" smtClean="0"/>
              <a:t> </a:t>
            </a:r>
            <a:r>
              <a:rPr lang="ru-RU" sz="2000" dirty="0" err="1" smtClean="0"/>
              <a:t>зможуть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взяти</a:t>
            </a:r>
            <a:r>
              <a:rPr lang="ru-RU" sz="2000" dirty="0" smtClean="0"/>
              <a:t>  участь у </a:t>
            </a:r>
            <a:r>
              <a:rPr lang="ru-RU" sz="2000" dirty="0" err="1" smtClean="0"/>
              <a:t>майстер-класах</a:t>
            </a:r>
            <a:r>
              <a:rPr lang="ru-RU" sz="2000" dirty="0" smtClean="0"/>
              <a:t> </a:t>
            </a:r>
            <a:r>
              <a:rPr lang="ru-RU" sz="2000" dirty="0" err="1" smtClean="0"/>
              <a:t>із</a:t>
            </a:r>
            <a:r>
              <a:rPr lang="ru-RU" sz="2000" dirty="0" smtClean="0"/>
              <a:t> гончарства, </a:t>
            </a:r>
            <a:r>
              <a:rPr lang="ru-RU" sz="2000" dirty="0" err="1" smtClean="0"/>
              <a:t>вишивки</a:t>
            </a:r>
            <a:r>
              <a:rPr lang="ru-RU" sz="2000" dirty="0" smtClean="0"/>
              <a:t>, </a:t>
            </a:r>
            <a:r>
              <a:rPr lang="ru-RU" sz="2000" dirty="0" err="1" smtClean="0"/>
              <a:t>народних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танців</a:t>
            </a:r>
            <a:r>
              <a:rPr lang="ru-RU" sz="2000" dirty="0" smtClean="0"/>
              <a:t>, </a:t>
            </a:r>
            <a:r>
              <a:rPr lang="ru-RU" sz="2000" dirty="0" err="1" smtClean="0"/>
              <a:t>гри</a:t>
            </a:r>
            <a:r>
              <a:rPr lang="ru-RU" sz="2000" dirty="0" smtClean="0"/>
              <a:t> на </a:t>
            </a:r>
            <a:r>
              <a:rPr lang="ru-RU" sz="2000" dirty="0" err="1" smtClean="0"/>
              <a:t>сопілці</a:t>
            </a:r>
            <a:r>
              <a:rPr lang="ru-RU" sz="2000" dirty="0" smtClean="0"/>
              <a:t>, </a:t>
            </a:r>
            <a:r>
              <a:rPr lang="ru-RU" sz="2000" dirty="0" err="1" smtClean="0"/>
              <a:t>виготовлення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ляльок-мотанок</a:t>
            </a:r>
            <a:r>
              <a:rPr lang="ru-RU" sz="2000" dirty="0" smtClean="0"/>
              <a:t>, </a:t>
            </a:r>
            <a:r>
              <a:rPr lang="ru-RU" sz="2000" dirty="0" err="1" smtClean="0"/>
              <a:t>витинанок</a:t>
            </a:r>
            <a:r>
              <a:rPr lang="ru-RU" sz="2000" dirty="0" smtClean="0"/>
              <a:t>, </a:t>
            </a:r>
            <a:r>
              <a:rPr lang="ru-RU" sz="2000" dirty="0" err="1" smtClean="0"/>
              <a:t>лозоплетіння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виготовлення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оберегів</a:t>
            </a:r>
            <a:r>
              <a:rPr lang="ru-RU" sz="2000" dirty="0" smtClean="0"/>
              <a:t>, </a:t>
            </a:r>
            <a:r>
              <a:rPr lang="ru-RU" sz="2000" dirty="0" err="1" smtClean="0"/>
              <a:t>малювання</a:t>
            </a:r>
            <a:r>
              <a:rPr lang="ru-RU" sz="2000" dirty="0" smtClean="0"/>
              <a:t> по </a:t>
            </a:r>
            <a:r>
              <a:rPr lang="ru-RU" sz="2000" dirty="0" err="1" smtClean="0"/>
              <a:t>склу</a:t>
            </a:r>
            <a:r>
              <a:rPr lang="ru-RU" sz="2000" dirty="0" smtClean="0"/>
              <a:t>, </a:t>
            </a:r>
            <a:r>
              <a:rPr lang="ru-RU" sz="2000" dirty="0" err="1" smtClean="0"/>
              <a:t>ірландських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народних</a:t>
            </a:r>
            <a:r>
              <a:rPr lang="ru-RU" sz="2000" dirty="0" smtClean="0"/>
              <a:t> </a:t>
            </a:r>
            <a:r>
              <a:rPr lang="ru-RU" sz="2000" dirty="0" err="1" smtClean="0"/>
              <a:t>танців</a:t>
            </a:r>
            <a:r>
              <a:rPr lang="ru-RU" sz="2000" dirty="0" smtClean="0"/>
              <a:t>. </a:t>
            </a:r>
            <a:r>
              <a:rPr lang="ru-RU" sz="2000" dirty="0" err="1" smtClean="0"/>
              <a:t>Окрім</a:t>
            </a:r>
            <a:r>
              <a:rPr lang="ru-RU" sz="2000" dirty="0" smtClean="0"/>
              <a:t> </a:t>
            </a:r>
            <a:r>
              <a:rPr lang="ru-RU" sz="2000" dirty="0" err="1" smtClean="0"/>
              <a:t>лендарту</a:t>
            </a:r>
            <a:r>
              <a:rPr lang="ru-RU" sz="2000" dirty="0" smtClean="0"/>
              <a:t>, </a:t>
            </a:r>
            <a:r>
              <a:rPr lang="ru-RU" sz="2000" dirty="0" err="1" smtClean="0"/>
              <a:t>екологічного</a:t>
            </a:r>
            <a:r>
              <a:rPr lang="ru-RU" sz="2000" dirty="0" smtClean="0"/>
              <a:t> </a:t>
            </a:r>
            <a:r>
              <a:rPr lang="en-US" sz="2000" dirty="0" err="1" smtClean="0"/>
              <a:t>BodyArt</a:t>
            </a:r>
            <a:r>
              <a:rPr lang="en-US" sz="2000" dirty="0" smtClean="0"/>
              <a:t>-</a:t>
            </a:r>
            <a:r>
              <a:rPr lang="ru-RU" sz="2000" dirty="0" smtClean="0"/>
              <a:t>шоу, </a:t>
            </a:r>
            <a:r>
              <a:rPr lang="ru-RU" sz="2000" dirty="0" err="1" smtClean="0"/>
              <a:t>кольорового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фаєр</a:t>
            </a:r>
            <a:r>
              <a:rPr lang="ru-RU" sz="2000" dirty="0" smtClean="0"/>
              <a:t>-шоу на </a:t>
            </a:r>
            <a:r>
              <a:rPr lang="ru-RU" sz="2000" dirty="0" err="1" smtClean="0"/>
              <a:t>воді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відбудеться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ще</a:t>
            </a:r>
            <a:r>
              <a:rPr lang="ru-RU" sz="2000" dirty="0" smtClean="0"/>
              <a:t> й </a:t>
            </a:r>
            <a:r>
              <a:rPr lang="ru-RU" sz="2000" dirty="0" err="1" smtClean="0"/>
              <a:t>бойове</a:t>
            </a:r>
            <a:r>
              <a:rPr lang="ru-RU" sz="2000" dirty="0" smtClean="0"/>
              <a:t> – у </a:t>
            </a:r>
            <a:r>
              <a:rPr lang="ru-RU" sz="2000" dirty="0" err="1" smtClean="0"/>
              <a:t>виконанні</a:t>
            </a:r>
            <a:r>
              <a:rPr lang="ru-RU" sz="2000" dirty="0" smtClean="0"/>
              <a:t> </a:t>
            </a:r>
            <a:r>
              <a:rPr lang="ru-RU" sz="2000" dirty="0" err="1" smtClean="0"/>
              <a:t>козаків</a:t>
            </a:r>
            <a:r>
              <a:rPr lang="ru-RU" sz="2000" dirty="0" smtClean="0"/>
              <a:t>, а </a:t>
            </a:r>
            <a:r>
              <a:rPr lang="ru-RU" sz="2000" dirty="0" err="1" smtClean="0"/>
              <a:t>вночі</a:t>
            </a:r>
            <a:r>
              <a:rPr lang="ru-RU" sz="2000" dirty="0" smtClean="0"/>
              <a:t>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буде </a:t>
            </a:r>
            <a:r>
              <a:rPr lang="ru-RU" sz="2000" dirty="0" err="1" smtClean="0"/>
              <a:t>побачити</a:t>
            </a:r>
            <a:r>
              <a:rPr lang="ru-RU" sz="2000" dirty="0" smtClean="0"/>
              <a:t> </a:t>
            </a:r>
            <a:r>
              <a:rPr lang="ru-RU" sz="2000" dirty="0" err="1" smtClean="0"/>
              <a:t>перфоменс</a:t>
            </a:r>
            <a:r>
              <a:rPr lang="ru-RU" sz="2000" dirty="0" smtClean="0"/>
              <a:t> </a:t>
            </a:r>
            <a:r>
              <a:rPr lang="ru-RU" sz="2000" dirty="0" err="1" smtClean="0"/>
              <a:t>єдиного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 театру </a:t>
            </a:r>
            <a:r>
              <a:rPr lang="ru-RU" sz="2000" dirty="0" err="1" smtClean="0"/>
              <a:t>тіней</a:t>
            </a:r>
            <a:r>
              <a:rPr lang="ru-RU" sz="2000" dirty="0" smtClean="0"/>
              <a:t> </a:t>
            </a:r>
            <a:r>
              <a:rPr lang="ru-RU" sz="2000" dirty="0" err="1" smtClean="0"/>
              <a:t>зі</a:t>
            </a:r>
            <a:r>
              <a:rPr lang="ru-RU" sz="2000" dirty="0" smtClean="0"/>
              <a:t> Львова. </a:t>
            </a:r>
            <a:r>
              <a:rPr lang="ru-RU" sz="2000" dirty="0" err="1" smtClean="0"/>
              <a:t>Всі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відвідувачі</a:t>
            </a:r>
            <a:r>
              <a:rPr lang="ru-RU" sz="2000" dirty="0" smtClean="0"/>
              <a:t> </a:t>
            </a:r>
            <a:r>
              <a:rPr lang="ru-RU" sz="2000" dirty="0" err="1" smtClean="0"/>
              <a:t>матимуть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змогу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відпочити</a:t>
            </a:r>
            <a:r>
              <a:rPr lang="ru-RU" sz="2000" dirty="0" smtClean="0"/>
              <a:t> на снопах </a:t>
            </a:r>
            <a:r>
              <a:rPr lang="ru-RU" sz="2000" dirty="0" err="1" smtClean="0"/>
              <a:t>сіна</a:t>
            </a:r>
            <a:r>
              <a:rPr lang="ru-RU" sz="2000" dirty="0" smtClean="0"/>
              <a:t> в </a:t>
            </a:r>
            <a:r>
              <a:rPr lang="ru-RU" sz="2000" dirty="0" err="1" smtClean="0"/>
              <a:t>чайній</a:t>
            </a:r>
            <a:r>
              <a:rPr lang="ru-RU" sz="2000" dirty="0" smtClean="0"/>
              <a:t>, </a:t>
            </a:r>
            <a:r>
              <a:rPr lang="ru-RU" sz="2000" dirty="0" err="1" smtClean="0"/>
              <a:t>послухати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народні</a:t>
            </a:r>
            <a:r>
              <a:rPr lang="ru-RU" sz="2000" dirty="0" smtClean="0"/>
              <a:t> </a:t>
            </a:r>
            <a:r>
              <a:rPr lang="ru-RU" sz="2000" dirty="0" err="1" smtClean="0"/>
              <a:t>оповідки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</a:t>
            </a:r>
            <a:r>
              <a:rPr lang="ru-RU" sz="2000" dirty="0" err="1" smtClean="0"/>
              <a:t>казкарика</a:t>
            </a:r>
            <a:r>
              <a:rPr lang="ru-RU" sz="2000" dirty="0" smtClean="0"/>
              <a:t>, </a:t>
            </a:r>
            <a:r>
              <a:rPr lang="ru-RU" sz="2000" dirty="0" err="1" smtClean="0"/>
              <a:t>скуштувати</a:t>
            </a:r>
            <a:r>
              <a:rPr lang="ru-RU" sz="2000" dirty="0" smtClean="0"/>
              <a:t> </a:t>
            </a:r>
            <a:r>
              <a:rPr lang="ru-RU" sz="2000" dirty="0" err="1" smtClean="0"/>
              <a:t>справжнього</a:t>
            </a:r>
            <a:r>
              <a:rPr lang="ru-RU" sz="2000" dirty="0" smtClean="0"/>
              <a:t> борщу, </a:t>
            </a:r>
            <a:r>
              <a:rPr lang="ru-RU" sz="2000" dirty="0" err="1" smtClean="0"/>
              <a:t>вареників</a:t>
            </a:r>
            <a:r>
              <a:rPr lang="ru-RU" sz="2000" dirty="0" smtClean="0"/>
              <a:t> й </a:t>
            </a:r>
            <a:r>
              <a:rPr lang="ru-RU" sz="2000" dirty="0" err="1" smtClean="0"/>
              <a:t>інші</a:t>
            </a:r>
            <a:r>
              <a:rPr lang="ru-RU" sz="2000" dirty="0" smtClean="0"/>
              <a:t> </a:t>
            </a:r>
            <a:r>
              <a:rPr lang="ru-RU" sz="2000" dirty="0" err="1" smtClean="0"/>
              <a:t>смакотющі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українські</a:t>
            </a:r>
            <a:r>
              <a:rPr lang="ru-RU" sz="2000" dirty="0" smtClean="0"/>
              <a:t> страви, а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</a:t>
            </a:r>
            <a:r>
              <a:rPr lang="ru-RU" sz="2000" dirty="0" err="1" smtClean="0"/>
              <a:t>послухати</a:t>
            </a:r>
            <a:r>
              <a:rPr lang="ru-RU" sz="2000" dirty="0" smtClean="0"/>
              <a:t> </a:t>
            </a:r>
            <a:r>
              <a:rPr lang="ru-RU" sz="2000" dirty="0" err="1" smtClean="0"/>
              <a:t>виступи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відомих</a:t>
            </a:r>
            <a:r>
              <a:rPr lang="ru-RU" sz="2000" dirty="0" smtClean="0"/>
              <a:t> у </a:t>
            </a:r>
            <a:r>
              <a:rPr lang="ru-RU" sz="2000" dirty="0" err="1" smtClean="0"/>
              <a:t>цьому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напрямку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музичних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гуртів</a:t>
            </a:r>
            <a:r>
              <a:rPr lang="ru-RU" sz="2000" dirty="0" smtClean="0"/>
              <a:t> з </a:t>
            </a:r>
            <a:r>
              <a:rPr lang="ru-RU" sz="2000" dirty="0" err="1" smtClean="0"/>
              <a:t>різних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endParaRPr lang="ru-RU" sz="2000" dirty="0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490493"/>
            <a:ext cx="4932040" cy="3276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3490493"/>
            <a:ext cx="2748905" cy="32760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1140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4296" y="692696"/>
            <a:ext cx="9036496" cy="9233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2"/>
              </a:rPr>
              <a:t>http://uk.wikipedia.org/wiki/%D4%E5%F1%F2%E8%E2%E0%EB%FC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3"/>
              </a:rPr>
              <a:t>http://uk.wikipedia.org/wiki/%D0%A1%D0%BF%D0%B8%D1%81%D0%BE%D0%BA_%D1%84%D0%B5%D1%81%D1%82%D0%B8%D0%B2%D0%B0%D0%BB%D1%96%D0%B2_%D0%B2_%D0%A3%D0%BA%D1%80%D0%B0%D1%97%D0%BD%D1%96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4"/>
              </a:rPr>
              <a:t>http://bandershtat.org.ua/pro-festyval/ideya/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5"/>
              </a:rPr>
              <a:t>http://festyvali.org.ua/rok/molodizhnyj-muzychnyj-festyval-zahid/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6"/>
              </a:rPr>
              <a:t>http://www.ukrainianvancouver.com/archives/6804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7"/>
              </a:rPr>
              <a:t>http://www.minus.lviv.ua/forum/thread/4995/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8"/>
              </a:rPr>
              <a:t>http://rocksich.org/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9"/>
              </a:rPr>
              <a:t>http://www.okraina.com.ua/tours/festival/festival-artpole.html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10"/>
              </a:rPr>
              <a:t>http://uk.wikipedia.org/wiki/%D0%94%D0%B6%D1%83%D1%80%D0%B0%D0%A4%D0%B5%D1%81%D1%82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11"/>
              </a:rPr>
              <a:t>http://uk.wikipedia.org/wiki/%D0%92%D1%96%D0%B4%D0%BA%D1%80%D0%B8%D1%82%D0%B0_%D0%BD%D1%96%D1%87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12"/>
              </a:rPr>
              <a:t>http://uk.wikipedia.org/wiki/%D0%9D%D1%96%D0%BC%D1%96_%D0%BD%D0%BE%D1%87%D1%96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13"/>
              </a:rPr>
              <a:t>http://festyvali.org.ua/inshi/kazantyp/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14"/>
              </a:rPr>
              <a:t>http://uk.wikipedia.org/wiki/%D0%A2%D1%80%D0%B8%D0%BF%D1%96%D0%BB%D1%8C%D1%81%D1%8C%D0%BA%D0%B5_%D0%BA%D0%BE%D0%BB%D0%BE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15"/>
              </a:rPr>
              <a:t>http://tzori-fest.org.ua/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en-US" dirty="0" smtClean="0">
                <a:hlinkClick r:id="rId16"/>
              </a:rPr>
              <a:t>http://sumno.com/event-poster/tretij-blagodijnyj-etnofestyval-trypilski-zori/</a:t>
            </a:r>
            <a:endParaRPr lang="uk-UA" dirty="0" smtClean="0"/>
          </a:p>
          <a:p>
            <a:pPr marL="285750" indent="-285750">
              <a:buFont typeface="Wingdings" panose="05000000000000000000" pitchFamily="2" charset="2"/>
              <a:buChar char="v"/>
            </a:pPr>
            <a:endParaRPr lang="uk-UA" dirty="0" smtClean="0"/>
          </a:p>
          <a:p>
            <a:endParaRPr lang="uk-UA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uk-UA" dirty="0" smtClean="0"/>
          </a:p>
          <a:p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51520" y="-20309"/>
            <a:ext cx="2327688" cy="64633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36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Джерела</a:t>
            </a:r>
            <a:r>
              <a:rPr lang="ru-RU" sz="36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:</a:t>
            </a:r>
            <a:endParaRPr lang="ru-RU" sz="36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43711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16199" y="2967335"/>
            <a:ext cx="6111609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Дякую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за </a:t>
            </a:r>
            <a:r>
              <a:rPr lang="ru-RU" sz="5400" b="1" cap="none" spc="0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увагу</a:t>
            </a:r>
            <a:r>
              <a:rPr lang="ru-RU" sz="5400" b="1" cap="none" spc="0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!☺</a:t>
            </a:r>
            <a:endParaRPr lang="ru-RU" sz="5400" b="1" cap="none" spc="0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410347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05253" y="116632"/>
            <a:ext cx="293349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Бандерштат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0" y="762963"/>
            <a:ext cx="9144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Всеукраїнський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альтернативної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 «</a:t>
            </a:r>
            <a:r>
              <a:rPr lang="ru-RU" sz="2000" dirty="0" err="1" smtClean="0"/>
              <a:t>Бандерштат</a:t>
            </a:r>
            <a:r>
              <a:rPr lang="ru-RU" sz="2000" dirty="0" smtClean="0"/>
              <a:t>» — </a:t>
            </a:r>
            <a:r>
              <a:rPr lang="ru-RU" sz="2000" dirty="0" err="1" smtClean="0"/>
              <a:t>уперше</a:t>
            </a:r>
            <a:r>
              <a:rPr lang="ru-RU" sz="2000" dirty="0" smtClean="0"/>
              <a:t> проведений 2007 року й </a:t>
            </a:r>
            <a:r>
              <a:rPr lang="ru-RU" sz="2000" dirty="0" err="1" smtClean="0"/>
              <a:t>відтоді</a:t>
            </a:r>
            <a:r>
              <a:rPr lang="ru-RU" sz="2000" dirty="0" smtClean="0"/>
              <a:t> став </a:t>
            </a:r>
            <a:r>
              <a:rPr lang="ru-RU" sz="2000" dirty="0" err="1" smtClean="0"/>
              <a:t>щорічним</a:t>
            </a:r>
            <a:r>
              <a:rPr lang="ru-RU" sz="2000" dirty="0" smtClean="0"/>
              <a:t>. Проходить на </a:t>
            </a:r>
            <a:r>
              <a:rPr lang="ru-RU" sz="2000" dirty="0" err="1" smtClean="0"/>
              <a:t>Волині</a:t>
            </a:r>
            <a:r>
              <a:rPr lang="ru-RU" sz="2000" dirty="0" smtClean="0"/>
              <a:t>.</a:t>
            </a:r>
          </a:p>
          <a:p>
            <a:pPr algn="just"/>
            <a:r>
              <a:rPr lang="ru-RU" sz="2000" dirty="0" smtClean="0"/>
              <a:t>На </a:t>
            </a:r>
            <a:r>
              <a:rPr lang="ru-RU" sz="2000" dirty="0" err="1" smtClean="0"/>
              <a:t>фестивалі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відбуваються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виступи</a:t>
            </a:r>
            <a:r>
              <a:rPr lang="ru-RU" sz="2000" dirty="0" smtClean="0"/>
              <a:t> </a:t>
            </a:r>
            <a:r>
              <a:rPr lang="ru-RU" sz="2000" dirty="0" err="1" smtClean="0"/>
              <a:t>багатьох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українських</a:t>
            </a:r>
            <a:r>
              <a:rPr lang="ru-RU" sz="2000" dirty="0" smtClean="0"/>
              <a:t> </a:t>
            </a:r>
            <a:r>
              <a:rPr lang="ru-RU" sz="2000" dirty="0" err="1" smtClean="0"/>
              <a:t>гуртів</a:t>
            </a:r>
            <a:r>
              <a:rPr lang="ru-RU" sz="2000" dirty="0" smtClean="0"/>
              <a:t> та </a:t>
            </a:r>
            <a:r>
              <a:rPr lang="ru-RU" sz="2000" dirty="0" err="1" smtClean="0"/>
              <a:t>проведення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майстер</a:t>
            </a:r>
            <a:r>
              <a:rPr lang="ru-RU" sz="2000" dirty="0" smtClean="0"/>
              <a:t> </a:t>
            </a:r>
            <a:r>
              <a:rPr lang="ru-RU" sz="2000" dirty="0" err="1" smtClean="0"/>
              <a:t>класів</a:t>
            </a:r>
            <a:r>
              <a:rPr lang="ru-RU" sz="2000" dirty="0" smtClean="0"/>
              <a:t> </a:t>
            </a:r>
            <a:r>
              <a:rPr lang="ru-RU" sz="2000" dirty="0" err="1" smtClean="0"/>
              <a:t>різного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спрямування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котрі</a:t>
            </a:r>
            <a:r>
              <a:rPr lang="ru-RU" sz="2000" dirty="0" smtClean="0"/>
              <a:t> </a:t>
            </a:r>
            <a:r>
              <a:rPr lang="ru-RU" sz="2000" dirty="0" err="1" smtClean="0"/>
              <a:t>пропагуватимуть</a:t>
            </a:r>
            <a:r>
              <a:rPr lang="ru-RU" sz="2000" dirty="0" smtClean="0"/>
              <a:t> </a:t>
            </a:r>
            <a:r>
              <a:rPr lang="ru-RU" sz="2000" dirty="0" err="1" smtClean="0"/>
              <a:t>проукраїнський</a:t>
            </a:r>
            <a:r>
              <a:rPr lang="ru-RU" sz="2000" dirty="0" smtClean="0"/>
              <a:t> стиль </a:t>
            </a:r>
            <a:r>
              <a:rPr lang="ru-RU" sz="2000" dirty="0" err="1" smtClean="0"/>
              <a:t>мислення</a:t>
            </a:r>
            <a:r>
              <a:rPr lang="ru-RU" sz="2000" dirty="0" smtClean="0"/>
              <a:t>, </a:t>
            </a:r>
            <a:r>
              <a:rPr lang="ru-RU" sz="2000" dirty="0" err="1" smtClean="0"/>
              <a:t>українську</a:t>
            </a:r>
            <a:r>
              <a:rPr lang="ru-RU" sz="2000" dirty="0" smtClean="0"/>
              <a:t> </a:t>
            </a:r>
            <a:r>
              <a:rPr lang="ru-RU" sz="2000" dirty="0" err="1" smtClean="0"/>
              <a:t>мову</a:t>
            </a:r>
            <a:r>
              <a:rPr lang="ru-RU" sz="2000" dirty="0" smtClean="0"/>
              <a:t>, культуру, </a:t>
            </a:r>
            <a:r>
              <a:rPr lang="ru-RU" sz="2000" dirty="0" err="1" smtClean="0"/>
              <a:t>життєву</a:t>
            </a:r>
            <a:r>
              <a:rPr lang="ru-RU" sz="2000" dirty="0" smtClean="0"/>
              <a:t> </a:t>
            </a:r>
            <a:r>
              <a:rPr lang="ru-RU" sz="2000" dirty="0" err="1" smtClean="0"/>
              <a:t>активність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3009732"/>
            <a:ext cx="4701902" cy="375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009732"/>
            <a:ext cx="4176464" cy="3750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19739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2447"/>
            <a:ext cx="8856984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FFFF00"/>
                </a:solidFill>
              </a:rPr>
              <a:t>Фестиваль ставить на </a:t>
            </a:r>
            <a:r>
              <a:rPr lang="ru-RU" sz="2400" i="1" dirty="0" err="1" smtClean="0">
                <a:solidFill>
                  <a:srgbClr val="FFFF00"/>
                </a:solidFill>
              </a:rPr>
              <a:t>меті</a:t>
            </a:r>
            <a:r>
              <a:rPr lang="ru-RU" sz="2400" i="1" dirty="0" smtClean="0">
                <a:solidFill>
                  <a:srgbClr val="FFFF00"/>
                </a:solidFill>
              </a:rPr>
              <a:t>:</a:t>
            </a:r>
          </a:p>
          <a:p>
            <a:endParaRPr lang="ru-RU" sz="2400" i="1" dirty="0" smtClean="0">
              <a:solidFill>
                <a:srgbClr val="FFFF00"/>
              </a:solidFill>
            </a:endParaRP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 smtClean="0"/>
              <a:t>піднесення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ідеї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 та </a:t>
            </a:r>
            <a:r>
              <a:rPr lang="ru-RU" sz="2000" dirty="0" err="1" smtClean="0"/>
              <a:t>творчих</a:t>
            </a:r>
            <a:r>
              <a:rPr lang="ru-RU" sz="2000" dirty="0" smtClean="0"/>
              <a:t> </a:t>
            </a:r>
            <a:r>
              <a:rPr lang="ru-RU" sz="2000" dirty="0" err="1" smtClean="0"/>
              <a:t>колективів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 smtClean="0"/>
              <a:t>пропагування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 </a:t>
            </a:r>
            <a:r>
              <a:rPr lang="ru-RU" sz="2000" dirty="0" err="1" smtClean="0"/>
              <a:t>життєвої</a:t>
            </a:r>
            <a:r>
              <a:rPr lang="ru-RU" sz="2000" dirty="0" smtClean="0"/>
              <a:t> </a:t>
            </a:r>
            <a:r>
              <a:rPr lang="ru-RU" sz="2000" dirty="0" err="1" smtClean="0"/>
              <a:t>активності</a:t>
            </a:r>
            <a:r>
              <a:rPr lang="ru-RU" sz="2000" dirty="0" smtClean="0"/>
              <a:t> та здорового способу </a:t>
            </a:r>
            <a:r>
              <a:rPr lang="ru-RU" sz="2000" dirty="0" err="1" smtClean="0"/>
              <a:t>життя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</a:t>
            </a:r>
            <a:r>
              <a:rPr lang="ru-RU" sz="2000" dirty="0" err="1" smtClean="0"/>
              <a:t>увіковічення</a:t>
            </a:r>
            <a:r>
              <a:rPr lang="ru-RU" sz="2000" dirty="0" smtClean="0"/>
              <a:t> образу Степана </a:t>
            </a:r>
            <a:r>
              <a:rPr lang="ru-RU" sz="2000" dirty="0" err="1" smtClean="0"/>
              <a:t>Бандери</a:t>
            </a:r>
            <a:r>
              <a:rPr lang="ru-RU" sz="2000" dirty="0" smtClean="0"/>
              <a:t> як </a:t>
            </a:r>
            <a:r>
              <a:rPr lang="ru-RU" sz="2000" dirty="0" err="1" smtClean="0"/>
              <a:t>національного</a:t>
            </a:r>
            <a:r>
              <a:rPr lang="ru-RU" sz="2000" dirty="0" smtClean="0"/>
              <a:t> символу;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 smtClean="0"/>
              <a:t>допомога</a:t>
            </a:r>
            <a:r>
              <a:rPr lang="ru-RU" sz="2000" dirty="0" smtClean="0"/>
              <a:t> </a:t>
            </a:r>
            <a:r>
              <a:rPr lang="ru-RU" sz="2000" dirty="0" err="1" smtClean="0"/>
              <a:t>обдарованій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err="1" smtClean="0"/>
              <a:t>утвердження</a:t>
            </a:r>
            <a:r>
              <a:rPr lang="ru-RU" sz="2000" dirty="0" smtClean="0"/>
              <a:t> бережливого </a:t>
            </a:r>
            <a:r>
              <a:rPr lang="ru-RU" sz="2000" dirty="0" err="1" smtClean="0"/>
              <a:t>ставлення</a:t>
            </a:r>
            <a:r>
              <a:rPr lang="ru-RU" sz="2000" dirty="0" smtClean="0"/>
              <a:t> до </a:t>
            </a:r>
            <a:r>
              <a:rPr lang="ru-RU" sz="2000" dirty="0" err="1" smtClean="0"/>
              <a:t>навколишнього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середовища</a:t>
            </a:r>
            <a:r>
              <a:rPr lang="ru-RU" sz="2000" dirty="0" smtClean="0"/>
              <a:t> та </a:t>
            </a:r>
            <a:r>
              <a:rPr lang="ru-RU" sz="2000" dirty="0" err="1" smtClean="0"/>
              <a:t>екологічного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виховання</a:t>
            </a:r>
            <a:r>
              <a:rPr lang="ru-RU" sz="2000" dirty="0" smtClean="0"/>
              <a:t>;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пропаганда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мови</a:t>
            </a:r>
            <a:r>
              <a:rPr lang="ru-RU" sz="2000" dirty="0" smtClean="0"/>
              <a:t>,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, </a:t>
            </a:r>
            <a:r>
              <a:rPr lang="ru-RU" sz="2000" dirty="0" err="1" smtClean="0"/>
              <a:t>цінностей</a:t>
            </a:r>
            <a:r>
              <a:rPr lang="ru-RU" sz="2000" dirty="0" smtClean="0"/>
              <a:t> та </a:t>
            </a:r>
            <a:r>
              <a:rPr lang="ru-RU" sz="2000" dirty="0" err="1" smtClean="0"/>
              <a:t>рідної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3623434"/>
            <a:ext cx="4608512" cy="29739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734134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908720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«</a:t>
            </a:r>
            <a:r>
              <a:rPr lang="ru-RU" sz="2000" dirty="0" err="1" smtClean="0"/>
              <a:t>Захід</a:t>
            </a:r>
            <a:r>
              <a:rPr lang="ru-RU" sz="2000" dirty="0" smtClean="0"/>
              <a:t>» — </a:t>
            </a:r>
            <a:r>
              <a:rPr lang="ru-RU" sz="2000" dirty="0" err="1" smtClean="0"/>
              <a:t>український</a:t>
            </a:r>
            <a:r>
              <a:rPr lang="ru-RU" sz="2000" dirty="0" smtClean="0"/>
              <a:t> </a:t>
            </a:r>
            <a:r>
              <a:rPr lang="ru-RU" sz="2000" dirty="0" err="1" smtClean="0"/>
              <a:t>щорічний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сучасного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мистецтва</a:t>
            </a:r>
            <a:r>
              <a:rPr lang="ru-RU" sz="2000" dirty="0" smtClean="0"/>
              <a:t>, </a:t>
            </a:r>
            <a:r>
              <a:rPr lang="ru-RU" sz="2000" dirty="0" err="1" smtClean="0"/>
              <a:t>що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відбувається</a:t>
            </a:r>
            <a:r>
              <a:rPr lang="ru-RU" sz="2000" dirty="0" smtClean="0"/>
              <a:t> з 2009 року на </a:t>
            </a:r>
            <a:r>
              <a:rPr lang="ru-RU" sz="2000" dirty="0" err="1" smtClean="0"/>
              <a:t>Львівщині</a:t>
            </a:r>
            <a:r>
              <a:rPr lang="ru-RU" sz="2000" dirty="0" smtClean="0"/>
              <a:t>. Напрямки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: рок та </a:t>
            </a:r>
            <a:r>
              <a:rPr lang="ru-RU" sz="2000" dirty="0" err="1" smtClean="0"/>
              <a:t>етно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3846481" y="116632"/>
            <a:ext cx="1451038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ЗахіД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74" y="2780928"/>
            <a:ext cx="5688632" cy="40533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616606"/>
            <a:ext cx="3096344" cy="18722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0562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38632"/>
            <a:ext cx="896448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i="1" dirty="0" smtClean="0">
                <a:solidFill>
                  <a:srgbClr val="FFFF00"/>
                </a:solidFill>
              </a:rPr>
              <a:t>Мета фестивалю:</a:t>
            </a:r>
          </a:p>
          <a:p>
            <a:endParaRPr lang="ru-RU" sz="2000" dirty="0" smtClean="0"/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Популяризація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культури</a:t>
            </a:r>
            <a:r>
              <a:rPr lang="ru-RU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Піднесення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національної</a:t>
            </a:r>
            <a:r>
              <a:rPr lang="ru-RU" sz="2000" dirty="0" smtClean="0"/>
              <a:t> </a:t>
            </a:r>
            <a:r>
              <a:rPr lang="ru-RU" sz="2000" dirty="0" err="1" smtClean="0"/>
              <a:t>свідомості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.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ru-RU" sz="2000" dirty="0" smtClean="0"/>
              <a:t>    </a:t>
            </a:r>
            <a:r>
              <a:rPr lang="ru-RU" sz="2000" dirty="0" err="1" smtClean="0"/>
              <a:t>Популяризація</a:t>
            </a:r>
            <a:r>
              <a:rPr lang="ru-RU" sz="2000" dirty="0" smtClean="0"/>
              <a:t> </a:t>
            </a:r>
            <a:r>
              <a:rPr lang="ru-RU" sz="2000" dirty="0" err="1" smtClean="0"/>
              <a:t>серед</a:t>
            </a:r>
            <a:r>
              <a:rPr lang="ru-RU" sz="2000" dirty="0" smtClean="0"/>
              <a:t> </a:t>
            </a:r>
            <a:r>
              <a:rPr lang="ru-RU" sz="2000" dirty="0" err="1" smtClean="0"/>
              <a:t>молоді</a:t>
            </a:r>
            <a:r>
              <a:rPr lang="ru-RU" sz="2000" dirty="0" smtClean="0"/>
              <a:t> активного </a:t>
            </a:r>
            <a:r>
              <a:rPr lang="ru-RU" sz="2000" dirty="0" err="1" smtClean="0"/>
              <a:t>відпочинку</a:t>
            </a:r>
            <a:r>
              <a:rPr lang="ru-RU" sz="2000" dirty="0" smtClean="0"/>
              <a:t> та </a:t>
            </a:r>
            <a:r>
              <a:rPr lang="ru-RU" sz="2000" dirty="0" err="1" smtClean="0"/>
              <a:t>розвиток</a:t>
            </a:r>
            <a:r>
              <a:rPr lang="ru-RU" sz="2000" dirty="0" smtClean="0"/>
              <a:t> фестивального </a:t>
            </a:r>
            <a:r>
              <a:rPr lang="ru-RU" sz="2000" dirty="0" err="1" smtClean="0"/>
              <a:t>руху</a:t>
            </a:r>
            <a:r>
              <a:rPr lang="ru-RU" sz="2000" dirty="0" smtClean="0"/>
              <a:t> в </a:t>
            </a:r>
            <a:r>
              <a:rPr lang="ru-RU" sz="2000" dirty="0" err="1" smtClean="0"/>
              <a:t>Україні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688" y="2358846"/>
            <a:ext cx="2808312" cy="3954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314" y="2358847"/>
            <a:ext cx="6027862" cy="3954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82744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48" y="764704"/>
            <a:ext cx="910850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«</a:t>
            </a:r>
            <a:r>
              <a:rPr lang="ru-RU" sz="2000" dirty="0" err="1" smtClean="0"/>
              <a:t>Країна</a:t>
            </a:r>
            <a:r>
              <a:rPr lang="ru-RU" sz="2000" dirty="0" smtClean="0"/>
              <a:t> </a:t>
            </a:r>
            <a:r>
              <a:rPr lang="ru-RU" sz="2000" dirty="0" err="1" smtClean="0"/>
              <a:t>мрій</a:t>
            </a:r>
            <a:r>
              <a:rPr lang="ru-RU" sz="2000" dirty="0" smtClean="0"/>
              <a:t>» — </a:t>
            </a:r>
            <a:r>
              <a:rPr lang="ru-RU" sz="2000" dirty="0" err="1" smtClean="0"/>
              <a:t>міжнародний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етнічної</a:t>
            </a:r>
            <a:r>
              <a:rPr lang="ru-RU" sz="2000" dirty="0" smtClean="0"/>
              <a:t> </a:t>
            </a:r>
            <a:r>
              <a:rPr lang="ru-RU" sz="2000" dirty="0" err="1" smtClean="0"/>
              <a:t>музики</a:t>
            </a:r>
            <a:r>
              <a:rPr lang="ru-RU" sz="2000" dirty="0" smtClean="0"/>
              <a:t> проходить на </a:t>
            </a:r>
            <a:r>
              <a:rPr lang="ru-RU" sz="2000" dirty="0" err="1" smtClean="0"/>
              <a:t>Співочому</a:t>
            </a:r>
            <a:r>
              <a:rPr lang="ru-RU" sz="2000" dirty="0" smtClean="0"/>
              <a:t> </a:t>
            </a:r>
            <a:r>
              <a:rPr lang="ru-RU" sz="2000" dirty="0" err="1" smtClean="0"/>
              <a:t>полі</a:t>
            </a:r>
            <a:r>
              <a:rPr lang="ru-RU" sz="2000" dirty="0" smtClean="0"/>
              <a:t> у </a:t>
            </a:r>
            <a:r>
              <a:rPr lang="ru-RU" sz="2000" dirty="0" err="1" smtClean="0"/>
              <a:t>Києві</a:t>
            </a:r>
            <a:r>
              <a:rPr lang="ru-RU" sz="2000" dirty="0" smtClean="0"/>
              <a:t> з 2004 року. Час </a:t>
            </a:r>
            <a:r>
              <a:rPr lang="ru-RU" sz="2000" dirty="0" err="1" smtClean="0"/>
              <a:t>проведення</a:t>
            </a:r>
            <a:r>
              <a:rPr lang="ru-RU" sz="2000" dirty="0" smtClean="0"/>
              <a:t> фестивалю </a:t>
            </a:r>
            <a:r>
              <a:rPr lang="ru-RU" sz="2000" dirty="0" err="1" smtClean="0"/>
              <a:t>збігається</a:t>
            </a:r>
            <a:r>
              <a:rPr lang="ru-RU" sz="2000" dirty="0" smtClean="0"/>
              <a:t> з </a:t>
            </a:r>
            <a:r>
              <a:rPr lang="ru-RU" sz="2000" dirty="0" err="1" smtClean="0"/>
              <a:t>народним</a:t>
            </a:r>
            <a:r>
              <a:rPr lang="ru-RU" sz="2000" dirty="0" smtClean="0"/>
              <a:t> святом </a:t>
            </a:r>
            <a:r>
              <a:rPr lang="ru-RU" sz="2000" dirty="0" err="1" smtClean="0"/>
              <a:t>Івана</a:t>
            </a:r>
            <a:r>
              <a:rPr lang="ru-RU" sz="2000" dirty="0" smtClean="0"/>
              <a:t> Купала (</a:t>
            </a:r>
            <a:r>
              <a:rPr lang="ru-RU" sz="2000" dirty="0" err="1" smtClean="0"/>
              <a:t>кінець</a:t>
            </a:r>
            <a:r>
              <a:rPr lang="ru-RU" sz="2000" dirty="0" smtClean="0"/>
              <a:t> </a:t>
            </a:r>
            <a:r>
              <a:rPr lang="ru-RU" sz="2000" dirty="0" err="1" smtClean="0"/>
              <a:t>червня</a:t>
            </a:r>
            <a:r>
              <a:rPr lang="ru-RU" sz="2000" dirty="0" smtClean="0"/>
              <a:t> — початок </a:t>
            </a:r>
            <a:r>
              <a:rPr lang="ru-RU" sz="2000" dirty="0" err="1" smtClean="0"/>
              <a:t>липня</a:t>
            </a:r>
            <a:r>
              <a:rPr lang="ru-RU" sz="2000" dirty="0" smtClean="0"/>
              <a:t>). </a:t>
            </a:r>
            <a:r>
              <a:rPr lang="ru-RU" sz="2000" dirty="0" err="1" smtClean="0"/>
              <a:t>Ініціатором</a:t>
            </a:r>
            <a:r>
              <a:rPr lang="ru-RU" sz="2000" dirty="0" smtClean="0"/>
              <a:t> фестивалю є Олег Скрипка. </a:t>
            </a:r>
            <a:r>
              <a:rPr lang="ru-RU" sz="2000" dirty="0" err="1" smtClean="0"/>
              <a:t>Назву</a:t>
            </a:r>
            <a:r>
              <a:rPr lang="ru-RU" sz="2000" dirty="0" smtClean="0"/>
              <a:t> фестивалю дала </a:t>
            </a:r>
            <a:r>
              <a:rPr lang="ru-RU" sz="2000" dirty="0" err="1" smtClean="0"/>
              <a:t>однойменна</a:t>
            </a:r>
            <a:r>
              <a:rPr lang="ru-RU" sz="2000" dirty="0" smtClean="0"/>
              <a:t> </a:t>
            </a:r>
            <a:r>
              <a:rPr lang="ru-RU" sz="2000" dirty="0" err="1" smtClean="0"/>
              <a:t>пісня</a:t>
            </a:r>
            <a:r>
              <a:rPr lang="ru-RU" sz="2000" dirty="0" smtClean="0"/>
              <a:t> гурту «</a:t>
            </a:r>
            <a:r>
              <a:rPr lang="ru-RU" sz="2000" dirty="0" err="1" smtClean="0"/>
              <a:t>Воплі</a:t>
            </a:r>
            <a:r>
              <a:rPr lang="ru-RU" sz="2000" dirty="0" smtClean="0"/>
              <a:t> </a:t>
            </a:r>
            <a:r>
              <a:rPr lang="ru-RU" sz="2000" dirty="0" err="1" smtClean="0"/>
              <a:t>Відоплясова</a:t>
            </a:r>
            <a:r>
              <a:rPr lang="ru-RU" sz="2000" dirty="0" smtClean="0"/>
              <a:t>».</a:t>
            </a:r>
            <a:endParaRPr lang="ru-RU" sz="2000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120353" y="17342"/>
            <a:ext cx="290329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Країна</a:t>
            </a:r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</a:t>
            </a:r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мрій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216" y="3068960"/>
            <a:ext cx="2457450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2636912"/>
            <a:ext cx="5904656" cy="39330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3551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260648"/>
            <a:ext cx="8964488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smtClean="0"/>
              <a:t>Фестиваль </a:t>
            </a:r>
            <a:r>
              <a:rPr lang="ru-RU" sz="2000" dirty="0" err="1" smtClean="0"/>
              <a:t>має</a:t>
            </a:r>
            <a:r>
              <a:rPr lang="ru-RU" sz="2000" dirty="0" smtClean="0"/>
              <a:t> </a:t>
            </a:r>
            <a:r>
              <a:rPr lang="ru-RU" sz="2000" dirty="0" err="1" smtClean="0"/>
              <a:t>вигляд</a:t>
            </a:r>
            <a:r>
              <a:rPr lang="ru-RU" sz="2000" dirty="0" smtClean="0"/>
              <a:t> народного </a:t>
            </a:r>
            <a:r>
              <a:rPr lang="ru-RU" sz="2000" dirty="0" err="1" smtClean="0"/>
              <a:t>гуляння</a:t>
            </a:r>
            <a:r>
              <a:rPr lang="ru-RU" sz="2000" dirty="0" smtClean="0"/>
              <a:t>-ярмарку, </a:t>
            </a:r>
            <a:r>
              <a:rPr lang="ru-RU" sz="2000" dirty="0" err="1" smtClean="0"/>
              <a:t>триває</a:t>
            </a:r>
            <a:r>
              <a:rPr lang="ru-RU" sz="2000" dirty="0" smtClean="0"/>
              <a:t> </a:t>
            </a:r>
            <a:r>
              <a:rPr lang="ru-RU" sz="2000" dirty="0" err="1" smtClean="0"/>
              <a:t>від</a:t>
            </a:r>
            <a:r>
              <a:rPr lang="ru-RU" sz="2000" dirty="0" smtClean="0"/>
              <a:t> 2 до 5 </a:t>
            </a:r>
            <a:r>
              <a:rPr lang="ru-RU" sz="2000" dirty="0" err="1" smtClean="0"/>
              <a:t>днів</a:t>
            </a:r>
            <a:r>
              <a:rPr lang="ru-RU" sz="2000" dirty="0" smtClean="0"/>
              <a:t> і </a:t>
            </a:r>
            <a:r>
              <a:rPr lang="ru-RU" sz="2000" dirty="0" err="1" smtClean="0"/>
              <a:t>окрім</a:t>
            </a:r>
            <a:r>
              <a:rPr lang="ru-RU" sz="2000" dirty="0" smtClean="0"/>
              <a:t> </a:t>
            </a:r>
            <a:r>
              <a:rPr lang="ru-RU" sz="2000" dirty="0" err="1" smtClean="0"/>
              <a:t>виступів</a:t>
            </a:r>
            <a:r>
              <a:rPr lang="ru-RU" sz="2000" dirty="0" smtClean="0"/>
              <a:t> на </a:t>
            </a:r>
            <a:r>
              <a:rPr lang="ru-RU" sz="2000" dirty="0" err="1" smtClean="0"/>
              <a:t>основній</a:t>
            </a:r>
            <a:r>
              <a:rPr lang="ru-RU" sz="2000" dirty="0" smtClean="0"/>
              <a:t> </a:t>
            </a:r>
            <a:r>
              <a:rPr lang="ru-RU" sz="2000" dirty="0" err="1" smtClean="0"/>
              <a:t>сцені</a:t>
            </a:r>
            <a:r>
              <a:rPr lang="ru-RU" sz="2000" dirty="0" smtClean="0"/>
              <a:t> </a:t>
            </a:r>
            <a:r>
              <a:rPr lang="ru-RU" sz="2000" dirty="0" err="1" smtClean="0"/>
              <a:t>Співочого</a:t>
            </a:r>
            <a:r>
              <a:rPr lang="ru-RU" sz="2000" dirty="0" smtClean="0"/>
              <a:t> поля </a:t>
            </a:r>
            <a:r>
              <a:rPr lang="ru-RU" sz="2000" dirty="0" err="1" smtClean="0"/>
              <a:t>включає</a:t>
            </a:r>
            <a:r>
              <a:rPr lang="ru-RU" sz="2000" dirty="0" smtClean="0"/>
              <a:t> в себе </a:t>
            </a:r>
            <a:r>
              <a:rPr lang="ru-RU" sz="2000" dirty="0" err="1" smtClean="0"/>
              <a:t>також</a:t>
            </a:r>
            <a:r>
              <a:rPr lang="ru-RU" sz="2000" dirty="0" smtClean="0"/>
              <a:t> ярмарок </a:t>
            </a:r>
            <a:r>
              <a:rPr lang="ru-RU" sz="2000" dirty="0" err="1" smtClean="0"/>
              <a:t>виробів</a:t>
            </a:r>
            <a:r>
              <a:rPr lang="ru-RU" sz="2000" dirty="0" smtClean="0"/>
              <a:t> народного </a:t>
            </a:r>
            <a:r>
              <a:rPr lang="ru-RU" sz="2000" dirty="0" err="1" smtClean="0"/>
              <a:t>мистецтва</a:t>
            </a:r>
            <a:r>
              <a:rPr lang="ru-RU" sz="2000" dirty="0" smtClean="0"/>
              <a:t>, </a:t>
            </a:r>
            <a:r>
              <a:rPr lang="ru-RU" sz="2000" dirty="0" err="1" smtClean="0"/>
              <a:t>книжковий</a:t>
            </a:r>
            <a:r>
              <a:rPr lang="ru-RU" sz="2000" dirty="0" smtClean="0"/>
              <a:t> ярмарок, </a:t>
            </a:r>
            <a:r>
              <a:rPr lang="ru-RU" sz="2000" dirty="0" err="1" smtClean="0"/>
              <a:t>майстер-класи</a:t>
            </a:r>
            <a:r>
              <a:rPr lang="ru-RU" sz="2000" dirty="0" smtClean="0"/>
              <a:t> </a:t>
            </a:r>
            <a:r>
              <a:rPr lang="ru-RU" sz="2000" dirty="0" err="1" smtClean="0"/>
              <a:t>народних</a:t>
            </a:r>
            <a:r>
              <a:rPr lang="ru-RU" sz="2000" dirty="0" smtClean="0"/>
              <a:t> ремесел, де </a:t>
            </a:r>
            <a:r>
              <a:rPr lang="ru-RU" sz="2000" dirty="0" err="1" smtClean="0"/>
              <a:t>можна</a:t>
            </a:r>
            <a:r>
              <a:rPr lang="ru-RU" sz="2000" dirty="0" smtClean="0"/>
              <a:t> в живому </a:t>
            </a:r>
            <a:r>
              <a:rPr lang="ru-RU" sz="2000" dirty="0" err="1" smtClean="0"/>
              <a:t>часі</a:t>
            </a:r>
            <a:r>
              <a:rPr lang="ru-RU" sz="2000" dirty="0" smtClean="0"/>
              <a:t> </a:t>
            </a:r>
            <a:r>
              <a:rPr lang="ru-RU" sz="2000" dirty="0" err="1" smtClean="0"/>
              <a:t>спостерігати</a:t>
            </a:r>
            <a:r>
              <a:rPr lang="ru-RU" sz="2000" dirty="0" smtClean="0"/>
              <a:t>, як </a:t>
            </a:r>
            <a:r>
              <a:rPr lang="ru-RU" sz="2000" dirty="0" err="1" smtClean="0"/>
              <a:t>виробляються</a:t>
            </a:r>
            <a:r>
              <a:rPr lang="ru-RU" sz="2000" dirty="0" smtClean="0"/>
              <a:t> </a:t>
            </a:r>
            <a:r>
              <a:rPr lang="ru-RU" sz="2000" dirty="0" err="1" smtClean="0"/>
              <a:t>ті</a:t>
            </a:r>
            <a:r>
              <a:rPr lang="ru-RU" sz="2000" dirty="0" smtClean="0"/>
              <a:t> </a:t>
            </a:r>
            <a:r>
              <a:rPr lang="ru-RU" sz="2000" dirty="0" err="1" smtClean="0"/>
              <a:t>чи</a:t>
            </a:r>
            <a:r>
              <a:rPr lang="ru-RU" sz="2000" dirty="0" smtClean="0"/>
              <a:t> </a:t>
            </a:r>
            <a:r>
              <a:rPr lang="ru-RU" sz="2000" dirty="0" err="1" smtClean="0"/>
              <a:t>інші</a:t>
            </a:r>
            <a:r>
              <a:rPr lang="ru-RU" sz="2000" dirty="0" smtClean="0"/>
              <a:t> </a:t>
            </a:r>
            <a:r>
              <a:rPr lang="ru-RU" sz="2000" dirty="0" err="1" smtClean="0"/>
              <a:t>витвори</a:t>
            </a:r>
            <a:r>
              <a:rPr lang="ru-RU" sz="2000" dirty="0" smtClean="0"/>
              <a:t> </a:t>
            </a:r>
            <a:r>
              <a:rPr lang="ru-RU" sz="2000" dirty="0" err="1" smtClean="0"/>
              <a:t>людської</a:t>
            </a:r>
            <a:r>
              <a:rPr lang="ru-RU" sz="2000" dirty="0" smtClean="0"/>
              <a:t> </a:t>
            </a:r>
            <a:r>
              <a:rPr lang="ru-RU" sz="2000" dirty="0" err="1" smtClean="0"/>
              <a:t>фантазії</a:t>
            </a:r>
            <a:r>
              <a:rPr lang="ru-RU" sz="2000" dirty="0" smtClean="0"/>
              <a:t>, </a:t>
            </a:r>
            <a:r>
              <a:rPr lang="ru-RU" sz="2000" dirty="0" err="1" smtClean="0"/>
              <a:t>виставку</a:t>
            </a:r>
            <a:r>
              <a:rPr lang="ru-RU" sz="2000" dirty="0" smtClean="0"/>
              <a:t> народного </a:t>
            </a:r>
            <a:r>
              <a:rPr lang="ru-RU" sz="2000" dirty="0" err="1" smtClean="0"/>
              <a:t>малярства</a:t>
            </a:r>
            <a:r>
              <a:rPr lang="ru-RU" sz="2000" dirty="0" smtClean="0"/>
              <a:t>, </a:t>
            </a:r>
            <a:r>
              <a:rPr lang="ru-RU" sz="2000" dirty="0" err="1" smtClean="0"/>
              <a:t>дитячу</a:t>
            </a:r>
            <a:r>
              <a:rPr lang="ru-RU" sz="2000" dirty="0" smtClean="0"/>
              <a:t> </a:t>
            </a:r>
            <a:r>
              <a:rPr lang="ru-RU" sz="2000" dirty="0" err="1" smtClean="0"/>
              <a:t>галявину</a:t>
            </a:r>
            <a:r>
              <a:rPr lang="ru-RU" sz="2000" dirty="0" smtClean="0"/>
              <a:t>, </a:t>
            </a:r>
            <a:r>
              <a:rPr lang="ru-RU" sz="2000" dirty="0" err="1" smtClean="0"/>
              <a:t>етнічні</a:t>
            </a:r>
            <a:r>
              <a:rPr lang="ru-RU" sz="2000" dirty="0" smtClean="0"/>
              <a:t> </a:t>
            </a:r>
            <a:r>
              <a:rPr lang="ru-RU" sz="2000" dirty="0" err="1" smtClean="0"/>
              <a:t>кухні</a:t>
            </a:r>
            <a:r>
              <a:rPr lang="ru-RU" sz="2000" dirty="0" smtClean="0"/>
              <a:t> </a:t>
            </a:r>
            <a:r>
              <a:rPr lang="ru-RU" sz="2000" dirty="0" err="1" smtClean="0"/>
              <a:t>тощо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708920"/>
            <a:ext cx="4176463" cy="34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781" y="2708920"/>
            <a:ext cx="4447708" cy="34339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0662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43508" y="762963"/>
            <a:ext cx="8856984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 err="1" smtClean="0"/>
              <a:t>Всеукраїнський</a:t>
            </a:r>
            <a:r>
              <a:rPr lang="ru-RU" sz="2000" dirty="0" smtClean="0"/>
              <a:t> фестиваль </a:t>
            </a:r>
            <a:r>
              <a:rPr lang="ru-RU" sz="2000" dirty="0" err="1" smtClean="0"/>
              <a:t>сучасного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українського</a:t>
            </a:r>
            <a:r>
              <a:rPr lang="ru-RU" sz="2000" dirty="0" smtClean="0"/>
              <a:t> романсу «</a:t>
            </a:r>
            <a:r>
              <a:rPr lang="ru-RU" sz="2000" dirty="0" err="1" smtClean="0"/>
              <a:t>Осіннє</a:t>
            </a:r>
            <a:r>
              <a:rPr lang="ru-RU" sz="2000" dirty="0" smtClean="0"/>
              <a:t> рандеву» </a:t>
            </a:r>
            <a:r>
              <a:rPr lang="ru-RU" sz="2000" dirty="0" err="1" smtClean="0"/>
              <a:t>заснований</a:t>
            </a:r>
            <a:r>
              <a:rPr lang="ru-RU" sz="2000" dirty="0" smtClean="0"/>
              <a:t> у 2001 </a:t>
            </a:r>
            <a:r>
              <a:rPr lang="ru-RU" sz="2000" dirty="0" err="1" smtClean="0"/>
              <a:t>році</a:t>
            </a:r>
            <a:r>
              <a:rPr lang="ru-RU" sz="2000" dirty="0" smtClean="0"/>
              <a:t>. </a:t>
            </a:r>
            <a:r>
              <a:rPr lang="ru-RU" sz="2000" dirty="0" err="1" smtClean="0"/>
              <a:t>Засновники</a:t>
            </a:r>
            <a:r>
              <a:rPr lang="ru-RU" sz="2000" dirty="0" smtClean="0"/>
              <a:t> фестивалю: </a:t>
            </a:r>
            <a:r>
              <a:rPr lang="ru-RU" sz="2000" dirty="0" err="1" smtClean="0"/>
              <a:t>народний</a:t>
            </a:r>
            <a:r>
              <a:rPr lang="ru-RU" sz="2000" dirty="0" smtClean="0"/>
              <a:t> артист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 </a:t>
            </a:r>
            <a:r>
              <a:rPr lang="ru-RU" sz="2000" dirty="0" err="1" smtClean="0"/>
              <a:t>Мар’ян</a:t>
            </a:r>
            <a:r>
              <a:rPr lang="ru-RU" sz="2000" dirty="0" smtClean="0"/>
              <a:t> </a:t>
            </a:r>
            <a:r>
              <a:rPr lang="ru-RU" sz="2000" dirty="0" err="1" smtClean="0"/>
              <a:t>Гаденко</a:t>
            </a:r>
            <a:r>
              <a:rPr lang="ru-RU" sz="2000" dirty="0" smtClean="0"/>
              <a:t>, ДТРК «</a:t>
            </a:r>
            <a:r>
              <a:rPr lang="ru-RU" sz="2000" dirty="0" err="1" smtClean="0"/>
              <a:t>Всесвітня</a:t>
            </a:r>
            <a:r>
              <a:rPr lang="ru-RU" sz="2000" dirty="0" smtClean="0"/>
              <a:t> служба «УТР», </a:t>
            </a:r>
            <a:r>
              <a:rPr lang="ru-RU" sz="2000" dirty="0" err="1" smtClean="0"/>
              <a:t>Національна</a:t>
            </a:r>
            <a:r>
              <a:rPr lang="ru-RU" sz="2000" dirty="0" smtClean="0"/>
              <a:t> </a:t>
            </a:r>
            <a:r>
              <a:rPr lang="ru-RU" sz="2000" dirty="0" err="1" smtClean="0"/>
              <a:t>радіокомпанія</a:t>
            </a:r>
            <a:r>
              <a:rPr lang="ru-RU" sz="2000" dirty="0" smtClean="0"/>
              <a:t> </a:t>
            </a:r>
            <a:r>
              <a:rPr lang="ru-RU" sz="2000" dirty="0" err="1" smtClean="0"/>
              <a:t>України</a:t>
            </a:r>
            <a:r>
              <a:rPr lang="ru-RU" sz="2000" dirty="0" smtClean="0"/>
              <a:t>, </a:t>
            </a:r>
            <a:r>
              <a:rPr lang="ru-RU" sz="2000" dirty="0" err="1" smtClean="0"/>
              <a:t>Миргородська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міська</a:t>
            </a:r>
            <a:r>
              <a:rPr lang="ru-RU" sz="2000" dirty="0" smtClean="0"/>
              <a:t> рада. Проводиться </a:t>
            </a:r>
            <a:r>
              <a:rPr lang="ru-RU" sz="2000" dirty="0" err="1" smtClean="0"/>
              <a:t>щорічно</a:t>
            </a:r>
            <a:r>
              <a:rPr lang="ru-RU" sz="2000" dirty="0" smtClean="0"/>
              <a:t> в м. Миргород в </a:t>
            </a:r>
            <a:r>
              <a:rPr lang="ru-RU" sz="2000" dirty="0" err="1" smtClean="0"/>
              <a:t>середині</a:t>
            </a:r>
            <a:r>
              <a:rPr lang="ru-RU" sz="2000" dirty="0" smtClean="0"/>
              <a:t> </a:t>
            </a:r>
            <a:r>
              <a:rPr lang="ru-RU" sz="2000" dirty="0" err="1" smtClean="0"/>
              <a:t>вересня</a:t>
            </a:r>
            <a:r>
              <a:rPr lang="ru-RU" sz="2000" dirty="0" smtClean="0"/>
              <a:t> до Дня </a:t>
            </a:r>
            <a:r>
              <a:rPr lang="ru-RU" sz="2000" dirty="0" err="1" smtClean="0"/>
              <a:t>визволення</a:t>
            </a:r>
            <a:r>
              <a:rPr lang="ru-RU" sz="2000" dirty="0" smtClean="0"/>
              <a:t> </a:t>
            </a:r>
            <a:r>
              <a:rPr lang="ru-RU" sz="2000" dirty="0" err="1" smtClean="0"/>
              <a:t>міста</a:t>
            </a:r>
            <a:r>
              <a:rPr lang="ru-RU" sz="2000" dirty="0" smtClean="0"/>
              <a:t>.</a:t>
            </a:r>
            <a:endParaRPr lang="ru-RU" sz="20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2722808" y="116632"/>
            <a:ext cx="3698385" cy="646331"/>
          </a:xfrm>
          <a:prstGeom prst="rect">
            <a:avLst/>
          </a:prstGeom>
        </p:spPr>
        <p:txBody>
          <a:bodyPr wrap="non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r>
              <a:rPr lang="ru-RU" sz="3600" b="1" dirty="0" err="1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Осіннє</a:t>
            </a:r>
            <a:r>
              <a:rPr lang="ru-RU" sz="3600" b="1" dirty="0" smtClean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 рандеву</a:t>
            </a:r>
            <a:endParaRPr lang="ru-RU" sz="3600" b="1" dirty="0">
              <a:ln w="11430"/>
              <a:solidFill>
                <a:srgbClr val="FFFF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2492896"/>
            <a:ext cx="6192688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4548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BlackTie">
  <a:themeElements>
    <a:clrScheme name="BlackTie">
      <a:dk1>
        <a:srgbClr val="000000"/>
      </a:dk1>
      <a:lt1>
        <a:srgbClr val="FFFFFF"/>
      </a:lt1>
      <a:dk2>
        <a:srgbClr val="46464A"/>
      </a:dk2>
      <a:lt2>
        <a:srgbClr val="E3DCCF"/>
      </a:lt2>
      <a:accent1>
        <a:srgbClr val="6F6F74"/>
      </a:accent1>
      <a:accent2>
        <a:srgbClr val="A7B789"/>
      </a:accent2>
      <a:accent3>
        <a:srgbClr val="BEAE98"/>
      </a:accent3>
      <a:accent4>
        <a:srgbClr val="92A9B9"/>
      </a:accent4>
      <a:accent5>
        <a:srgbClr val="9C8265"/>
      </a:accent5>
      <a:accent6>
        <a:srgbClr val="8D6974"/>
      </a:accent6>
      <a:hlink>
        <a:srgbClr val="67AABF"/>
      </a:hlink>
      <a:folHlink>
        <a:srgbClr val="B1B5AB"/>
      </a:folHlink>
    </a:clrScheme>
    <a:fontScheme name="BlackTie">
      <a:maj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aramond"/>
        <a:ea typeface=""/>
        <a:cs typeface=""/>
        <a:font script="Grek" typeface="Constantia"/>
        <a:font script="Cyrl" typeface="Constantia"/>
        <a:font script="Jpan" typeface="ＭＳ Ｐ明朝"/>
        <a:font script="Hang" typeface="궁서"/>
        <a:font script="Hans" typeface="仿宋"/>
        <a:font script="Hant" typeface="標楷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BlackTie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20000"/>
              </a:schemeClr>
            </a:gs>
            <a:gs pos="30000">
              <a:schemeClr val="phClr">
                <a:tint val="61000"/>
                <a:satMod val="220000"/>
              </a:schemeClr>
            </a:gs>
            <a:gs pos="45000">
              <a:schemeClr val="phClr">
                <a:tint val="66000"/>
                <a:satMod val="240000"/>
              </a:schemeClr>
            </a:gs>
            <a:gs pos="55000">
              <a:schemeClr val="phClr">
                <a:tint val="66000"/>
                <a:satMod val="220000"/>
              </a:schemeClr>
            </a:gs>
            <a:gs pos="73000">
              <a:schemeClr val="phClr">
                <a:tint val="61000"/>
                <a:satMod val="220000"/>
              </a:schemeClr>
            </a:gs>
            <a:gs pos="100000">
              <a:schemeClr val="phClr">
                <a:tint val="45000"/>
                <a:satMod val="22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3000"/>
                <a:satMod val="110000"/>
              </a:schemeClr>
            </a:gs>
            <a:gs pos="30000">
              <a:schemeClr val="phClr">
                <a:shade val="90000"/>
                <a:satMod val="120000"/>
              </a:schemeClr>
            </a:gs>
            <a:gs pos="45000">
              <a:schemeClr val="phClr">
                <a:shade val="100000"/>
                <a:satMod val="128000"/>
              </a:schemeClr>
            </a:gs>
            <a:gs pos="55000">
              <a:schemeClr val="phClr">
                <a:shade val="100000"/>
                <a:satMod val="128000"/>
              </a:schemeClr>
            </a:gs>
            <a:gs pos="73000">
              <a:schemeClr val="phClr">
                <a:shade val="90000"/>
                <a:satMod val="120000"/>
              </a:schemeClr>
            </a:gs>
            <a:gs pos="100000">
              <a:schemeClr val="phClr">
                <a:shade val="63000"/>
                <a:satMod val="11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41909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7150" dist="38100" dir="5400000" algn="br" rotWithShape="0">
              <a:srgbClr val="000000">
                <a:alpha val="57000"/>
              </a:srgbClr>
            </a:outerShdw>
          </a:effectLst>
          <a:scene3d>
            <a:camera prst="orthographicFront">
              <a:rot lat="0" lon="0" rev="0"/>
            </a:camera>
            <a:lightRig rig="twoPt" dir="t">
              <a:rot lat="0" lon="0" rev="1800000"/>
            </a:lightRig>
          </a:scene3d>
          <a:sp3d>
            <a:bevelT w="44450" h="31750" prst="coolSlant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20000"/>
              </a:schemeClr>
            </a:duotone>
          </a:blip>
          <a:stretch/>
        </a:blip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30000"/>
                <a:satMod val="255000"/>
              </a:schemeClr>
            </a:gs>
          </a:gsLst>
          <a:path path="circle">
            <a:fillToRect l="50000" t="-80000" r="50000" b="18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Black Tie</Template>
  <TotalTime>97</TotalTime>
  <Words>1458</Words>
  <Application>Microsoft Office PowerPoint</Application>
  <PresentationFormat>Экран (4:3)</PresentationFormat>
  <Paragraphs>90</Paragraphs>
  <Slides>25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BlackTie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Администратор</cp:lastModifiedBy>
  <cp:revision>12</cp:revision>
  <dcterms:created xsi:type="dcterms:W3CDTF">2014-04-06T11:12:34Z</dcterms:created>
  <dcterms:modified xsi:type="dcterms:W3CDTF">2014-04-06T13:00:11Z</dcterms:modified>
</cp:coreProperties>
</file>