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1" r:id="rId5"/>
    <p:sldId id="262" r:id="rId6"/>
    <p:sldId id="258" r:id="rId7"/>
    <p:sldId id="263" r:id="rId8"/>
    <p:sldId id="264" r:id="rId9"/>
    <p:sldId id="268" r:id="rId10"/>
    <p:sldId id="266" r:id="rId11"/>
    <p:sldId id="267" r:id="rId12"/>
    <p:sldId id="269" r:id="rId13"/>
    <p:sldId id="265" r:id="rId14"/>
    <p:sldId id="271" r:id="rId15"/>
    <p:sldId id="270" r:id="rId16"/>
    <p:sldId id="272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D1918-CF0F-4165-8119-50041FC51EC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93217E13-1E89-46E5-943C-22C33CB3E14E}">
      <dgm:prSet/>
      <dgm:spPr/>
      <dgm:t>
        <a:bodyPr/>
        <a:lstStyle/>
        <a:p>
          <a:pPr rtl="0"/>
          <a:r>
            <a:rPr lang="ru-RU" dirty="0" err="1" smtClean="0"/>
            <a:t>ходити</a:t>
          </a:r>
          <a:r>
            <a:rPr lang="ru-RU" dirty="0" smtClean="0"/>
            <a:t> — </a:t>
          </a:r>
          <a:r>
            <a:rPr lang="ru-RU" dirty="0" err="1" smtClean="0"/>
            <a:t>крокувати</a:t>
          </a:r>
          <a:r>
            <a:rPr lang="ru-RU" dirty="0" smtClean="0"/>
            <a:t>, </a:t>
          </a:r>
          <a:r>
            <a:rPr lang="ru-RU" dirty="0" err="1" smtClean="0"/>
            <a:t>марширувати</a:t>
          </a:r>
          <a:r>
            <a:rPr lang="ru-RU" dirty="0" smtClean="0"/>
            <a:t>, </a:t>
          </a:r>
          <a:r>
            <a:rPr lang="ru-RU" dirty="0" err="1" smtClean="0"/>
            <a:t>поспішати</a:t>
          </a:r>
          <a:r>
            <a:rPr lang="ru-RU" dirty="0" smtClean="0"/>
            <a:t>, </a:t>
          </a:r>
          <a:r>
            <a:rPr lang="ru-RU" dirty="0" err="1" smtClean="0"/>
            <a:t>плентатися</a:t>
          </a:r>
          <a:r>
            <a:rPr lang="ru-RU" dirty="0" smtClean="0"/>
            <a:t>; </a:t>
          </a:r>
          <a:endParaRPr lang="ru-RU" dirty="0"/>
        </a:p>
      </dgm:t>
    </dgm:pt>
    <dgm:pt modelId="{3168CDF4-EDF6-4BB1-B24A-969F4662F72C}" type="parTrans" cxnId="{3033DC55-DAEC-483F-90A5-3C5644CC3F1F}">
      <dgm:prSet/>
      <dgm:spPr/>
      <dgm:t>
        <a:bodyPr/>
        <a:lstStyle/>
        <a:p>
          <a:endParaRPr lang="ru-RU"/>
        </a:p>
      </dgm:t>
    </dgm:pt>
    <dgm:pt modelId="{76FF4248-1793-40DB-A34C-C642363176E3}" type="sibTrans" cxnId="{3033DC55-DAEC-483F-90A5-3C5644CC3F1F}">
      <dgm:prSet/>
      <dgm:spPr/>
      <dgm:t>
        <a:bodyPr/>
        <a:lstStyle/>
        <a:p>
          <a:endParaRPr lang="ru-RU"/>
        </a:p>
      </dgm:t>
    </dgm:pt>
    <dgm:pt modelId="{DCBAC68A-5162-4E05-A896-AF7319EC69F1}">
      <dgm:prSet/>
      <dgm:spPr/>
      <dgm:t>
        <a:bodyPr/>
        <a:lstStyle/>
        <a:p>
          <a:pPr rtl="0"/>
          <a:r>
            <a:rPr lang="ru-RU" dirty="0" err="1" smtClean="0"/>
            <a:t>стійкий</a:t>
          </a:r>
          <a:r>
            <a:rPr lang="ru-RU" dirty="0" smtClean="0"/>
            <a:t> — </a:t>
          </a:r>
          <a:r>
            <a:rPr lang="ru-RU" dirty="0" err="1" smtClean="0"/>
            <a:t>міцний</a:t>
          </a:r>
          <a:r>
            <a:rPr lang="ru-RU" dirty="0" smtClean="0"/>
            <a:t>, </a:t>
          </a:r>
          <a:r>
            <a:rPr lang="ru-RU" dirty="0" err="1" smtClean="0"/>
            <a:t>непохитний</a:t>
          </a:r>
          <a:r>
            <a:rPr lang="ru-RU" dirty="0" smtClean="0"/>
            <a:t>; </a:t>
          </a:r>
          <a:endParaRPr lang="ru-RU" dirty="0"/>
        </a:p>
      </dgm:t>
    </dgm:pt>
    <dgm:pt modelId="{8632F7FC-2A4F-4910-A047-C97DEA92BDAE}" type="parTrans" cxnId="{B9CD4DE2-F9AE-432C-A32A-C43C5EB5C5A8}">
      <dgm:prSet/>
      <dgm:spPr/>
      <dgm:t>
        <a:bodyPr/>
        <a:lstStyle/>
        <a:p>
          <a:endParaRPr lang="ru-RU"/>
        </a:p>
      </dgm:t>
    </dgm:pt>
    <dgm:pt modelId="{381CAC37-ABB7-4528-9F62-2D10052574B4}" type="sibTrans" cxnId="{B9CD4DE2-F9AE-432C-A32A-C43C5EB5C5A8}">
      <dgm:prSet/>
      <dgm:spPr/>
      <dgm:t>
        <a:bodyPr/>
        <a:lstStyle/>
        <a:p>
          <a:endParaRPr lang="ru-RU"/>
        </a:p>
      </dgm:t>
    </dgm:pt>
    <dgm:pt modelId="{9CD0A7DC-9275-4024-BF23-EFC3C985F4D8}">
      <dgm:prSet/>
      <dgm:spPr/>
      <dgm:t>
        <a:bodyPr/>
        <a:lstStyle/>
        <a:p>
          <a:pPr rtl="0"/>
          <a:r>
            <a:rPr lang="ru-RU" dirty="0" err="1" smtClean="0"/>
            <a:t>сміятися</a:t>
          </a:r>
          <a:r>
            <a:rPr lang="ru-RU" dirty="0" smtClean="0"/>
            <a:t> — </a:t>
          </a:r>
          <a:r>
            <a:rPr lang="ru-RU" dirty="0" err="1" smtClean="0"/>
            <a:t>реготати</a:t>
          </a:r>
          <a:r>
            <a:rPr lang="ru-RU" dirty="0" smtClean="0"/>
            <a:t>, </a:t>
          </a:r>
          <a:r>
            <a:rPr lang="ru-RU" dirty="0" err="1" smtClean="0"/>
            <a:t>хихикати</a:t>
          </a:r>
          <a:r>
            <a:rPr lang="ru-RU" dirty="0" smtClean="0"/>
            <a:t>; </a:t>
          </a:r>
          <a:endParaRPr lang="ru-RU" dirty="0"/>
        </a:p>
      </dgm:t>
    </dgm:pt>
    <dgm:pt modelId="{DF4D9DF2-844E-425D-A239-1F8B33562FE8}" type="parTrans" cxnId="{CB5FDA4B-CE06-438D-AF71-80839A5E23E9}">
      <dgm:prSet/>
      <dgm:spPr/>
      <dgm:t>
        <a:bodyPr/>
        <a:lstStyle/>
        <a:p>
          <a:endParaRPr lang="ru-RU"/>
        </a:p>
      </dgm:t>
    </dgm:pt>
    <dgm:pt modelId="{D97B2991-144E-49F7-9882-C2A5DCE67995}" type="sibTrans" cxnId="{CB5FDA4B-CE06-438D-AF71-80839A5E23E9}">
      <dgm:prSet/>
      <dgm:spPr/>
      <dgm:t>
        <a:bodyPr/>
        <a:lstStyle/>
        <a:p>
          <a:endParaRPr lang="ru-RU"/>
        </a:p>
      </dgm:t>
    </dgm:pt>
    <dgm:pt modelId="{9233CB25-382C-4AB2-A120-0D802DB73A69}">
      <dgm:prSet/>
      <dgm:spPr/>
      <dgm:t>
        <a:bodyPr/>
        <a:lstStyle/>
        <a:p>
          <a:pPr rtl="0"/>
          <a:r>
            <a:rPr lang="ru-RU" dirty="0" err="1" smtClean="0"/>
            <a:t>безжалісний</a:t>
          </a:r>
          <a:r>
            <a:rPr lang="ru-RU" dirty="0" smtClean="0"/>
            <a:t> — </a:t>
          </a:r>
          <a:r>
            <a:rPr lang="ru-RU" dirty="0" err="1" smtClean="0"/>
            <a:t>безсердечний</a:t>
          </a:r>
          <a:r>
            <a:rPr lang="ru-RU" dirty="0" smtClean="0"/>
            <a:t>, </a:t>
          </a:r>
          <a:r>
            <a:rPr lang="ru-RU" dirty="0" err="1" smtClean="0"/>
            <a:t>жорстокий</a:t>
          </a:r>
          <a:r>
            <a:rPr lang="ru-RU" dirty="0" smtClean="0"/>
            <a:t>; </a:t>
          </a:r>
          <a:endParaRPr lang="ru-RU" dirty="0"/>
        </a:p>
      </dgm:t>
    </dgm:pt>
    <dgm:pt modelId="{B9332F37-4509-421D-A40A-2C3CB6B8FAB4}" type="parTrans" cxnId="{A9B413F8-8908-4790-AC62-5ABE7C4A6B7F}">
      <dgm:prSet/>
      <dgm:spPr/>
      <dgm:t>
        <a:bodyPr/>
        <a:lstStyle/>
        <a:p>
          <a:endParaRPr lang="ru-RU"/>
        </a:p>
      </dgm:t>
    </dgm:pt>
    <dgm:pt modelId="{171FA5F4-41A5-4D1B-A4B8-2BAC5A3CC9D2}" type="sibTrans" cxnId="{A9B413F8-8908-4790-AC62-5ABE7C4A6B7F}">
      <dgm:prSet/>
      <dgm:spPr/>
      <dgm:t>
        <a:bodyPr/>
        <a:lstStyle/>
        <a:p>
          <a:endParaRPr lang="ru-RU"/>
        </a:p>
      </dgm:t>
    </dgm:pt>
    <dgm:pt modelId="{F82E7B11-4994-4C07-B991-04713BA57791}">
      <dgm:prSet/>
      <dgm:spPr/>
      <dgm:t>
        <a:bodyPr/>
        <a:lstStyle/>
        <a:p>
          <a:pPr rtl="0"/>
          <a:r>
            <a:rPr lang="ru-RU" dirty="0" err="1" smtClean="0"/>
            <a:t>метелиця</a:t>
          </a:r>
          <a:r>
            <a:rPr lang="ru-RU" dirty="0" smtClean="0"/>
            <a:t> — </a:t>
          </a:r>
          <a:r>
            <a:rPr lang="ru-RU" dirty="0" err="1" smtClean="0"/>
            <a:t>хуртовина</a:t>
          </a:r>
          <a:r>
            <a:rPr lang="ru-RU" dirty="0" smtClean="0"/>
            <a:t>, </a:t>
          </a:r>
          <a:r>
            <a:rPr lang="ru-RU" dirty="0" err="1" smtClean="0"/>
            <a:t>завірюха</a:t>
          </a:r>
          <a:r>
            <a:rPr lang="ru-RU" dirty="0" smtClean="0"/>
            <a:t>, </a:t>
          </a:r>
          <a:r>
            <a:rPr lang="ru-RU" dirty="0" err="1" smtClean="0"/>
            <a:t>хуга</a:t>
          </a:r>
          <a:r>
            <a:rPr lang="ru-RU" dirty="0" smtClean="0"/>
            <a:t>; </a:t>
          </a:r>
          <a:endParaRPr lang="ru-RU" dirty="0"/>
        </a:p>
      </dgm:t>
    </dgm:pt>
    <dgm:pt modelId="{8B89E1C0-1108-4D52-9994-613AA0D10C66}" type="parTrans" cxnId="{5A1720FC-F122-4E80-BE56-72CB775F9F86}">
      <dgm:prSet/>
      <dgm:spPr/>
      <dgm:t>
        <a:bodyPr/>
        <a:lstStyle/>
        <a:p>
          <a:endParaRPr lang="ru-RU"/>
        </a:p>
      </dgm:t>
    </dgm:pt>
    <dgm:pt modelId="{AAC9EB6E-B52D-460A-B29C-2D716E152E06}" type="sibTrans" cxnId="{5A1720FC-F122-4E80-BE56-72CB775F9F86}">
      <dgm:prSet/>
      <dgm:spPr/>
      <dgm:t>
        <a:bodyPr/>
        <a:lstStyle/>
        <a:p>
          <a:endParaRPr lang="ru-RU"/>
        </a:p>
      </dgm:t>
    </dgm:pt>
    <dgm:pt modelId="{DCE39E70-1AF1-47C4-B223-ED8CEE6BC0DA}">
      <dgm:prSet/>
      <dgm:spPr/>
      <dgm:t>
        <a:bodyPr/>
        <a:lstStyle/>
        <a:p>
          <a:pPr rtl="0"/>
          <a:r>
            <a:rPr lang="ru-RU" dirty="0" err="1" smtClean="0"/>
            <a:t>мати</a:t>
          </a:r>
          <a:r>
            <a:rPr lang="ru-RU" dirty="0" smtClean="0"/>
            <a:t> — </a:t>
          </a:r>
          <a:r>
            <a:rPr lang="ru-RU" dirty="0" err="1" smtClean="0"/>
            <a:t>ненька</a:t>
          </a:r>
          <a:r>
            <a:rPr lang="ru-RU" dirty="0" smtClean="0"/>
            <a:t>; </a:t>
          </a:r>
          <a:endParaRPr lang="ru-RU" dirty="0"/>
        </a:p>
      </dgm:t>
    </dgm:pt>
    <dgm:pt modelId="{01053FE4-E895-41CF-A88C-61BDD6BE994B}" type="parTrans" cxnId="{B0723ADF-F4F1-4B62-A3E6-B7327CD1396B}">
      <dgm:prSet/>
      <dgm:spPr/>
      <dgm:t>
        <a:bodyPr/>
        <a:lstStyle/>
        <a:p>
          <a:endParaRPr lang="ru-RU"/>
        </a:p>
      </dgm:t>
    </dgm:pt>
    <dgm:pt modelId="{BCC789E4-49CC-48CF-BEDC-BBE66C15A5D9}" type="sibTrans" cxnId="{B0723ADF-F4F1-4B62-A3E6-B7327CD1396B}">
      <dgm:prSet/>
      <dgm:spPr/>
      <dgm:t>
        <a:bodyPr/>
        <a:lstStyle/>
        <a:p>
          <a:endParaRPr lang="ru-RU"/>
        </a:p>
      </dgm:t>
    </dgm:pt>
    <dgm:pt modelId="{1EADDB80-E9A0-42BD-874C-427E81B24D67}">
      <dgm:prSet/>
      <dgm:spPr/>
      <dgm:t>
        <a:bodyPr/>
        <a:lstStyle/>
        <a:p>
          <a:pPr rtl="0"/>
          <a:r>
            <a:rPr lang="ru-RU" dirty="0" smtClean="0"/>
            <a:t>солдат — </a:t>
          </a:r>
          <a:r>
            <a:rPr lang="ru-RU" dirty="0" err="1" smtClean="0"/>
            <a:t>боєць</a:t>
          </a:r>
          <a:r>
            <a:rPr lang="ru-RU" dirty="0" smtClean="0"/>
            <a:t>, </a:t>
          </a:r>
          <a:r>
            <a:rPr lang="ru-RU" dirty="0" err="1" smtClean="0"/>
            <a:t>воїн</a:t>
          </a:r>
          <a:r>
            <a:rPr lang="ru-RU" dirty="0" smtClean="0"/>
            <a:t>, </a:t>
          </a:r>
          <a:r>
            <a:rPr lang="ru-RU" dirty="0" err="1" smtClean="0"/>
            <a:t>армієць</a:t>
          </a:r>
          <a:r>
            <a:rPr lang="ru-RU" dirty="0" smtClean="0"/>
            <a:t>, ратник;</a:t>
          </a:r>
          <a:endParaRPr lang="ru-RU" dirty="0"/>
        </a:p>
      </dgm:t>
    </dgm:pt>
    <dgm:pt modelId="{3B1528C0-57AB-4AC4-8DB3-96881FEF3A16}" type="parTrans" cxnId="{F214AFFF-0B1A-48D4-A2D3-55C89AEB44A9}">
      <dgm:prSet/>
      <dgm:spPr/>
      <dgm:t>
        <a:bodyPr/>
        <a:lstStyle/>
        <a:p>
          <a:endParaRPr lang="ru-RU"/>
        </a:p>
      </dgm:t>
    </dgm:pt>
    <dgm:pt modelId="{685CFA5B-396F-4535-A0B7-484CBB4169A8}" type="sibTrans" cxnId="{F214AFFF-0B1A-48D4-A2D3-55C89AEB44A9}">
      <dgm:prSet/>
      <dgm:spPr/>
      <dgm:t>
        <a:bodyPr/>
        <a:lstStyle/>
        <a:p>
          <a:endParaRPr lang="ru-RU"/>
        </a:p>
      </dgm:t>
    </dgm:pt>
    <dgm:pt modelId="{02087B76-C596-4207-98B6-3EA6663DC586}">
      <dgm:prSet/>
      <dgm:spPr/>
      <dgm:t>
        <a:bodyPr/>
        <a:lstStyle/>
        <a:p>
          <a:pPr rtl="0"/>
          <a:r>
            <a:rPr lang="ru-RU" dirty="0" smtClean="0"/>
            <a:t>бандит — </a:t>
          </a:r>
          <a:r>
            <a:rPr lang="ru-RU" dirty="0" err="1" smtClean="0"/>
            <a:t>грабіжник</a:t>
          </a:r>
          <a:r>
            <a:rPr lang="ru-RU" dirty="0" smtClean="0"/>
            <a:t>, </a:t>
          </a:r>
          <a:r>
            <a:rPr lang="ru-RU" dirty="0" err="1" smtClean="0"/>
            <a:t>розбійник</a:t>
          </a:r>
          <a:r>
            <a:rPr lang="ru-RU" dirty="0" smtClean="0"/>
            <a:t>; </a:t>
          </a:r>
          <a:endParaRPr lang="ru-RU" dirty="0"/>
        </a:p>
      </dgm:t>
    </dgm:pt>
    <dgm:pt modelId="{F8498F9D-A6D7-4864-ADF0-E561E8854A90}" type="parTrans" cxnId="{E226463B-9BC0-42C7-9ADE-81CA1E68E5F5}">
      <dgm:prSet/>
      <dgm:spPr/>
      <dgm:t>
        <a:bodyPr/>
        <a:lstStyle/>
        <a:p>
          <a:endParaRPr lang="ru-RU"/>
        </a:p>
      </dgm:t>
    </dgm:pt>
    <dgm:pt modelId="{1E6BEDEE-94BF-499B-817C-11F669214264}" type="sibTrans" cxnId="{E226463B-9BC0-42C7-9ADE-81CA1E68E5F5}">
      <dgm:prSet/>
      <dgm:spPr/>
      <dgm:t>
        <a:bodyPr/>
        <a:lstStyle/>
        <a:p>
          <a:endParaRPr lang="ru-RU"/>
        </a:p>
      </dgm:t>
    </dgm:pt>
    <dgm:pt modelId="{F55F2EAF-4358-4517-A4E6-185A66303E64}">
      <dgm:prSet/>
      <dgm:spPr/>
      <dgm:t>
        <a:bodyPr/>
        <a:lstStyle/>
        <a:p>
          <a:pPr rtl="0"/>
          <a:r>
            <a:rPr lang="ru-RU" dirty="0" smtClean="0"/>
            <a:t>пахучий — </a:t>
          </a:r>
          <a:r>
            <a:rPr lang="ru-RU" dirty="0" err="1" smtClean="0"/>
            <a:t>запашний</a:t>
          </a:r>
          <a:r>
            <a:rPr lang="ru-RU" dirty="0" smtClean="0"/>
            <a:t>, </a:t>
          </a:r>
          <a:r>
            <a:rPr lang="ru-RU" dirty="0" err="1" smtClean="0"/>
            <a:t>духмяний</a:t>
          </a:r>
          <a:r>
            <a:rPr lang="ru-RU" dirty="0" smtClean="0"/>
            <a:t>, </a:t>
          </a:r>
          <a:r>
            <a:rPr lang="ru-RU" dirty="0" err="1" smtClean="0"/>
            <a:t>ароматний</a:t>
          </a:r>
          <a:r>
            <a:rPr lang="ru-RU" dirty="0" smtClean="0"/>
            <a:t>; </a:t>
          </a:r>
          <a:endParaRPr lang="ru-RU" dirty="0"/>
        </a:p>
      </dgm:t>
    </dgm:pt>
    <dgm:pt modelId="{C1A19B61-3717-459D-BC60-3FF923AE496F}" type="parTrans" cxnId="{D61A0384-A79A-412F-B7EA-80967ECC1426}">
      <dgm:prSet/>
      <dgm:spPr/>
      <dgm:t>
        <a:bodyPr/>
        <a:lstStyle/>
        <a:p>
          <a:endParaRPr lang="ru-RU"/>
        </a:p>
      </dgm:t>
    </dgm:pt>
    <dgm:pt modelId="{84E0BF76-E6E8-4C8D-8067-9BBE7559A8EE}" type="sibTrans" cxnId="{D61A0384-A79A-412F-B7EA-80967ECC1426}">
      <dgm:prSet/>
      <dgm:spPr/>
      <dgm:t>
        <a:bodyPr/>
        <a:lstStyle/>
        <a:p>
          <a:endParaRPr lang="ru-RU"/>
        </a:p>
      </dgm:t>
    </dgm:pt>
    <dgm:pt modelId="{F3B5C3A9-2E01-4FCC-83BB-7D5D85CA46F1}">
      <dgm:prSet/>
      <dgm:spPr/>
      <dgm:t>
        <a:bodyPr/>
        <a:lstStyle/>
        <a:p>
          <a:pPr rtl="0"/>
          <a:r>
            <a:rPr lang="ru-RU" dirty="0" err="1" smtClean="0"/>
            <a:t>дбати</a:t>
          </a:r>
          <a:r>
            <a:rPr lang="ru-RU" dirty="0" smtClean="0"/>
            <a:t> — </a:t>
          </a:r>
          <a:r>
            <a:rPr lang="ru-RU" dirty="0" err="1" smtClean="0"/>
            <a:t>клопотатися</a:t>
          </a:r>
          <a:r>
            <a:rPr lang="ru-RU" dirty="0" smtClean="0"/>
            <a:t>, </a:t>
          </a:r>
          <a:r>
            <a:rPr lang="ru-RU" dirty="0" err="1" smtClean="0"/>
            <a:t>піклуватися</a:t>
          </a:r>
          <a:r>
            <a:rPr lang="ru-RU" dirty="0" smtClean="0"/>
            <a:t>, </a:t>
          </a:r>
          <a:r>
            <a:rPr lang="ru-RU" dirty="0" err="1" smtClean="0"/>
            <a:t>турбуватися</a:t>
          </a:r>
          <a:r>
            <a:rPr lang="ru-RU" dirty="0" smtClean="0"/>
            <a:t>.</a:t>
          </a:r>
          <a:endParaRPr lang="ru-RU" dirty="0"/>
        </a:p>
      </dgm:t>
    </dgm:pt>
    <dgm:pt modelId="{A13AB3EE-4BC2-4511-B59F-DDD886343204}" type="parTrans" cxnId="{07F815BC-02FA-4419-858F-DE51EECCE6AA}">
      <dgm:prSet/>
      <dgm:spPr/>
      <dgm:t>
        <a:bodyPr/>
        <a:lstStyle/>
        <a:p>
          <a:endParaRPr lang="ru-RU"/>
        </a:p>
      </dgm:t>
    </dgm:pt>
    <dgm:pt modelId="{2CAC4FAA-86DC-4636-ACC1-4A308A01043D}" type="sibTrans" cxnId="{07F815BC-02FA-4419-858F-DE51EECCE6AA}">
      <dgm:prSet/>
      <dgm:spPr/>
      <dgm:t>
        <a:bodyPr/>
        <a:lstStyle/>
        <a:p>
          <a:endParaRPr lang="ru-RU"/>
        </a:p>
      </dgm:t>
    </dgm:pt>
    <dgm:pt modelId="{6A136BF8-21B4-4D82-8046-4AAF75960BEE}" type="pres">
      <dgm:prSet presAssocID="{813D1918-CF0F-4165-8119-50041FC51EC3}" presName="linear" presStyleCnt="0">
        <dgm:presLayoutVars>
          <dgm:animLvl val="lvl"/>
          <dgm:resizeHandles val="exact"/>
        </dgm:presLayoutVars>
      </dgm:prSet>
      <dgm:spPr/>
    </dgm:pt>
    <dgm:pt modelId="{C50F5B17-7105-43A7-B1F7-2CB5D7ED779E}" type="pres">
      <dgm:prSet presAssocID="{93217E13-1E89-46E5-943C-22C33CB3E14E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6F327D1E-D340-445F-B383-3C18A07D27BE}" type="pres">
      <dgm:prSet presAssocID="{76FF4248-1793-40DB-A34C-C642363176E3}" presName="spacer" presStyleCnt="0"/>
      <dgm:spPr/>
    </dgm:pt>
    <dgm:pt modelId="{7F594E51-1C5F-487D-AA0A-F38747B68701}" type="pres">
      <dgm:prSet presAssocID="{DCBAC68A-5162-4E05-A896-AF7319EC69F1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740E4570-89A8-46DF-91B9-16EFB488A72E}" type="pres">
      <dgm:prSet presAssocID="{381CAC37-ABB7-4528-9F62-2D10052574B4}" presName="spacer" presStyleCnt="0"/>
      <dgm:spPr/>
    </dgm:pt>
    <dgm:pt modelId="{45FBBB48-3C30-471C-9A1A-CB888FB7CBD6}" type="pres">
      <dgm:prSet presAssocID="{9CD0A7DC-9275-4024-BF23-EFC3C985F4D8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2979E658-F345-484C-8DAA-737B38A09707}" type="pres">
      <dgm:prSet presAssocID="{D97B2991-144E-49F7-9882-C2A5DCE67995}" presName="spacer" presStyleCnt="0"/>
      <dgm:spPr/>
    </dgm:pt>
    <dgm:pt modelId="{85543AA3-039B-4568-AD80-4FC5CA1755C6}" type="pres">
      <dgm:prSet presAssocID="{9233CB25-382C-4AB2-A120-0D802DB73A6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AD1236B2-72BD-42F0-B0D6-AE124904483D}" type="pres">
      <dgm:prSet presAssocID="{171FA5F4-41A5-4D1B-A4B8-2BAC5A3CC9D2}" presName="spacer" presStyleCnt="0"/>
      <dgm:spPr/>
    </dgm:pt>
    <dgm:pt modelId="{D33CA32E-0C79-4EC8-B591-79BA7579CE49}" type="pres">
      <dgm:prSet presAssocID="{F82E7B11-4994-4C07-B991-04713BA5779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E3F7BD6-1EA0-4621-A8F2-A0B8465C0570}" type="pres">
      <dgm:prSet presAssocID="{AAC9EB6E-B52D-460A-B29C-2D716E152E06}" presName="spacer" presStyleCnt="0"/>
      <dgm:spPr/>
    </dgm:pt>
    <dgm:pt modelId="{F02B5045-D30E-4E09-B58F-5FA3B1746B3C}" type="pres">
      <dgm:prSet presAssocID="{DCE39E70-1AF1-47C4-B223-ED8CEE6BC0DA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C9532169-B1E1-4618-8354-DB28424426D6}" type="pres">
      <dgm:prSet presAssocID="{BCC789E4-49CC-48CF-BEDC-BBE66C15A5D9}" presName="spacer" presStyleCnt="0"/>
      <dgm:spPr/>
    </dgm:pt>
    <dgm:pt modelId="{7BCA7DC9-7824-4B50-95D4-D1EF261EA00B}" type="pres">
      <dgm:prSet presAssocID="{1EADDB80-E9A0-42BD-874C-427E81B24D67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7792FB2B-FF13-4CE2-A938-9B6DBC9A7289}" type="pres">
      <dgm:prSet presAssocID="{685CFA5B-396F-4535-A0B7-484CBB4169A8}" presName="spacer" presStyleCnt="0"/>
      <dgm:spPr/>
    </dgm:pt>
    <dgm:pt modelId="{E6BD7BD7-F7F7-4BD2-BED9-A5A15A192DD6}" type="pres">
      <dgm:prSet presAssocID="{02087B76-C596-4207-98B6-3EA6663DC586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3EA72946-9A1F-4532-861D-B1E69B3AFA42}" type="pres">
      <dgm:prSet presAssocID="{1E6BEDEE-94BF-499B-817C-11F669214264}" presName="spacer" presStyleCnt="0"/>
      <dgm:spPr/>
    </dgm:pt>
    <dgm:pt modelId="{E6845506-70F4-49CE-86FD-E8896848B2D6}" type="pres">
      <dgm:prSet presAssocID="{F55F2EAF-4358-4517-A4E6-185A66303E64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E6CF928E-B315-4CAB-ACDF-2725FA2C2369}" type="pres">
      <dgm:prSet presAssocID="{84E0BF76-E6E8-4C8D-8067-9BBE7559A8EE}" presName="spacer" presStyleCnt="0"/>
      <dgm:spPr/>
    </dgm:pt>
    <dgm:pt modelId="{41D2D310-0607-4BC3-B7EC-6C12469DD7B4}" type="pres">
      <dgm:prSet presAssocID="{F3B5C3A9-2E01-4FCC-83BB-7D5D85CA46F1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6310C79C-B649-4861-94E7-96B12EB8479C}" type="presOf" srcId="{813D1918-CF0F-4165-8119-50041FC51EC3}" destId="{6A136BF8-21B4-4D82-8046-4AAF75960BEE}" srcOrd="0" destOrd="0" presId="urn:microsoft.com/office/officeart/2005/8/layout/vList2"/>
    <dgm:cxn modelId="{F214AFFF-0B1A-48D4-A2D3-55C89AEB44A9}" srcId="{813D1918-CF0F-4165-8119-50041FC51EC3}" destId="{1EADDB80-E9A0-42BD-874C-427E81B24D67}" srcOrd="6" destOrd="0" parTransId="{3B1528C0-57AB-4AC4-8DB3-96881FEF3A16}" sibTransId="{685CFA5B-396F-4535-A0B7-484CBB4169A8}"/>
    <dgm:cxn modelId="{5A1720FC-F122-4E80-BE56-72CB775F9F86}" srcId="{813D1918-CF0F-4165-8119-50041FC51EC3}" destId="{F82E7B11-4994-4C07-B991-04713BA57791}" srcOrd="4" destOrd="0" parTransId="{8B89E1C0-1108-4D52-9994-613AA0D10C66}" sibTransId="{AAC9EB6E-B52D-460A-B29C-2D716E152E06}"/>
    <dgm:cxn modelId="{1A913FCD-83F1-4170-A034-67B13E268BA5}" type="presOf" srcId="{F3B5C3A9-2E01-4FCC-83BB-7D5D85CA46F1}" destId="{41D2D310-0607-4BC3-B7EC-6C12469DD7B4}" srcOrd="0" destOrd="0" presId="urn:microsoft.com/office/officeart/2005/8/layout/vList2"/>
    <dgm:cxn modelId="{07F815BC-02FA-4419-858F-DE51EECCE6AA}" srcId="{813D1918-CF0F-4165-8119-50041FC51EC3}" destId="{F3B5C3A9-2E01-4FCC-83BB-7D5D85CA46F1}" srcOrd="9" destOrd="0" parTransId="{A13AB3EE-4BC2-4511-B59F-DDD886343204}" sibTransId="{2CAC4FAA-86DC-4636-ACC1-4A308A01043D}"/>
    <dgm:cxn modelId="{B0723ADF-F4F1-4B62-A3E6-B7327CD1396B}" srcId="{813D1918-CF0F-4165-8119-50041FC51EC3}" destId="{DCE39E70-1AF1-47C4-B223-ED8CEE6BC0DA}" srcOrd="5" destOrd="0" parTransId="{01053FE4-E895-41CF-A88C-61BDD6BE994B}" sibTransId="{BCC789E4-49CC-48CF-BEDC-BBE66C15A5D9}"/>
    <dgm:cxn modelId="{4309A92A-ABA9-4948-8E35-8D5C504F376A}" type="presOf" srcId="{9CD0A7DC-9275-4024-BF23-EFC3C985F4D8}" destId="{45FBBB48-3C30-471C-9A1A-CB888FB7CBD6}" srcOrd="0" destOrd="0" presId="urn:microsoft.com/office/officeart/2005/8/layout/vList2"/>
    <dgm:cxn modelId="{6743A8EC-C158-419C-B80D-D274B8C3F590}" type="presOf" srcId="{93217E13-1E89-46E5-943C-22C33CB3E14E}" destId="{C50F5B17-7105-43A7-B1F7-2CB5D7ED779E}" srcOrd="0" destOrd="0" presId="urn:microsoft.com/office/officeart/2005/8/layout/vList2"/>
    <dgm:cxn modelId="{E226463B-9BC0-42C7-9ADE-81CA1E68E5F5}" srcId="{813D1918-CF0F-4165-8119-50041FC51EC3}" destId="{02087B76-C596-4207-98B6-3EA6663DC586}" srcOrd="7" destOrd="0" parTransId="{F8498F9D-A6D7-4864-ADF0-E561E8854A90}" sibTransId="{1E6BEDEE-94BF-499B-817C-11F669214264}"/>
    <dgm:cxn modelId="{70DFBFD6-33ED-4277-AD2D-2B9CAE240242}" type="presOf" srcId="{F55F2EAF-4358-4517-A4E6-185A66303E64}" destId="{E6845506-70F4-49CE-86FD-E8896848B2D6}" srcOrd="0" destOrd="0" presId="urn:microsoft.com/office/officeart/2005/8/layout/vList2"/>
    <dgm:cxn modelId="{3C83DA37-FE88-4553-90D9-9ECA49B70B72}" type="presOf" srcId="{9233CB25-382C-4AB2-A120-0D802DB73A69}" destId="{85543AA3-039B-4568-AD80-4FC5CA1755C6}" srcOrd="0" destOrd="0" presId="urn:microsoft.com/office/officeart/2005/8/layout/vList2"/>
    <dgm:cxn modelId="{B9CD4DE2-F9AE-432C-A32A-C43C5EB5C5A8}" srcId="{813D1918-CF0F-4165-8119-50041FC51EC3}" destId="{DCBAC68A-5162-4E05-A896-AF7319EC69F1}" srcOrd="1" destOrd="0" parTransId="{8632F7FC-2A4F-4910-A047-C97DEA92BDAE}" sibTransId="{381CAC37-ABB7-4528-9F62-2D10052574B4}"/>
    <dgm:cxn modelId="{5B16CDDC-BB99-42D3-B693-F278D073EC69}" type="presOf" srcId="{F82E7B11-4994-4C07-B991-04713BA57791}" destId="{D33CA32E-0C79-4EC8-B591-79BA7579CE49}" srcOrd="0" destOrd="0" presId="urn:microsoft.com/office/officeart/2005/8/layout/vList2"/>
    <dgm:cxn modelId="{A9B413F8-8908-4790-AC62-5ABE7C4A6B7F}" srcId="{813D1918-CF0F-4165-8119-50041FC51EC3}" destId="{9233CB25-382C-4AB2-A120-0D802DB73A69}" srcOrd="3" destOrd="0" parTransId="{B9332F37-4509-421D-A40A-2C3CB6B8FAB4}" sibTransId="{171FA5F4-41A5-4D1B-A4B8-2BAC5A3CC9D2}"/>
    <dgm:cxn modelId="{2D2BD9D9-D018-475D-B035-502E221551FA}" type="presOf" srcId="{1EADDB80-E9A0-42BD-874C-427E81B24D67}" destId="{7BCA7DC9-7824-4B50-95D4-D1EF261EA00B}" srcOrd="0" destOrd="0" presId="urn:microsoft.com/office/officeart/2005/8/layout/vList2"/>
    <dgm:cxn modelId="{63664A0B-C991-4163-9AD4-2CF38CC420D1}" type="presOf" srcId="{02087B76-C596-4207-98B6-3EA6663DC586}" destId="{E6BD7BD7-F7F7-4BD2-BED9-A5A15A192DD6}" srcOrd="0" destOrd="0" presId="urn:microsoft.com/office/officeart/2005/8/layout/vList2"/>
    <dgm:cxn modelId="{C832E057-0D1D-4812-B714-9DF222FD153C}" type="presOf" srcId="{DCE39E70-1AF1-47C4-B223-ED8CEE6BC0DA}" destId="{F02B5045-D30E-4E09-B58F-5FA3B1746B3C}" srcOrd="0" destOrd="0" presId="urn:microsoft.com/office/officeart/2005/8/layout/vList2"/>
    <dgm:cxn modelId="{3033DC55-DAEC-483F-90A5-3C5644CC3F1F}" srcId="{813D1918-CF0F-4165-8119-50041FC51EC3}" destId="{93217E13-1E89-46E5-943C-22C33CB3E14E}" srcOrd="0" destOrd="0" parTransId="{3168CDF4-EDF6-4BB1-B24A-969F4662F72C}" sibTransId="{76FF4248-1793-40DB-A34C-C642363176E3}"/>
    <dgm:cxn modelId="{D61A0384-A79A-412F-B7EA-80967ECC1426}" srcId="{813D1918-CF0F-4165-8119-50041FC51EC3}" destId="{F55F2EAF-4358-4517-A4E6-185A66303E64}" srcOrd="8" destOrd="0" parTransId="{C1A19B61-3717-459D-BC60-3FF923AE496F}" sibTransId="{84E0BF76-E6E8-4C8D-8067-9BBE7559A8EE}"/>
    <dgm:cxn modelId="{CB5FDA4B-CE06-438D-AF71-80839A5E23E9}" srcId="{813D1918-CF0F-4165-8119-50041FC51EC3}" destId="{9CD0A7DC-9275-4024-BF23-EFC3C985F4D8}" srcOrd="2" destOrd="0" parTransId="{DF4D9DF2-844E-425D-A239-1F8B33562FE8}" sibTransId="{D97B2991-144E-49F7-9882-C2A5DCE67995}"/>
    <dgm:cxn modelId="{11642845-DBF5-47C6-9488-DDD746848DC5}" type="presOf" srcId="{DCBAC68A-5162-4E05-A896-AF7319EC69F1}" destId="{7F594E51-1C5F-487D-AA0A-F38747B68701}" srcOrd="0" destOrd="0" presId="urn:microsoft.com/office/officeart/2005/8/layout/vList2"/>
    <dgm:cxn modelId="{DF235C8C-556D-4E49-B247-6CE271A5713A}" type="presParOf" srcId="{6A136BF8-21B4-4D82-8046-4AAF75960BEE}" destId="{C50F5B17-7105-43A7-B1F7-2CB5D7ED779E}" srcOrd="0" destOrd="0" presId="urn:microsoft.com/office/officeart/2005/8/layout/vList2"/>
    <dgm:cxn modelId="{A6F017F6-1748-43E0-8504-6129963CD21C}" type="presParOf" srcId="{6A136BF8-21B4-4D82-8046-4AAF75960BEE}" destId="{6F327D1E-D340-445F-B383-3C18A07D27BE}" srcOrd="1" destOrd="0" presId="urn:microsoft.com/office/officeart/2005/8/layout/vList2"/>
    <dgm:cxn modelId="{1E5CEE35-ED1B-430E-840C-1C0073D2475A}" type="presParOf" srcId="{6A136BF8-21B4-4D82-8046-4AAF75960BEE}" destId="{7F594E51-1C5F-487D-AA0A-F38747B68701}" srcOrd="2" destOrd="0" presId="urn:microsoft.com/office/officeart/2005/8/layout/vList2"/>
    <dgm:cxn modelId="{C98D0E72-D7C3-4D8E-BD02-B96F4421C0DF}" type="presParOf" srcId="{6A136BF8-21B4-4D82-8046-4AAF75960BEE}" destId="{740E4570-89A8-46DF-91B9-16EFB488A72E}" srcOrd="3" destOrd="0" presId="urn:microsoft.com/office/officeart/2005/8/layout/vList2"/>
    <dgm:cxn modelId="{EEB55CF2-FC03-4F30-85CE-D948554EA2C0}" type="presParOf" srcId="{6A136BF8-21B4-4D82-8046-4AAF75960BEE}" destId="{45FBBB48-3C30-471C-9A1A-CB888FB7CBD6}" srcOrd="4" destOrd="0" presId="urn:microsoft.com/office/officeart/2005/8/layout/vList2"/>
    <dgm:cxn modelId="{CC8B173E-92D5-4F7D-903F-11D83D6706C6}" type="presParOf" srcId="{6A136BF8-21B4-4D82-8046-4AAF75960BEE}" destId="{2979E658-F345-484C-8DAA-737B38A09707}" srcOrd="5" destOrd="0" presId="urn:microsoft.com/office/officeart/2005/8/layout/vList2"/>
    <dgm:cxn modelId="{D360FB8C-81F2-43A1-97D6-1DA47B44EC53}" type="presParOf" srcId="{6A136BF8-21B4-4D82-8046-4AAF75960BEE}" destId="{85543AA3-039B-4568-AD80-4FC5CA1755C6}" srcOrd="6" destOrd="0" presId="urn:microsoft.com/office/officeart/2005/8/layout/vList2"/>
    <dgm:cxn modelId="{5BEA30F2-0C9E-41D5-8700-8322A9915300}" type="presParOf" srcId="{6A136BF8-21B4-4D82-8046-4AAF75960BEE}" destId="{AD1236B2-72BD-42F0-B0D6-AE124904483D}" srcOrd="7" destOrd="0" presId="urn:microsoft.com/office/officeart/2005/8/layout/vList2"/>
    <dgm:cxn modelId="{FBAA5FFF-D860-41C0-8268-37C5340851EF}" type="presParOf" srcId="{6A136BF8-21B4-4D82-8046-4AAF75960BEE}" destId="{D33CA32E-0C79-4EC8-B591-79BA7579CE49}" srcOrd="8" destOrd="0" presId="urn:microsoft.com/office/officeart/2005/8/layout/vList2"/>
    <dgm:cxn modelId="{1520FF04-63CE-4D09-A29A-C61BAF53D402}" type="presParOf" srcId="{6A136BF8-21B4-4D82-8046-4AAF75960BEE}" destId="{8E3F7BD6-1EA0-4621-A8F2-A0B8465C0570}" srcOrd="9" destOrd="0" presId="urn:microsoft.com/office/officeart/2005/8/layout/vList2"/>
    <dgm:cxn modelId="{6FDD2AED-7B13-4D8E-A83B-9EA6D384B981}" type="presParOf" srcId="{6A136BF8-21B4-4D82-8046-4AAF75960BEE}" destId="{F02B5045-D30E-4E09-B58F-5FA3B1746B3C}" srcOrd="10" destOrd="0" presId="urn:microsoft.com/office/officeart/2005/8/layout/vList2"/>
    <dgm:cxn modelId="{761E0B2B-BE04-4840-BA7E-DDFEF9F8ED41}" type="presParOf" srcId="{6A136BF8-21B4-4D82-8046-4AAF75960BEE}" destId="{C9532169-B1E1-4618-8354-DB28424426D6}" srcOrd="11" destOrd="0" presId="urn:microsoft.com/office/officeart/2005/8/layout/vList2"/>
    <dgm:cxn modelId="{C35B786C-5939-4440-8F42-083C845A9D9B}" type="presParOf" srcId="{6A136BF8-21B4-4D82-8046-4AAF75960BEE}" destId="{7BCA7DC9-7824-4B50-95D4-D1EF261EA00B}" srcOrd="12" destOrd="0" presId="urn:microsoft.com/office/officeart/2005/8/layout/vList2"/>
    <dgm:cxn modelId="{42ED8183-083D-4CF7-AA35-6AE973CE0977}" type="presParOf" srcId="{6A136BF8-21B4-4D82-8046-4AAF75960BEE}" destId="{7792FB2B-FF13-4CE2-A938-9B6DBC9A7289}" srcOrd="13" destOrd="0" presId="urn:microsoft.com/office/officeart/2005/8/layout/vList2"/>
    <dgm:cxn modelId="{56A193D4-6FB7-48F3-B491-9E2B4AED078D}" type="presParOf" srcId="{6A136BF8-21B4-4D82-8046-4AAF75960BEE}" destId="{E6BD7BD7-F7F7-4BD2-BED9-A5A15A192DD6}" srcOrd="14" destOrd="0" presId="urn:microsoft.com/office/officeart/2005/8/layout/vList2"/>
    <dgm:cxn modelId="{DDBBB2CA-72CC-49B1-93C9-E471F7EB15E9}" type="presParOf" srcId="{6A136BF8-21B4-4D82-8046-4AAF75960BEE}" destId="{3EA72946-9A1F-4532-861D-B1E69B3AFA42}" srcOrd="15" destOrd="0" presId="urn:microsoft.com/office/officeart/2005/8/layout/vList2"/>
    <dgm:cxn modelId="{A1033B74-33F7-4A09-BE59-3D2BAC0CAF9A}" type="presParOf" srcId="{6A136BF8-21B4-4D82-8046-4AAF75960BEE}" destId="{E6845506-70F4-49CE-86FD-E8896848B2D6}" srcOrd="16" destOrd="0" presId="urn:microsoft.com/office/officeart/2005/8/layout/vList2"/>
    <dgm:cxn modelId="{6B016090-CEA7-42F2-BA49-C3DBD6B5F382}" type="presParOf" srcId="{6A136BF8-21B4-4D82-8046-4AAF75960BEE}" destId="{E6CF928E-B315-4CAB-ACDF-2725FA2C2369}" srcOrd="17" destOrd="0" presId="urn:microsoft.com/office/officeart/2005/8/layout/vList2"/>
    <dgm:cxn modelId="{C2090A16-7C84-48EF-85CE-CDB9C2B2E9DC}" type="presParOf" srcId="{6A136BF8-21B4-4D82-8046-4AAF75960BEE}" destId="{41D2D310-0607-4BC3-B7EC-6C12469DD7B4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F1857D-A5D5-46B8-9E0E-1FF4B2BACEC1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0FCB1B1-6009-4973-87F0-ABE20AB4E6FF}">
      <dgm:prSet/>
      <dgm:spPr/>
      <dgm:t>
        <a:bodyPr/>
        <a:lstStyle/>
        <a:p>
          <a:pPr rtl="0"/>
          <a:r>
            <a:rPr lang="ru-RU" dirty="0" smtClean="0"/>
            <a:t>тепло — холод </a:t>
          </a:r>
          <a:endParaRPr lang="ru-RU" dirty="0"/>
        </a:p>
      </dgm:t>
    </dgm:pt>
    <dgm:pt modelId="{5DB7C626-9D0E-4DE9-8EEF-1271A1DF2B31}" type="parTrans" cxnId="{4C1EEED7-E99B-4F0F-930F-997A205EE0D9}">
      <dgm:prSet/>
      <dgm:spPr/>
      <dgm:t>
        <a:bodyPr/>
        <a:lstStyle/>
        <a:p>
          <a:endParaRPr lang="ru-RU"/>
        </a:p>
      </dgm:t>
    </dgm:pt>
    <dgm:pt modelId="{1A9AB277-038B-4A3E-BA31-7865FB986D38}" type="sibTrans" cxnId="{4C1EEED7-E99B-4F0F-930F-997A205EE0D9}">
      <dgm:prSet/>
      <dgm:spPr/>
      <dgm:t>
        <a:bodyPr/>
        <a:lstStyle/>
        <a:p>
          <a:endParaRPr lang="ru-RU"/>
        </a:p>
      </dgm:t>
    </dgm:pt>
    <dgm:pt modelId="{71559B11-257D-42C9-8275-BD12F8D1C657}">
      <dgm:prSet/>
      <dgm:spPr/>
      <dgm:t>
        <a:bodyPr/>
        <a:lstStyle/>
        <a:p>
          <a:pPr rtl="0"/>
          <a:r>
            <a:rPr lang="ru-RU" dirty="0" err="1" smtClean="0"/>
            <a:t>рух</a:t>
          </a:r>
          <a:r>
            <a:rPr lang="ru-RU" dirty="0" smtClean="0"/>
            <a:t> — </a:t>
          </a:r>
          <a:r>
            <a:rPr lang="ru-RU" dirty="0" err="1" smtClean="0"/>
            <a:t>спокій</a:t>
          </a:r>
          <a:endParaRPr lang="ru-RU" dirty="0"/>
        </a:p>
      </dgm:t>
    </dgm:pt>
    <dgm:pt modelId="{FB808D18-D7F7-443C-AC94-6DFB99EAAC13}" type="parTrans" cxnId="{7A1B805E-71C5-4D58-AC94-20FBBB8836E2}">
      <dgm:prSet/>
      <dgm:spPr/>
      <dgm:t>
        <a:bodyPr/>
        <a:lstStyle/>
        <a:p>
          <a:endParaRPr lang="ru-RU"/>
        </a:p>
      </dgm:t>
    </dgm:pt>
    <dgm:pt modelId="{BB37DF59-74F5-4AE0-912F-BAB626D3E6D7}" type="sibTrans" cxnId="{7A1B805E-71C5-4D58-AC94-20FBBB8836E2}">
      <dgm:prSet/>
      <dgm:spPr/>
      <dgm:t>
        <a:bodyPr/>
        <a:lstStyle/>
        <a:p>
          <a:endParaRPr lang="ru-RU"/>
        </a:p>
      </dgm:t>
    </dgm:pt>
    <dgm:pt modelId="{03328B31-B8C8-48B3-827A-DF0E287B8C7C}">
      <dgm:prSet/>
      <dgm:spPr/>
      <dgm:t>
        <a:bodyPr/>
        <a:lstStyle/>
        <a:p>
          <a:pPr rtl="0"/>
          <a:r>
            <a:rPr lang="ru-RU" dirty="0" smtClean="0"/>
            <a:t>день — </a:t>
          </a:r>
          <a:r>
            <a:rPr lang="ru-RU" dirty="0" err="1" smtClean="0"/>
            <a:t>ніч</a:t>
          </a:r>
          <a:r>
            <a:rPr lang="ru-RU" dirty="0" smtClean="0"/>
            <a:t> </a:t>
          </a:r>
          <a:endParaRPr lang="ru-RU" dirty="0"/>
        </a:p>
      </dgm:t>
    </dgm:pt>
    <dgm:pt modelId="{90AB4EFD-491C-4AF0-82EF-1F632BBD6245}" type="parTrans" cxnId="{85E50CDF-230E-4681-8858-5021CA7C7F2C}">
      <dgm:prSet/>
      <dgm:spPr/>
      <dgm:t>
        <a:bodyPr/>
        <a:lstStyle/>
        <a:p>
          <a:endParaRPr lang="ru-RU"/>
        </a:p>
      </dgm:t>
    </dgm:pt>
    <dgm:pt modelId="{7714DD61-E0A9-470C-A3A7-3DBF83638B04}" type="sibTrans" cxnId="{85E50CDF-230E-4681-8858-5021CA7C7F2C}">
      <dgm:prSet/>
      <dgm:spPr/>
      <dgm:t>
        <a:bodyPr/>
        <a:lstStyle/>
        <a:p>
          <a:endParaRPr lang="ru-RU"/>
        </a:p>
      </dgm:t>
    </dgm:pt>
    <dgm:pt modelId="{FE736C5A-A955-441C-B9CF-784A922595A6}">
      <dgm:prSet/>
      <dgm:spPr/>
      <dgm:t>
        <a:bodyPr/>
        <a:lstStyle/>
        <a:p>
          <a:pPr rtl="0"/>
          <a:r>
            <a:rPr lang="ru-RU" dirty="0" smtClean="0"/>
            <a:t>початок — </a:t>
          </a:r>
          <a:r>
            <a:rPr lang="ru-RU" dirty="0" err="1" smtClean="0"/>
            <a:t>кінець</a:t>
          </a:r>
          <a:r>
            <a:rPr lang="ru-RU" dirty="0" smtClean="0"/>
            <a:t> </a:t>
          </a:r>
          <a:endParaRPr lang="ru-RU" dirty="0"/>
        </a:p>
      </dgm:t>
    </dgm:pt>
    <dgm:pt modelId="{55810B5C-266D-4D40-8EB2-2394AEE714C7}" type="parTrans" cxnId="{1ED63AFD-6C31-4134-8A00-EA940ECB4183}">
      <dgm:prSet/>
      <dgm:spPr/>
      <dgm:t>
        <a:bodyPr/>
        <a:lstStyle/>
        <a:p>
          <a:endParaRPr lang="ru-RU"/>
        </a:p>
      </dgm:t>
    </dgm:pt>
    <dgm:pt modelId="{4EBF4C62-0DCB-4868-93BA-B0681856F469}" type="sibTrans" cxnId="{1ED63AFD-6C31-4134-8A00-EA940ECB4183}">
      <dgm:prSet/>
      <dgm:spPr/>
      <dgm:t>
        <a:bodyPr/>
        <a:lstStyle/>
        <a:p>
          <a:endParaRPr lang="ru-RU"/>
        </a:p>
      </dgm:t>
    </dgm:pt>
    <dgm:pt modelId="{16B00510-2AA2-46DE-83A0-EF6159B9E434}">
      <dgm:prSet/>
      <dgm:spPr/>
      <dgm:t>
        <a:bodyPr/>
        <a:lstStyle/>
        <a:p>
          <a:pPr rtl="0"/>
          <a:r>
            <a:rPr lang="ru-RU" dirty="0" smtClean="0"/>
            <a:t>добре — погано</a:t>
          </a:r>
          <a:endParaRPr lang="ru-RU" dirty="0"/>
        </a:p>
      </dgm:t>
    </dgm:pt>
    <dgm:pt modelId="{E65E9D24-16B0-4578-91B8-7FF6AFEE5BE2}" type="parTrans" cxnId="{F53D03DD-0FAE-4863-8AC4-A5E51C037F50}">
      <dgm:prSet/>
      <dgm:spPr/>
      <dgm:t>
        <a:bodyPr/>
        <a:lstStyle/>
        <a:p>
          <a:endParaRPr lang="ru-RU"/>
        </a:p>
      </dgm:t>
    </dgm:pt>
    <dgm:pt modelId="{822F4A17-06D3-46AE-BE06-3DF23FB46680}" type="sibTrans" cxnId="{F53D03DD-0FAE-4863-8AC4-A5E51C037F50}">
      <dgm:prSet/>
      <dgm:spPr/>
      <dgm:t>
        <a:bodyPr/>
        <a:lstStyle/>
        <a:p>
          <a:endParaRPr lang="ru-RU"/>
        </a:p>
      </dgm:t>
    </dgm:pt>
    <dgm:pt modelId="{65E69AEA-4EC1-46A6-8B32-29EDFF35CE07}">
      <dgm:prSet/>
      <dgm:spPr/>
      <dgm:t>
        <a:bodyPr/>
        <a:lstStyle/>
        <a:p>
          <a:pPr rtl="0"/>
          <a:r>
            <a:rPr lang="ru-RU" dirty="0" smtClean="0"/>
            <a:t>весело — </a:t>
          </a:r>
          <a:r>
            <a:rPr lang="ru-RU" dirty="0" err="1" smtClean="0"/>
            <a:t>сумно</a:t>
          </a:r>
          <a:r>
            <a:rPr lang="ru-RU" dirty="0" smtClean="0"/>
            <a:t> </a:t>
          </a:r>
          <a:endParaRPr lang="ru-RU" dirty="0"/>
        </a:p>
      </dgm:t>
    </dgm:pt>
    <dgm:pt modelId="{227A2950-82C8-4AED-804B-522DA20840B9}" type="parTrans" cxnId="{ECEED793-7A97-4309-8782-D0E8DB92A821}">
      <dgm:prSet/>
      <dgm:spPr/>
      <dgm:t>
        <a:bodyPr/>
        <a:lstStyle/>
        <a:p>
          <a:endParaRPr lang="ru-RU"/>
        </a:p>
      </dgm:t>
    </dgm:pt>
    <dgm:pt modelId="{0EA13197-B1D5-4EB5-8103-C45C295B2208}" type="sibTrans" cxnId="{ECEED793-7A97-4309-8782-D0E8DB92A821}">
      <dgm:prSet/>
      <dgm:spPr/>
      <dgm:t>
        <a:bodyPr/>
        <a:lstStyle/>
        <a:p>
          <a:endParaRPr lang="ru-RU"/>
        </a:p>
      </dgm:t>
    </dgm:pt>
    <dgm:pt modelId="{F1E4C54C-4459-4526-AE6A-B3CA0B819523}">
      <dgm:prSet/>
      <dgm:spPr/>
      <dgm:t>
        <a:bodyPr/>
        <a:lstStyle/>
        <a:p>
          <a:pPr rtl="0"/>
          <a:r>
            <a:rPr lang="ru-RU" dirty="0" err="1" smtClean="0"/>
            <a:t>чорний</a:t>
          </a:r>
          <a:r>
            <a:rPr lang="ru-RU" dirty="0" smtClean="0"/>
            <a:t> — </a:t>
          </a:r>
          <a:r>
            <a:rPr lang="ru-RU" dirty="0" err="1" smtClean="0"/>
            <a:t>білий</a:t>
          </a:r>
          <a:endParaRPr lang="ru-RU" dirty="0"/>
        </a:p>
      </dgm:t>
    </dgm:pt>
    <dgm:pt modelId="{0AF92287-1AB7-4247-8AFB-E2C9F3CC1454}" type="parTrans" cxnId="{B6260FA8-AF5D-47C7-B9F8-2DF03DC54328}">
      <dgm:prSet/>
      <dgm:spPr/>
      <dgm:t>
        <a:bodyPr/>
        <a:lstStyle/>
        <a:p>
          <a:endParaRPr lang="ru-RU"/>
        </a:p>
      </dgm:t>
    </dgm:pt>
    <dgm:pt modelId="{E9C4F20C-54D4-4CB7-899E-3E5887A9D938}" type="sibTrans" cxnId="{B6260FA8-AF5D-47C7-B9F8-2DF03DC54328}">
      <dgm:prSet/>
      <dgm:spPr/>
      <dgm:t>
        <a:bodyPr/>
        <a:lstStyle/>
        <a:p>
          <a:endParaRPr lang="ru-RU"/>
        </a:p>
      </dgm:t>
    </dgm:pt>
    <dgm:pt modelId="{97795FED-8EED-4913-92A2-E74A18C7C122}">
      <dgm:prSet/>
      <dgm:spPr/>
      <dgm:t>
        <a:bodyPr/>
        <a:lstStyle/>
        <a:p>
          <a:pPr rtl="0"/>
          <a:r>
            <a:rPr lang="ru-RU" dirty="0" err="1" smtClean="0"/>
            <a:t>твердість</a:t>
          </a:r>
          <a:r>
            <a:rPr lang="ru-RU" dirty="0" smtClean="0"/>
            <a:t> — </a:t>
          </a:r>
          <a:r>
            <a:rPr lang="ru-RU" dirty="0" err="1" smtClean="0"/>
            <a:t>м'якість</a:t>
          </a:r>
          <a:endParaRPr lang="ru-RU" dirty="0"/>
        </a:p>
      </dgm:t>
    </dgm:pt>
    <dgm:pt modelId="{FF70D6A1-B639-46FF-A17D-98EDCD67F98A}" type="parTrans" cxnId="{BDCD9F70-D078-43D7-A8F8-CD64F2982B53}">
      <dgm:prSet/>
      <dgm:spPr/>
      <dgm:t>
        <a:bodyPr/>
        <a:lstStyle/>
        <a:p>
          <a:endParaRPr lang="ru-RU"/>
        </a:p>
      </dgm:t>
    </dgm:pt>
    <dgm:pt modelId="{B1F05E67-98A4-49F0-BA64-5790612F06B5}" type="sibTrans" cxnId="{BDCD9F70-D078-43D7-A8F8-CD64F2982B53}">
      <dgm:prSet/>
      <dgm:spPr/>
      <dgm:t>
        <a:bodyPr/>
        <a:lstStyle/>
        <a:p>
          <a:endParaRPr lang="ru-RU"/>
        </a:p>
      </dgm:t>
    </dgm:pt>
    <dgm:pt modelId="{35A0244A-F4D5-4B57-AB81-570FA0226B4D}">
      <dgm:prSet/>
      <dgm:spPr/>
      <dgm:t>
        <a:bodyPr/>
        <a:lstStyle/>
        <a:p>
          <a:pPr rtl="0"/>
          <a:r>
            <a:rPr lang="ru-RU" dirty="0" err="1" smtClean="0"/>
            <a:t>говорити</a:t>
          </a:r>
          <a:r>
            <a:rPr lang="ru-RU" dirty="0" smtClean="0"/>
            <a:t> — </a:t>
          </a:r>
          <a:r>
            <a:rPr lang="ru-RU" dirty="0" err="1" smtClean="0"/>
            <a:t>мовчати</a:t>
          </a:r>
          <a:endParaRPr lang="ru-RU" dirty="0"/>
        </a:p>
      </dgm:t>
    </dgm:pt>
    <dgm:pt modelId="{961D94DC-FBE7-43E7-8778-B0F87FA3D412}" type="parTrans" cxnId="{634A359B-35E9-48A7-BE03-95647E831A1C}">
      <dgm:prSet/>
      <dgm:spPr/>
      <dgm:t>
        <a:bodyPr/>
        <a:lstStyle/>
        <a:p>
          <a:endParaRPr lang="ru-RU"/>
        </a:p>
      </dgm:t>
    </dgm:pt>
    <dgm:pt modelId="{F34DF572-226A-43BA-AD0B-5FFBD034464D}" type="sibTrans" cxnId="{634A359B-35E9-48A7-BE03-95647E831A1C}">
      <dgm:prSet/>
      <dgm:spPr/>
      <dgm:t>
        <a:bodyPr/>
        <a:lstStyle/>
        <a:p>
          <a:endParaRPr lang="ru-RU"/>
        </a:p>
      </dgm:t>
    </dgm:pt>
    <dgm:pt modelId="{59A1B0A2-1449-4B5A-BAD5-DEAE3BDB0A4D}">
      <dgm:prSet/>
      <dgm:spPr/>
      <dgm:t>
        <a:bodyPr/>
        <a:lstStyle/>
        <a:p>
          <a:pPr rtl="0"/>
          <a:r>
            <a:rPr lang="ru-RU" dirty="0" err="1" smtClean="0"/>
            <a:t>сидіти</a:t>
          </a:r>
          <a:r>
            <a:rPr lang="ru-RU" dirty="0" smtClean="0"/>
            <a:t> — </a:t>
          </a:r>
          <a:r>
            <a:rPr lang="ru-RU" dirty="0" err="1" smtClean="0"/>
            <a:t>стояти</a:t>
          </a:r>
          <a:r>
            <a:rPr lang="ru-RU" dirty="0" smtClean="0"/>
            <a:t> </a:t>
          </a:r>
          <a:endParaRPr lang="ru-RU" dirty="0"/>
        </a:p>
      </dgm:t>
    </dgm:pt>
    <dgm:pt modelId="{2DCE20EF-3454-47F2-BFD1-F624C78A722B}" type="parTrans" cxnId="{972FF63B-6694-410C-B998-60DC7488EDD8}">
      <dgm:prSet/>
      <dgm:spPr/>
      <dgm:t>
        <a:bodyPr/>
        <a:lstStyle/>
        <a:p>
          <a:endParaRPr lang="ru-RU"/>
        </a:p>
      </dgm:t>
    </dgm:pt>
    <dgm:pt modelId="{A370BC46-76B9-47C0-8B5B-A131AF20AAF1}" type="sibTrans" cxnId="{972FF63B-6694-410C-B998-60DC7488EDD8}">
      <dgm:prSet/>
      <dgm:spPr/>
      <dgm:t>
        <a:bodyPr/>
        <a:lstStyle/>
        <a:p>
          <a:endParaRPr lang="ru-RU"/>
        </a:p>
      </dgm:t>
    </dgm:pt>
    <dgm:pt modelId="{459FB311-90F0-41B3-8471-0AA72E13E0FE}">
      <dgm:prSet/>
      <dgm:spPr/>
      <dgm:t>
        <a:bodyPr/>
        <a:lstStyle/>
        <a:p>
          <a:pPr rtl="0"/>
          <a:r>
            <a:rPr lang="ru-RU" dirty="0" smtClean="0"/>
            <a:t>друг — ворог</a:t>
          </a:r>
          <a:endParaRPr lang="ru-RU" dirty="0"/>
        </a:p>
      </dgm:t>
    </dgm:pt>
    <dgm:pt modelId="{833A5129-710C-4C8F-B4A8-67A56C27F060}" type="parTrans" cxnId="{D9626EA2-52A2-46F1-95D3-6FE5119891E1}">
      <dgm:prSet/>
      <dgm:spPr/>
      <dgm:t>
        <a:bodyPr/>
        <a:lstStyle/>
        <a:p>
          <a:endParaRPr lang="ru-RU"/>
        </a:p>
      </dgm:t>
    </dgm:pt>
    <dgm:pt modelId="{FC2A4507-082C-476C-B4F1-64F208996233}" type="sibTrans" cxnId="{D9626EA2-52A2-46F1-95D3-6FE5119891E1}">
      <dgm:prSet/>
      <dgm:spPr/>
      <dgm:t>
        <a:bodyPr/>
        <a:lstStyle/>
        <a:p>
          <a:endParaRPr lang="ru-RU"/>
        </a:p>
      </dgm:t>
    </dgm:pt>
    <dgm:pt modelId="{4FA162A2-F56C-4AC4-85F9-BBC7E95CEDC5}">
      <dgm:prSet/>
      <dgm:spPr/>
      <dgm:t>
        <a:bodyPr/>
        <a:lstStyle/>
        <a:p>
          <a:pPr rtl="0"/>
          <a:r>
            <a:rPr lang="ru-RU" dirty="0" smtClean="0"/>
            <a:t>зима — </a:t>
          </a:r>
          <a:r>
            <a:rPr lang="ru-RU" dirty="0" err="1" smtClean="0"/>
            <a:t>літо</a:t>
          </a:r>
          <a:r>
            <a:rPr lang="ru-RU" dirty="0" smtClean="0"/>
            <a:t> </a:t>
          </a:r>
          <a:endParaRPr lang="ru-RU" dirty="0"/>
        </a:p>
      </dgm:t>
    </dgm:pt>
    <dgm:pt modelId="{B811C3BC-937E-4A8A-B562-3C64E59B0E53}" type="parTrans" cxnId="{46CBE05B-DDE1-4E8F-BE21-C4A7B23C2CCE}">
      <dgm:prSet/>
      <dgm:spPr/>
      <dgm:t>
        <a:bodyPr/>
        <a:lstStyle/>
        <a:p>
          <a:endParaRPr lang="ru-RU"/>
        </a:p>
      </dgm:t>
    </dgm:pt>
    <dgm:pt modelId="{B46BC466-0E1C-4CB9-BBF8-BD371325A7F1}" type="sibTrans" cxnId="{46CBE05B-DDE1-4E8F-BE21-C4A7B23C2CCE}">
      <dgm:prSet/>
      <dgm:spPr/>
      <dgm:t>
        <a:bodyPr/>
        <a:lstStyle/>
        <a:p>
          <a:endParaRPr lang="ru-RU"/>
        </a:p>
      </dgm:t>
    </dgm:pt>
    <dgm:pt modelId="{98890377-4045-4AB2-991B-ABE4BFF4BAB9}" type="pres">
      <dgm:prSet presAssocID="{F7F1857D-A5D5-46B8-9E0E-1FF4B2BACEC1}" presName="diagram" presStyleCnt="0">
        <dgm:presLayoutVars>
          <dgm:dir/>
          <dgm:resizeHandles val="exact"/>
        </dgm:presLayoutVars>
      </dgm:prSet>
      <dgm:spPr/>
    </dgm:pt>
    <dgm:pt modelId="{3DBB02A2-D6B6-4935-9C4E-591C26CD6DA3}" type="pres">
      <dgm:prSet presAssocID="{E0FCB1B1-6009-4973-87F0-ABE20AB4E6FF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E1EEB-63DB-4970-8055-0C39840D2CEB}" type="pres">
      <dgm:prSet presAssocID="{1A9AB277-038B-4A3E-BA31-7865FB986D38}" presName="sibTrans" presStyleCnt="0"/>
      <dgm:spPr/>
    </dgm:pt>
    <dgm:pt modelId="{939784D7-FA4E-49E1-BB9A-625484C70439}" type="pres">
      <dgm:prSet presAssocID="{71559B11-257D-42C9-8275-BD12F8D1C657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810D3-434F-4CC8-A1FF-6342AF0DC01A}" type="pres">
      <dgm:prSet presAssocID="{BB37DF59-74F5-4AE0-912F-BAB626D3E6D7}" presName="sibTrans" presStyleCnt="0"/>
      <dgm:spPr/>
    </dgm:pt>
    <dgm:pt modelId="{1342340C-BF41-4B8B-8C28-2255E92AB4D5}" type="pres">
      <dgm:prSet presAssocID="{03328B31-B8C8-48B3-827A-DF0E287B8C7C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AAFBD-84E5-4DFA-B41D-0FDD349C26F1}" type="pres">
      <dgm:prSet presAssocID="{7714DD61-E0A9-470C-A3A7-3DBF83638B04}" presName="sibTrans" presStyleCnt="0"/>
      <dgm:spPr/>
    </dgm:pt>
    <dgm:pt modelId="{78653994-90CC-4D5B-9D14-6183FA094374}" type="pres">
      <dgm:prSet presAssocID="{FE736C5A-A955-441C-B9CF-784A922595A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861E2-3716-4478-BEF5-24141DE2075A}" type="pres">
      <dgm:prSet presAssocID="{4EBF4C62-0DCB-4868-93BA-B0681856F469}" presName="sibTrans" presStyleCnt="0"/>
      <dgm:spPr/>
    </dgm:pt>
    <dgm:pt modelId="{3A8AE402-60E7-4638-A74F-88ECF1FA268B}" type="pres">
      <dgm:prSet presAssocID="{16B00510-2AA2-46DE-83A0-EF6159B9E434}" presName="node" presStyleLbl="node1" presStyleIdx="4" presStyleCnt="12">
        <dgm:presLayoutVars>
          <dgm:bulletEnabled val="1"/>
        </dgm:presLayoutVars>
      </dgm:prSet>
      <dgm:spPr/>
    </dgm:pt>
    <dgm:pt modelId="{7C3AE97A-71AD-444D-8183-8D2EC8F0D212}" type="pres">
      <dgm:prSet presAssocID="{822F4A17-06D3-46AE-BE06-3DF23FB46680}" presName="sibTrans" presStyleCnt="0"/>
      <dgm:spPr/>
    </dgm:pt>
    <dgm:pt modelId="{2B986F1D-194C-4A8F-87CD-B14898177869}" type="pres">
      <dgm:prSet presAssocID="{65E69AEA-4EC1-46A6-8B32-29EDFF35CE07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324B4-9745-4FB1-969B-6FB4A7A225B0}" type="pres">
      <dgm:prSet presAssocID="{0EA13197-B1D5-4EB5-8103-C45C295B2208}" presName="sibTrans" presStyleCnt="0"/>
      <dgm:spPr/>
    </dgm:pt>
    <dgm:pt modelId="{9AE1A888-AD07-4E8D-A39E-234BBB29E43F}" type="pres">
      <dgm:prSet presAssocID="{F1E4C54C-4459-4526-AE6A-B3CA0B81952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16C25-8FED-433D-BFAE-9E390FA869CB}" type="pres">
      <dgm:prSet presAssocID="{E9C4F20C-54D4-4CB7-899E-3E5887A9D938}" presName="sibTrans" presStyleCnt="0"/>
      <dgm:spPr/>
    </dgm:pt>
    <dgm:pt modelId="{1BAE3D6C-F51C-4E66-BA8C-16207105FD3E}" type="pres">
      <dgm:prSet presAssocID="{97795FED-8EED-4913-92A2-E74A18C7C122}" presName="node" presStyleLbl="node1" presStyleIdx="7" presStyleCnt="12">
        <dgm:presLayoutVars>
          <dgm:bulletEnabled val="1"/>
        </dgm:presLayoutVars>
      </dgm:prSet>
      <dgm:spPr/>
    </dgm:pt>
    <dgm:pt modelId="{D35E0E7E-4A45-4C98-8F85-133E17867CDE}" type="pres">
      <dgm:prSet presAssocID="{B1F05E67-98A4-49F0-BA64-5790612F06B5}" presName="sibTrans" presStyleCnt="0"/>
      <dgm:spPr/>
    </dgm:pt>
    <dgm:pt modelId="{C7F8AAD8-24A7-4EEF-AE85-ABD93F383296}" type="pres">
      <dgm:prSet presAssocID="{35A0244A-F4D5-4B57-AB81-570FA0226B4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41285-8FEB-4131-884A-4C0078AB01C3}" type="pres">
      <dgm:prSet presAssocID="{F34DF572-226A-43BA-AD0B-5FFBD034464D}" presName="sibTrans" presStyleCnt="0"/>
      <dgm:spPr/>
    </dgm:pt>
    <dgm:pt modelId="{763FE276-2A10-4D02-8ABF-82E3306DA0AE}" type="pres">
      <dgm:prSet presAssocID="{59A1B0A2-1449-4B5A-BAD5-DEAE3BDB0A4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1127-F9AF-4F82-BA72-0BCD7C2267F6}" type="pres">
      <dgm:prSet presAssocID="{A370BC46-76B9-47C0-8B5B-A131AF20AAF1}" presName="sibTrans" presStyleCnt="0"/>
      <dgm:spPr/>
    </dgm:pt>
    <dgm:pt modelId="{0AF984B3-C6D1-490A-8D71-6F3887C6CE3A}" type="pres">
      <dgm:prSet presAssocID="{459FB311-90F0-41B3-8471-0AA72E13E0FE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D0674-816D-49F8-8D7B-D8144A6CAEB3}" type="pres">
      <dgm:prSet presAssocID="{FC2A4507-082C-476C-B4F1-64F208996233}" presName="sibTrans" presStyleCnt="0"/>
      <dgm:spPr/>
    </dgm:pt>
    <dgm:pt modelId="{E3D295E4-A110-430F-B8A1-C5758D56E48D}" type="pres">
      <dgm:prSet presAssocID="{4FA162A2-F56C-4AC4-85F9-BBC7E95CEDC5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FFBEF6-6800-4835-A688-1DB5B06D10EE}" type="presOf" srcId="{F1E4C54C-4459-4526-AE6A-B3CA0B819523}" destId="{9AE1A888-AD07-4E8D-A39E-234BBB29E43F}" srcOrd="0" destOrd="0" presId="urn:microsoft.com/office/officeart/2005/8/layout/default"/>
    <dgm:cxn modelId="{55E839C3-097B-4153-BED0-399EA526D3FE}" type="presOf" srcId="{F7F1857D-A5D5-46B8-9E0E-1FF4B2BACEC1}" destId="{98890377-4045-4AB2-991B-ABE4BFF4BAB9}" srcOrd="0" destOrd="0" presId="urn:microsoft.com/office/officeart/2005/8/layout/default"/>
    <dgm:cxn modelId="{13C68B12-101C-4552-9C07-E46EF4C59DF9}" type="presOf" srcId="{FE736C5A-A955-441C-B9CF-784A922595A6}" destId="{78653994-90CC-4D5B-9D14-6183FA094374}" srcOrd="0" destOrd="0" presId="urn:microsoft.com/office/officeart/2005/8/layout/default"/>
    <dgm:cxn modelId="{AE9867A5-230E-4A3B-80FF-CC3C7F889106}" type="presOf" srcId="{97795FED-8EED-4913-92A2-E74A18C7C122}" destId="{1BAE3D6C-F51C-4E66-BA8C-16207105FD3E}" srcOrd="0" destOrd="0" presId="urn:microsoft.com/office/officeart/2005/8/layout/default"/>
    <dgm:cxn modelId="{C7D2BBDE-B7F6-423F-8DEA-2F8C4344A68C}" type="presOf" srcId="{65E69AEA-4EC1-46A6-8B32-29EDFF35CE07}" destId="{2B986F1D-194C-4A8F-87CD-B14898177869}" srcOrd="0" destOrd="0" presId="urn:microsoft.com/office/officeart/2005/8/layout/default"/>
    <dgm:cxn modelId="{02D3C2E0-2434-45BC-9847-512DC44DA01C}" type="presOf" srcId="{E0FCB1B1-6009-4973-87F0-ABE20AB4E6FF}" destId="{3DBB02A2-D6B6-4935-9C4E-591C26CD6DA3}" srcOrd="0" destOrd="0" presId="urn:microsoft.com/office/officeart/2005/8/layout/default"/>
    <dgm:cxn modelId="{D9626EA2-52A2-46F1-95D3-6FE5119891E1}" srcId="{F7F1857D-A5D5-46B8-9E0E-1FF4B2BACEC1}" destId="{459FB311-90F0-41B3-8471-0AA72E13E0FE}" srcOrd="10" destOrd="0" parTransId="{833A5129-710C-4C8F-B4A8-67A56C27F060}" sibTransId="{FC2A4507-082C-476C-B4F1-64F208996233}"/>
    <dgm:cxn modelId="{ECEED793-7A97-4309-8782-D0E8DB92A821}" srcId="{F7F1857D-A5D5-46B8-9E0E-1FF4B2BACEC1}" destId="{65E69AEA-4EC1-46A6-8B32-29EDFF35CE07}" srcOrd="5" destOrd="0" parTransId="{227A2950-82C8-4AED-804B-522DA20840B9}" sibTransId="{0EA13197-B1D5-4EB5-8103-C45C295B2208}"/>
    <dgm:cxn modelId="{85E50CDF-230E-4681-8858-5021CA7C7F2C}" srcId="{F7F1857D-A5D5-46B8-9E0E-1FF4B2BACEC1}" destId="{03328B31-B8C8-48B3-827A-DF0E287B8C7C}" srcOrd="2" destOrd="0" parTransId="{90AB4EFD-491C-4AF0-82EF-1F632BBD6245}" sibTransId="{7714DD61-E0A9-470C-A3A7-3DBF83638B04}"/>
    <dgm:cxn modelId="{634A359B-35E9-48A7-BE03-95647E831A1C}" srcId="{F7F1857D-A5D5-46B8-9E0E-1FF4B2BACEC1}" destId="{35A0244A-F4D5-4B57-AB81-570FA0226B4D}" srcOrd="8" destOrd="0" parTransId="{961D94DC-FBE7-43E7-8778-B0F87FA3D412}" sibTransId="{F34DF572-226A-43BA-AD0B-5FFBD034464D}"/>
    <dgm:cxn modelId="{1ED63AFD-6C31-4134-8A00-EA940ECB4183}" srcId="{F7F1857D-A5D5-46B8-9E0E-1FF4B2BACEC1}" destId="{FE736C5A-A955-441C-B9CF-784A922595A6}" srcOrd="3" destOrd="0" parTransId="{55810B5C-266D-4D40-8EB2-2394AEE714C7}" sibTransId="{4EBF4C62-0DCB-4868-93BA-B0681856F469}"/>
    <dgm:cxn modelId="{3975266E-334A-45A2-98E6-9CB206CBDE34}" type="presOf" srcId="{4FA162A2-F56C-4AC4-85F9-BBC7E95CEDC5}" destId="{E3D295E4-A110-430F-B8A1-C5758D56E48D}" srcOrd="0" destOrd="0" presId="urn:microsoft.com/office/officeart/2005/8/layout/default"/>
    <dgm:cxn modelId="{B6260FA8-AF5D-47C7-B9F8-2DF03DC54328}" srcId="{F7F1857D-A5D5-46B8-9E0E-1FF4B2BACEC1}" destId="{F1E4C54C-4459-4526-AE6A-B3CA0B819523}" srcOrd="6" destOrd="0" parTransId="{0AF92287-1AB7-4247-8AFB-E2C9F3CC1454}" sibTransId="{E9C4F20C-54D4-4CB7-899E-3E5887A9D938}"/>
    <dgm:cxn modelId="{972FF63B-6694-410C-B998-60DC7488EDD8}" srcId="{F7F1857D-A5D5-46B8-9E0E-1FF4B2BACEC1}" destId="{59A1B0A2-1449-4B5A-BAD5-DEAE3BDB0A4D}" srcOrd="9" destOrd="0" parTransId="{2DCE20EF-3454-47F2-BFD1-F624C78A722B}" sibTransId="{A370BC46-76B9-47C0-8B5B-A131AF20AAF1}"/>
    <dgm:cxn modelId="{D9B8EF92-6628-4D55-8C57-3C9148E66001}" type="presOf" srcId="{35A0244A-F4D5-4B57-AB81-570FA0226B4D}" destId="{C7F8AAD8-24A7-4EEF-AE85-ABD93F383296}" srcOrd="0" destOrd="0" presId="urn:microsoft.com/office/officeart/2005/8/layout/default"/>
    <dgm:cxn modelId="{4C1EEED7-E99B-4F0F-930F-997A205EE0D9}" srcId="{F7F1857D-A5D5-46B8-9E0E-1FF4B2BACEC1}" destId="{E0FCB1B1-6009-4973-87F0-ABE20AB4E6FF}" srcOrd="0" destOrd="0" parTransId="{5DB7C626-9D0E-4DE9-8EEF-1271A1DF2B31}" sibTransId="{1A9AB277-038B-4A3E-BA31-7865FB986D38}"/>
    <dgm:cxn modelId="{738BBDC2-9F05-48C3-B061-93FF88AB04D9}" type="presOf" srcId="{71559B11-257D-42C9-8275-BD12F8D1C657}" destId="{939784D7-FA4E-49E1-BB9A-625484C70439}" srcOrd="0" destOrd="0" presId="urn:microsoft.com/office/officeart/2005/8/layout/default"/>
    <dgm:cxn modelId="{2E8EE96A-06E1-4D07-BE48-BD62217C47E0}" type="presOf" srcId="{59A1B0A2-1449-4B5A-BAD5-DEAE3BDB0A4D}" destId="{763FE276-2A10-4D02-8ABF-82E3306DA0AE}" srcOrd="0" destOrd="0" presId="urn:microsoft.com/office/officeart/2005/8/layout/default"/>
    <dgm:cxn modelId="{7A1B805E-71C5-4D58-AC94-20FBBB8836E2}" srcId="{F7F1857D-A5D5-46B8-9E0E-1FF4B2BACEC1}" destId="{71559B11-257D-42C9-8275-BD12F8D1C657}" srcOrd="1" destOrd="0" parTransId="{FB808D18-D7F7-443C-AC94-6DFB99EAAC13}" sibTransId="{BB37DF59-74F5-4AE0-912F-BAB626D3E6D7}"/>
    <dgm:cxn modelId="{46CBE05B-DDE1-4E8F-BE21-C4A7B23C2CCE}" srcId="{F7F1857D-A5D5-46B8-9E0E-1FF4B2BACEC1}" destId="{4FA162A2-F56C-4AC4-85F9-BBC7E95CEDC5}" srcOrd="11" destOrd="0" parTransId="{B811C3BC-937E-4A8A-B562-3C64E59B0E53}" sibTransId="{B46BC466-0E1C-4CB9-BBF8-BD371325A7F1}"/>
    <dgm:cxn modelId="{F53D03DD-0FAE-4863-8AC4-A5E51C037F50}" srcId="{F7F1857D-A5D5-46B8-9E0E-1FF4B2BACEC1}" destId="{16B00510-2AA2-46DE-83A0-EF6159B9E434}" srcOrd="4" destOrd="0" parTransId="{E65E9D24-16B0-4578-91B8-7FF6AFEE5BE2}" sibTransId="{822F4A17-06D3-46AE-BE06-3DF23FB46680}"/>
    <dgm:cxn modelId="{65EEF2CB-A5C5-4F34-8897-8021B105A101}" type="presOf" srcId="{03328B31-B8C8-48B3-827A-DF0E287B8C7C}" destId="{1342340C-BF41-4B8B-8C28-2255E92AB4D5}" srcOrd="0" destOrd="0" presId="urn:microsoft.com/office/officeart/2005/8/layout/default"/>
    <dgm:cxn modelId="{D1CE6389-0E67-4B3B-83EF-61436C30F7F6}" type="presOf" srcId="{459FB311-90F0-41B3-8471-0AA72E13E0FE}" destId="{0AF984B3-C6D1-490A-8D71-6F3887C6CE3A}" srcOrd="0" destOrd="0" presId="urn:microsoft.com/office/officeart/2005/8/layout/default"/>
    <dgm:cxn modelId="{915801AB-C431-4BA0-96BC-379AF40E121D}" type="presOf" srcId="{16B00510-2AA2-46DE-83A0-EF6159B9E434}" destId="{3A8AE402-60E7-4638-A74F-88ECF1FA268B}" srcOrd="0" destOrd="0" presId="urn:microsoft.com/office/officeart/2005/8/layout/default"/>
    <dgm:cxn modelId="{BDCD9F70-D078-43D7-A8F8-CD64F2982B53}" srcId="{F7F1857D-A5D5-46B8-9E0E-1FF4B2BACEC1}" destId="{97795FED-8EED-4913-92A2-E74A18C7C122}" srcOrd="7" destOrd="0" parTransId="{FF70D6A1-B639-46FF-A17D-98EDCD67F98A}" sibTransId="{B1F05E67-98A4-49F0-BA64-5790612F06B5}"/>
    <dgm:cxn modelId="{15B352F5-92D4-4C1A-9B87-B988441CAD51}" type="presParOf" srcId="{98890377-4045-4AB2-991B-ABE4BFF4BAB9}" destId="{3DBB02A2-D6B6-4935-9C4E-591C26CD6DA3}" srcOrd="0" destOrd="0" presId="urn:microsoft.com/office/officeart/2005/8/layout/default"/>
    <dgm:cxn modelId="{B551252A-3438-4B3B-A881-D3E63D8FD329}" type="presParOf" srcId="{98890377-4045-4AB2-991B-ABE4BFF4BAB9}" destId="{B31E1EEB-63DB-4970-8055-0C39840D2CEB}" srcOrd="1" destOrd="0" presId="urn:microsoft.com/office/officeart/2005/8/layout/default"/>
    <dgm:cxn modelId="{B11AC461-FB7D-4D57-AF6E-06F4851D73A6}" type="presParOf" srcId="{98890377-4045-4AB2-991B-ABE4BFF4BAB9}" destId="{939784D7-FA4E-49E1-BB9A-625484C70439}" srcOrd="2" destOrd="0" presId="urn:microsoft.com/office/officeart/2005/8/layout/default"/>
    <dgm:cxn modelId="{046BA838-E286-474A-B4A4-342648FEB6D5}" type="presParOf" srcId="{98890377-4045-4AB2-991B-ABE4BFF4BAB9}" destId="{823810D3-434F-4CC8-A1FF-6342AF0DC01A}" srcOrd="3" destOrd="0" presId="urn:microsoft.com/office/officeart/2005/8/layout/default"/>
    <dgm:cxn modelId="{7CA57800-31D1-48E2-ACDB-7B97EED6585B}" type="presParOf" srcId="{98890377-4045-4AB2-991B-ABE4BFF4BAB9}" destId="{1342340C-BF41-4B8B-8C28-2255E92AB4D5}" srcOrd="4" destOrd="0" presId="urn:microsoft.com/office/officeart/2005/8/layout/default"/>
    <dgm:cxn modelId="{C67387B4-B9E2-4EA1-B754-E37537435AD3}" type="presParOf" srcId="{98890377-4045-4AB2-991B-ABE4BFF4BAB9}" destId="{9AAAAFBD-84E5-4DFA-B41D-0FDD349C26F1}" srcOrd="5" destOrd="0" presId="urn:microsoft.com/office/officeart/2005/8/layout/default"/>
    <dgm:cxn modelId="{77C1941B-C3F5-43D0-B847-006749A66640}" type="presParOf" srcId="{98890377-4045-4AB2-991B-ABE4BFF4BAB9}" destId="{78653994-90CC-4D5B-9D14-6183FA094374}" srcOrd="6" destOrd="0" presId="urn:microsoft.com/office/officeart/2005/8/layout/default"/>
    <dgm:cxn modelId="{DC00CD35-E7D1-49F3-AB93-585F254807F6}" type="presParOf" srcId="{98890377-4045-4AB2-991B-ABE4BFF4BAB9}" destId="{37C861E2-3716-4478-BEF5-24141DE2075A}" srcOrd="7" destOrd="0" presId="urn:microsoft.com/office/officeart/2005/8/layout/default"/>
    <dgm:cxn modelId="{0D390826-AA49-4329-8582-F825719AB011}" type="presParOf" srcId="{98890377-4045-4AB2-991B-ABE4BFF4BAB9}" destId="{3A8AE402-60E7-4638-A74F-88ECF1FA268B}" srcOrd="8" destOrd="0" presId="urn:microsoft.com/office/officeart/2005/8/layout/default"/>
    <dgm:cxn modelId="{359E4992-ADC9-49C2-A489-84A8244AF91C}" type="presParOf" srcId="{98890377-4045-4AB2-991B-ABE4BFF4BAB9}" destId="{7C3AE97A-71AD-444D-8183-8D2EC8F0D212}" srcOrd="9" destOrd="0" presId="urn:microsoft.com/office/officeart/2005/8/layout/default"/>
    <dgm:cxn modelId="{E35F540E-96B9-47A9-8BE5-E17D477736A4}" type="presParOf" srcId="{98890377-4045-4AB2-991B-ABE4BFF4BAB9}" destId="{2B986F1D-194C-4A8F-87CD-B14898177869}" srcOrd="10" destOrd="0" presId="urn:microsoft.com/office/officeart/2005/8/layout/default"/>
    <dgm:cxn modelId="{083E8890-E283-467E-823D-2185103B5F79}" type="presParOf" srcId="{98890377-4045-4AB2-991B-ABE4BFF4BAB9}" destId="{3E5324B4-9745-4FB1-969B-6FB4A7A225B0}" srcOrd="11" destOrd="0" presId="urn:microsoft.com/office/officeart/2005/8/layout/default"/>
    <dgm:cxn modelId="{6E674172-3E62-49F5-9383-7C6F18D5899C}" type="presParOf" srcId="{98890377-4045-4AB2-991B-ABE4BFF4BAB9}" destId="{9AE1A888-AD07-4E8D-A39E-234BBB29E43F}" srcOrd="12" destOrd="0" presId="urn:microsoft.com/office/officeart/2005/8/layout/default"/>
    <dgm:cxn modelId="{75717556-2B24-4F01-8F14-CC832E202CC7}" type="presParOf" srcId="{98890377-4045-4AB2-991B-ABE4BFF4BAB9}" destId="{51016C25-8FED-433D-BFAE-9E390FA869CB}" srcOrd="13" destOrd="0" presId="urn:microsoft.com/office/officeart/2005/8/layout/default"/>
    <dgm:cxn modelId="{3FA0DA26-F645-4D6D-AA8B-139B925D4A3F}" type="presParOf" srcId="{98890377-4045-4AB2-991B-ABE4BFF4BAB9}" destId="{1BAE3D6C-F51C-4E66-BA8C-16207105FD3E}" srcOrd="14" destOrd="0" presId="urn:microsoft.com/office/officeart/2005/8/layout/default"/>
    <dgm:cxn modelId="{B139E71F-C78C-4B40-BD3E-D888BBD1DBF2}" type="presParOf" srcId="{98890377-4045-4AB2-991B-ABE4BFF4BAB9}" destId="{D35E0E7E-4A45-4C98-8F85-133E17867CDE}" srcOrd="15" destOrd="0" presId="urn:microsoft.com/office/officeart/2005/8/layout/default"/>
    <dgm:cxn modelId="{FE93B223-0203-473F-88CD-2E4F1B1C5768}" type="presParOf" srcId="{98890377-4045-4AB2-991B-ABE4BFF4BAB9}" destId="{C7F8AAD8-24A7-4EEF-AE85-ABD93F383296}" srcOrd="16" destOrd="0" presId="urn:microsoft.com/office/officeart/2005/8/layout/default"/>
    <dgm:cxn modelId="{53B8E18C-4D3E-42E8-B564-E2D3C883DE7D}" type="presParOf" srcId="{98890377-4045-4AB2-991B-ABE4BFF4BAB9}" destId="{90B41285-8FEB-4131-884A-4C0078AB01C3}" srcOrd="17" destOrd="0" presId="urn:microsoft.com/office/officeart/2005/8/layout/default"/>
    <dgm:cxn modelId="{6AD2752D-2A85-4D48-BD77-BD804F1BA0DF}" type="presParOf" srcId="{98890377-4045-4AB2-991B-ABE4BFF4BAB9}" destId="{763FE276-2A10-4D02-8ABF-82E3306DA0AE}" srcOrd="18" destOrd="0" presId="urn:microsoft.com/office/officeart/2005/8/layout/default"/>
    <dgm:cxn modelId="{4B0CA5CD-DC47-4C27-89D5-F6F96A93D3B5}" type="presParOf" srcId="{98890377-4045-4AB2-991B-ABE4BFF4BAB9}" destId="{C5AD1127-F9AF-4F82-BA72-0BCD7C2267F6}" srcOrd="19" destOrd="0" presId="urn:microsoft.com/office/officeart/2005/8/layout/default"/>
    <dgm:cxn modelId="{3E12A904-87C8-4503-B39D-2B5C7B93D550}" type="presParOf" srcId="{98890377-4045-4AB2-991B-ABE4BFF4BAB9}" destId="{0AF984B3-C6D1-490A-8D71-6F3887C6CE3A}" srcOrd="20" destOrd="0" presId="urn:microsoft.com/office/officeart/2005/8/layout/default"/>
    <dgm:cxn modelId="{0BA16657-03B6-45BC-94FF-D7E88415B356}" type="presParOf" srcId="{98890377-4045-4AB2-991B-ABE4BFF4BAB9}" destId="{5B7D0674-816D-49F8-8D7B-D8144A6CAEB3}" srcOrd="21" destOrd="0" presId="urn:microsoft.com/office/officeart/2005/8/layout/default"/>
    <dgm:cxn modelId="{C3D2CBDA-4008-4ED7-B1F8-A267104A1845}" type="presParOf" srcId="{98890377-4045-4AB2-991B-ABE4BFF4BAB9}" destId="{E3D295E4-A110-430F-B8A1-C5758D56E48D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0F5B17-7105-43A7-B1F7-2CB5D7ED779E}">
      <dsp:nvSpPr>
        <dsp:cNvPr id="0" name=""/>
        <dsp:cNvSpPr/>
      </dsp:nvSpPr>
      <dsp:spPr>
        <a:xfrm>
          <a:off x="0" y="34079"/>
          <a:ext cx="7416824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ходити</a:t>
          </a:r>
          <a:r>
            <a:rPr lang="ru-RU" sz="1600" kern="1200" dirty="0" smtClean="0"/>
            <a:t> — </a:t>
          </a:r>
          <a:r>
            <a:rPr lang="ru-RU" sz="1600" kern="1200" dirty="0" err="1" smtClean="0"/>
            <a:t>крокувати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марширувати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поспішати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плентатися</a:t>
          </a:r>
          <a:r>
            <a:rPr lang="ru-RU" sz="1600" kern="1200" dirty="0" smtClean="0"/>
            <a:t>; </a:t>
          </a:r>
          <a:endParaRPr lang="ru-RU" sz="1600" kern="1200" dirty="0"/>
        </a:p>
      </dsp:txBody>
      <dsp:txXfrm>
        <a:off x="0" y="34079"/>
        <a:ext cx="7416824" cy="383760"/>
      </dsp:txXfrm>
    </dsp:sp>
    <dsp:sp modelId="{7F594E51-1C5F-487D-AA0A-F38747B68701}">
      <dsp:nvSpPr>
        <dsp:cNvPr id="0" name=""/>
        <dsp:cNvSpPr/>
      </dsp:nvSpPr>
      <dsp:spPr>
        <a:xfrm>
          <a:off x="0" y="463920"/>
          <a:ext cx="7416824" cy="383760"/>
        </a:xfrm>
        <a:prstGeom prst="roundRect">
          <a:avLst/>
        </a:prstGeom>
        <a:solidFill>
          <a:schemeClr val="accent3">
            <a:hueOff val="1955038"/>
            <a:satOff val="-4454"/>
            <a:lumOff val="178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стійкий</a:t>
          </a:r>
          <a:r>
            <a:rPr lang="ru-RU" sz="1600" kern="1200" dirty="0" smtClean="0"/>
            <a:t> — </a:t>
          </a:r>
          <a:r>
            <a:rPr lang="ru-RU" sz="1600" kern="1200" dirty="0" err="1" smtClean="0"/>
            <a:t>міцний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непохитний</a:t>
          </a:r>
          <a:r>
            <a:rPr lang="ru-RU" sz="1600" kern="1200" dirty="0" smtClean="0"/>
            <a:t>; </a:t>
          </a:r>
          <a:endParaRPr lang="ru-RU" sz="1600" kern="1200" dirty="0"/>
        </a:p>
      </dsp:txBody>
      <dsp:txXfrm>
        <a:off x="0" y="463920"/>
        <a:ext cx="7416824" cy="383760"/>
      </dsp:txXfrm>
    </dsp:sp>
    <dsp:sp modelId="{45FBBB48-3C30-471C-9A1A-CB888FB7CBD6}">
      <dsp:nvSpPr>
        <dsp:cNvPr id="0" name=""/>
        <dsp:cNvSpPr/>
      </dsp:nvSpPr>
      <dsp:spPr>
        <a:xfrm>
          <a:off x="0" y="893760"/>
          <a:ext cx="7416824" cy="383760"/>
        </a:xfrm>
        <a:prstGeom prst="roundRect">
          <a:avLst/>
        </a:prstGeom>
        <a:solidFill>
          <a:schemeClr val="accent3">
            <a:hueOff val="3910076"/>
            <a:satOff val="-8908"/>
            <a:lumOff val="35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сміятися</a:t>
          </a:r>
          <a:r>
            <a:rPr lang="ru-RU" sz="1600" kern="1200" dirty="0" smtClean="0"/>
            <a:t> — </a:t>
          </a:r>
          <a:r>
            <a:rPr lang="ru-RU" sz="1600" kern="1200" dirty="0" err="1" smtClean="0"/>
            <a:t>реготати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хихикати</a:t>
          </a:r>
          <a:r>
            <a:rPr lang="ru-RU" sz="1600" kern="1200" dirty="0" smtClean="0"/>
            <a:t>; </a:t>
          </a:r>
          <a:endParaRPr lang="ru-RU" sz="1600" kern="1200" dirty="0"/>
        </a:p>
      </dsp:txBody>
      <dsp:txXfrm>
        <a:off x="0" y="893760"/>
        <a:ext cx="7416824" cy="383760"/>
      </dsp:txXfrm>
    </dsp:sp>
    <dsp:sp modelId="{85543AA3-039B-4568-AD80-4FC5CA1755C6}">
      <dsp:nvSpPr>
        <dsp:cNvPr id="0" name=""/>
        <dsp:cNvSpPr/>
      </dsp:nvSpPr>
      <dsp:spPr>
        <a:xfrm>
          <a:off x="0" y="1323600"/>
          <a:ext cx="7416824" cy="383760"/>
        </a:xfrm>
        <a:prstGeom prst="roundRect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безжалісний</a:t>
          </a:r>
          <a:r>
            <a:rPr lang="ru-RU" sz="1600" kern="1200" dirty="0" smtClean="0"/>
            <a:t> — </a:t>
          </a:r>
          <a:r>
            <a:rPr lang="ru-RU" sz="1600" kern="1200" dirty="0" err="1" smtClean="0"/>
            <a:t>безсердечний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жорстокий</a:t>
          </a:r>
          <a:r>
            <a:rPr lang="ru-RU" sz="1600" kern="1200" dirty="0" smtClean="0"/>
            <a:t>; </a:t>
          </a:r>
          <a:endParaRPr lang="ru-RU" sz="1600" kern="1200" dirty="0"/>
        </a:p>
      </dsp:txBody>
      <dsp:txXfrm>
        <a:off x="0" y="1323600"/>
        <a:ext cx="7416824" cy="383760"/>
      </dsp:txXfrm>
    </dsp:sp>
    <dsp:sp modelId="{D33CA32E-0C79-4EC8-B591-79BA7579CE49}">
      <dsp:nvSpPr>
        <dsp:cNvPr id="0" name=""/>
        <dsp:cNvSpPr/>
      </dsp:nvSpPr>
      <dsp:spPr>
        <a:xfrm>
          <a:off x="0" y="1753440"/>
          <a:ext cx="7416824" cy="383760"/>
        </a:xfrm>
        <a:prstGeom prst="roundRect">
          <a:avLst/>
        </a:prstGeom>
        <a:solidFill>
          <a:schemeClr val="accent3">
            <a:hueOff val="7820152"/>
            <a:satOff val="-17817"/>
            <a:lumOff val="714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метелиця</a:t>
          </a:r>
          <a:r>
            <a:rPr lang="ru-RU" sz="1600" kern="1200" dirty="0" smtClean="0"/>
            <a:t> — </a:t>
          </a:r>
          <a:r>
            <a:rPr lang="ru-RU" sz="1600" kern="1200" dirty="0" err="1" smtClean="0"/>
            <a:t>хуртовина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завірюха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хуга</a:t>
          </a:r>
          <a:r>
            <a:rPr lang="ru-RU" sz="1600" kern="1200" dirty="0" smtClean="0"/>
            <a:t>; </a:t>
          </a:r>
          <a:endParaRPr lang="ru-RU" sz="1600" kern="1200" dirty="0"/>
        </a:p>
      </dsp:txBody>
      <dsp:txXfrm>
        <a:off x="0" y="1753440"/>
        <a:ext cx="7416824" cy="383760"/>
      </dsp:txXfrm>
    </dsp:sp>
    <dsp:sp modelId="{F02B5045-D30E-4E09-B58F-5FA3B1746B3C}">
      <dsp:nvSpPr>
        <dsp:cNvPr id="0" name=""/>
        <dsp:cNvSpPr/>
      </dsp:nvSpPr>
      <dsp:spPr>
        <a:xfrm>
          <a:off x="0" y="2183280"/>
          <a:ext cx="7416824" cy="383760"/>
        </a:xfrm>
        <a:prstGeom prst="roundRect">
          <a:avLst/>
        </a:prstGeom>
        <a:solidFill>
          <a:schemeClr val="accent3">
            <a:hueOff val="9775190"/>
            <a:satOff val="-22271"/>
            <a:lumOff val="893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мати</a:t>
          </a:r>
          <a:r>
            <a:rPr lang="ru-RU" sz="1600" kern="1200" dirty="0" smtClean="0"/>
            <a:t> — </a:t>
          </a:r>
          <a:r>
            <a:rPr lang="ru-RU" sz="1600" kern="1200" dirty="0" err="1" smtClean="0"/>
            <a:t>ненька</a:t>
          </a:r>
          <a:r>
            <a:rPr lang="ru-RU" sz="1600" kern="1200" dirty="0" smtClean="0"/>
            <a:t>; </a:t>
          </a:r>
          <a:endParaRPr lang="ru-RU" sz="1600" kern="1200" dirty="0"/>
        </a:p>
      </dsp:txBody>
      <dsp:txXfrm>
        <a:off x="0" y="2183280"/>
        <a:ext cx="7416824" cy="383760"/>
      </dsp:txXfrm>
    </dsp:sp>
    <dsp:sp modelId="{7BCA7DC9-7824-4B50-95D4-D1EF261EA00B}">
      <dsp:nvSpPr>
        <dsp:cNvPr id="0" name=""/>
        <dsp:cNvSpPr/>
      </dsp:nvSpPr>
      <dsp:spPr>
        <a:xfrm>
          <a:off x="0" y="2613120"/>
          <a:ext cx="7416824" cy="383760"/>
        </a:xfrm>
        <a:prstGeom prst="roundRect">
          <a:avLst/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солдат — </a:t>
          </a:r>
          <a:r>
            <a:rPr lang="ru-RU" sz="1600" kern="1200" dirty="0" err="1" smtClean="0"/>
            <a:t>боєць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воїн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армієць</a:t>
          </a:r>
          <a:r>
            <a:rPr lang="ru-RU" sz="1600" kern="1200" dirty="0" smtClean="0"/>
            <a:t>, ратник;</a:t>
          </a:r>
          <a:endParaRPr lang="ru-RU" sz="1600" kern="1200" dirty="0"/>
        </a:p>
      </dsp:txBody>
      <dsp:txXfrm>
        <a:off x="0" y="2613120"/>
        <a:ext cx="7416824" cy="383760"/>
      </dsp:txXfrm>
    </dsp:sp>
    <dsp:sp modelId="{E6BD7BD7-F7F7-4BD2-BED9-A5A15A192DD6}">
      <dsp:nvSpPr>
        <dsp:cNvPr id="0" name=""/>
        <dsp:cNvSpPr/>
      </dsp:nvSpPr>
      <dsp:spPr>
        <a:xfrm>
          <a:off x="0" y="3042960"/>
          <a:ext cx="7416824" cy="383760"/>
        </a:xfrm>
        <a:prstGeom prst="roundRect">
          <a:avLst/>
        </a:prstGeom>
        <a:solidFill>
          <a:schemeClr val="accent3">
            <a:hueOff val="13685265"/>
            <a:satOff val="-31180"/>
            <a:lumOff val="1250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бандит — </a:t>
          </a:r>
          <a:r>
            <a:rPr lang="ru-RU" sz="1600" kern="1200" dirty="0" err="1" smtClean="0"/>
            <a:t>грабіжник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розбійник</a:t>
          </a:r>
          <a:r>
            <a:rPr lang="ru-RU" sz="1600" kern="1200" dirty="0" smtClean="0"/>
            <a:t>; </a:t>
          </a:r>
          <a:endParaRPr lang="ru-RU" sz="1600" kern="1200" dirty="0"/>
        </a:p>
      </dsp:txBody>
      <dsp:txXfrm>
        <a:off x="0" y="3042960"/>
        <a:ext cx="7416824" cy="383760"/>
      </dsp:txXfrm>
    </dsp:sp>
    <dsp:sp modelId="{E6845506-70F4-49CE-86FD-E8896848B2D6}">
      <dsp:nvSpPr>
        <dsp:cNvPr id="0" name=""/>
        <dsp:cNvSpPr/>
      </dsp:nvSpPr>
      <dsp:spPr>
        <a:xfrm>
          <a:off x="0" y="3472800"/>
          <a:ext cx="7416824" cy="383760"/>
        </a:xfrm>
        <a:prstGeom prst="roundRect">
          <a:avLst/>
        </a:prstGeom>
        <a:solidFill>
          <a:schemeClr val="accent3">
            <a:hueOff val="15640303"/>
            <a:satOff val="-35634"/>
            <a:lumOff val="1429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пахучий — </a:t>
          </a:r>
          <a:r>
            <a:rPr lang="ru-RU" sz="1600" kern="1200" dirty="0" err="1" smtClean="0"/>
            <a:t>запашний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духмяний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ароматний</a:t>
          </a:r>
          <a:r>
            <a:rPr lang="ru-RU" sz="1600" kern="1200" dirty="0" smtClean="0"/>
            <a:t>; </a:t>
          </a:r>
          <a:endParaRPr lang="ru-RU" sz="1600" kern="1200" dirty="0"/>
        </a:p>
      </dsp:txBody>
      <dsp:txXfrm>
        <a:off x="0" y="3472800"/>
        <a:ext cx="7416824" cy="383760"/>
      </dsp:txXfrm>
    </dsp:sp>
    <dsp:sp modelId="{41D2D310-0607-4BC3-B7EC-6C12469DD7B4}">
      <dsp:nvSpPr>
        <dsp:cNvPr id="0" name=""/>
        <dsp:cNvSpPr/>
      </dsp:nvSpPr>
      <dsp:spPr>
        <a:xfrm>
          <a:off x="0" y="3902640"/>
          <a:ext cx="7416824" cy="383760"/>
        </a:xfrm>
        <a:prstGeom prst="round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дбати</a:t>
          </a:r>
          <a:r>
            <a:rPr lang="ru-RU" sz="1600" kern="1200" dirty="0" smtClean="0"/>
            <a:t> — </a:t>
          </a:r>
          <a:r>
            <a:rPr lang="ru-RU" sz="1600" kern="1200" dirty="0" err="1" smtClean="0"/>
            <a:t>клопотатися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піклуватися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турбуватися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3902640"/>
        <a:ext cx="7416824" cy="383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BB02A2-D6B6-4935-9C4E-591C26CD6DA3}">
      <dsp:nvSpPr>
        <dsp:cNvPr id="0" name=""/>
        <dsp:cNvSpPr/>
      </dsp:nvSpPr>
      <dsp:spPr>
        <a:xfrm>
          <a:off x="285444" y="67"/>
          <a:ext cx="1756812" cy="10540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тепло — холод </a:t>
          </a:r>
          <a:endParaRPr lang="ru-RU" sz="2400" kern="1200" dirty="0"/>
        </a:p>
      </dsp:txBody>
      <dsp:txXfrm>
        <a:off x="285444" y="67"/>
        <a:ext cx="1756812" cy="1054087"/>
      </dsp:txXfrm>
    </dsp:sp>
    <dsp:sp modelId="{939784D7-FA4E-49E1-BB9A-625484C70439}">
      <dsp:nvSpPr>
        <dsp:cNvPr id="0" name=""/>
        <dsp:cNvSpPr/>
      </dsp:nvSpPr>
      <dsp:spPr>
        <a:xfrm>
          <a:off x="2217937" y="67"/>
          <a:ext cx="1756812" cy="10540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3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рух</a:t>
          </a:r>
          <a:r>
            <a:rPr lang="ru-RU" sz="2400" kern="1200" dirty="0" smtClean="0"/>
            <a:t> — </a:t>
          </a:r>
          <a:r>
            <a:rPr lang="ru-RU" sz="2400" kern="1200" dirty="0" err="1" smtClean="0"/>
            <a:t>спокій</a:t>
          </a:r>
          <a:endParaRPr lang="ru-RU" sz="2400" kern="1200" dirty="0"/>
        </a:p>
      </dsp:txBody>
      <dsp:txXfrm>
        <a:off x="2217937" y="67"/>
        <a:ext cx="1756812" cy="1054087"/>
      </dsp:txXfrm>
    </dsp:sp>
    <dsp:sp modelId="{1342340C-BF41-4B8B-8C28-2255E92AB4D5}">
      <dsp:nvSpPr>
        <dsp:cNvPr id="0" name=""/>
        <dsp:cNvSpPr/>
      </dsp:nvSpPr>
      <dsp:spPr>
        <a:xfrm>
          <a:off x="4150431" y="67"/>
          <a:ext cx="1756812" cy="10540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день — </a:t>
          </a:r>
          <a:r>
            <a:rPr lang="ru-RU" sz="2400" kern="1200" dirty="0" err="1" smtClean="0"/>
            <a:t>ніч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4150431" y="67"/>
        <a:ext cx="1756812" cy="1054087"/>
      </dsp:txXfrm>
    </dsp:sp>
    <dsp:sp modelId="{78653994-90CC-4D5B-9D14-6183FA094374}">
      <dsp:nvSpPr>
        <dsp:cNvPr id="0" name=""/>
        <dsp:cNvSpPr/>
      </dsp:nvSpPr>
      <dsp:spPr>
        <a:xfrm>
          <a:off x="285444" y="1229836"/>
          <a:ext cx="1756812" cy="10540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5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початок — </a:t>
          </a:r>
          <a:r>
            <a:rPr lang="ru-RU" sz="2400" kern="1200" dirty="0" err="1" smtClean="0"/>
            <a:t>кінець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285444" y="1229836"/>
        <a:ext cx="1756812" cy="1054087"/>
      </dsp:txXfrm>
    </dsp:sp>
    <dsp:sp modelId="{3A8AE402-60E7-4638-A74F-88ECF1FA268B}">
      <dsp:nvSpPr>
        <dsp:cNvPr id="0" name=""/>
        <dsp:cNvSpPr/>
      </dsp:nvSpPr>
      <dsp:spPr>
        <a:xfrm>
          <a:off x="2217937" y="1229836"/>
          <a:ext cx="1756812" cy="10540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6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добре — погано</a:t>
          </a:r>
          <a:endParaRPr lang="ru-RU" sz="2400" kern="1200" dirty="0"/>
        </a:p>
      </dsp:txBody>
      <dsp:txXfrm>
        <a:off x="2217937" y="1229836"/>
        <a:ext cx="1756812" cy="1054087"/>
      </dsp:txXfrm>
    </dsp:sp>
    <dsp:sp modelId="{2B986F1D-194C-4A8F-87CD-B14898177869}">
      <dsp:nvSpPr>
        <dsp:cNvPr id="0" name=""/>
        <dsp:cNvSpPr/>
      </dsp:nvSpPr>
      <dsp:spPr>
        <a:xfrm>
          <a:off x="4150431" y="1229836"/>
          <a:ext cx="1756812" cy="10540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весело — </a:t>
          </a:r>
          <a:r>
            <a:rPr lang="ru-RU" sz="2400" kern="1200" dirty="0" err="1" smtClean="0"/>
            <a:t>сумно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4150431" y="1229836"/>
        <a:ext cx="1756812" cy="1054087"/>
      </dsp:txXfrm>
    </dsp:sp>
    <dsp:sp modelId="{9AE1A888-AD07-4E8D-A39E-234BBB29E43F}">
      <dsp:nvSpPr>
        <dsp:cNvPr id="0" name=""/>
        <dsp:cNvSpPr/>
      </dsp:nvSpPr>
      <dsp:spPr>
        <a:xfrm>
          <a:off x="285444" y="2459605"/>
          <a:ext cx="1756812" cy="10540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3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чорний</a:t>
          </a:r>
          <a:r>
            <a:rPr lang="ru-RU" sz="2400" kern="1200" dirty="0" smtClean="0"/>
            <a:t> — </a:t>
          </a:r>
          <a:r>
            <a:rPr lang="ru-RU" sz="2400" kern="1200" dirty="0" err="1" smtClean="0"/>
            <a:t>білий</a:t>
          </a:r>
          <a:endParaRPr lang="ru-RU" sz="2400" kern="1200" dirty="0"/>
        </a:p>
      </dsp:txBody>
      <dsp:txXfrm>
        <a:off x="285444" y="2459605"/>
        <a:ext cx="1756812" cy="1054087"/>
      </dsp:txXfrm>
    </dsp:sp>
    <dsp:sp modelId="{1BAE3D6C-F51C-4E66-BA8C-16207105FD3E}">
      <dsp:nvSpPr>
        <dsp:cNvPr id="0" name=""/>
        <dsp:cNvSpPr/>
      </dsp:nvSpPr>
      <dsp:spPr>
        <a:xfrm>
          <a:off x="2217937" y="2459605"/>
          <a:ext cx="1756812" cy="10540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твердість</a:t>
          </a:r>
          <a:r>
            <a:rPr lang="ru-RU" sz="2400" kern="1200" dirty="0" smtClean="0"/>
            <a:t> — </a:t>
          </a:r>
          <a:r>
            <a:rPr lang="ru-RU" sz="2400" kern="1200" dirty="0" err="1" smtClean="0"/>
            <a:t>м'якість</a:t>
          </a:r>
          <a:endParaRPr lang="ru-RU" sz="2400" kern="1200" dirty="0"/>
        </a:p>
      </dsp:txBody>
      <dsp:txXfrm>
        <a:off x="2217937" y="2459605"/>
        <a:ext cx="1756812" cy="1054087"/>
      </dsp:txXfrm>
    </dsp:sp>
    <dsp:sp modelId="{C7F8AAD8-24A7-4EEF-AE85-ABD93F383296}">
      <dsp:nvSpPr>
        <dsp:cNvPr id="0" name=""/>
        <dsp:cNvSpPr/>
      </dsp:nvSpPr>
      <dsp:spPr>
        <a:xfrm>
          <a:off x="4150431" y="2459605"/>
          <a:ext cx="1756812" cy="10540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5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говорити</a:t>
          </a:r>
          <a:r>
            <a:rPr lang="ru-RU" sz="2400" kern="1200" dirty="0" smtClean="0"/>
            <a:t> — </a:t>
          </a:r>
          <a:r>
            <a:rPr lang="ru-RU" sz="2400" kern="1200" dirty="0" err="1" smtClean="0"/>
            <a:t>мовчати</a:t>
          </a:r>
          <a:endParaRPr lang="ru-RU" sz="2400" kern="1200" dirty="0"/>
        </a:p>
      </dsp:txBody>
      <dsp:txXfrm>
        <a:off x="4150431" y="2459605"/>
        <a:ext cx="1756812" cy="1054087"/>
      </dsp:txXfrm>
    </dsp:sp>
    <dsp:sp modelId="{763FE276-2A10-4D02-8ABF-82E3306DA0AE}">
      <dsp:nvSpPr>
        <dsp:cNvPr id="0" name=""/>
        <dsp:cNvSpPr/>
      </dsp:nvSpPr>
      <dsp:spPr>
        <a:xfrm>
          <a:off x="285444" y="3689373"/>
          <a:ext cx="1756812" cy="10540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6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сидіти</a:t>
          </a:r>
          <a:r>
            <a:rPr lang="ru-RU" sz="2400" kern="1200" dirty="0" smtClean="0"/>
            <a:t> — </a:t>
          </a:r>
          <a:r>
            <a:rPr lang="ru-RU" sz="2400" kern="1200" dirty="0" err="1" smtClean="0"/>
            <a:t>стояти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285444" y="3689373"/>
        <a:ext cx="1756812" cy="1054087"/>
      </dsp:txXfrm>
    </dsp:sp>
    <dsp:sp modelId="{0AF984B3-C6D1-490A-8D71-6F3887C6CE3A}">
      <dsp:nvSpPr>
        <dsp:cNvPr id="0" name=""/>
        <dsp:cNvSpPr/>
      </dsp:nvSpPr>
      <dsp:spPr>
        <a:xfrm>
          <a:off x="2217937" y="3689373"/>
          <a:ext cx="1756812" cy="10540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друг — ворог</a:t>
          </a:r>
          <a:endParaRPr lang="ru-RU" sz="2400" kern="1200" dirty="0"/>
        </a:p>
      </dsp:txBody>
      <dsp:txXfrm>
        <a:off x="2217937" y="3689373"/>
        <a:ext cx="1756812" cy="1054087"/>
      </dsp:txXfrm>
    </dsp:sp>
    <dsp:sp modelId="{E3D295E4-A110-430F-B8A1-C5758D56E48D}">
      <dsp:nvSpPr>
        <dsp:cNvPr id="0" name=""/>
        <dsp:cNvSpPr/>
      </dsp:nvSpPr>
      <dsp:spPr>
        <a:xfrm>
          <a:off x="4150431" y="3689373"/>
          <a:ext cx="1756812" cy="1054087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3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зима — </a:t>
          </a:r>
          <a:r>
            <a:rPr lang="ru-RU" sz="2400" kern="1200" dirty="0" err="1" smtClean="0"/>
            <a:t>літо</a:t>
          </a:r>
          <a:r>
            <a:rPr lang="ru-RU" sz="2400" kern="1200" dirty="0" smtClean="0"/>
            <a:t> </a:t>
          </a:r>
          <a:endParaRPr lang="ru-RU" sz="2400" kern="1200" dirty="0"/>
        </a:p>
      </dsp:txBody>
      <dsp:txXfrm>
        <a:off x="4150431" y="3689373"/>
        <a:ext cx="1756812" cy="1054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877272"/>
            <a:ext cx="6400800" cy="550912"/>
          </a:xfrm>
        </p:spPr>
        <p:txBody>
          <a:bodyPr>
            <a:normAutofit/>
          </a:bodyPr>
          <a:lstStyle/>
          <a:p>
            <a:r>
              <a:rPr lang="ru-RU" sz="1400" dirty="0" err="1" smtClean="0"/>
              <a:t>Підготувала</a:t>
            </a:r>
            <a:r>
              <a:rPr lang="ru-RU" sz="1400" dirty="0" smtClean="0"/>
              <a:t> </a:t>
            </a:r>
            <a:r>
              <a:rPr lang="ru-RU" sz="1400" dirty="0" err="1" smtClean="0"/>
              <a:t>Алєксєєнко</a:t>
            </a:r>
            <a:r>
              <a:rPr lang="ru-RU" sz="1400" dirty="0" smtClean="0"/>
              <a:t> </a:t>
            </a:r>
            <a:r>
              <a:rPr lang="ru-RU" sz="1400" dirty="0" err="1" smtClean="0"/>
              <a:t>Вероніка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Лексика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37170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Згорають</a:t>
            </a:r>
            <a:r>
              <a:rPr lang="ru-RU" dirty="0" smtClean="0"/>
              <a:t> </a:t>
            </a:r>
            <a:r>
              <a:rPr lang="ru-RU" dirty="0" err="1" smtClean="0"/>
              <a:t>очі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, </a:t>
            </a:r>
            <a:r>
              <a:rPr lang="ru-RU" dirty="0" err="1" smtClean="0"/>
              <a:t>згорають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 </a:t>
            </a:r>
            <a:r>
              <a:rPr lang="ru-RU" dirty="0" err="1" smtClean="0"/>
              <a:t>повіки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Та </a:t>
            </a:r>
            <a:r>
              <a:rPr lang="ru-RU" dirty="0" err="1" smtClean="0"/>
              <a:t>є</a:t>
            </a:r>
            <a:r>
              <a:rPr lang="ru-RU" dirty="0" smtClean="0"/>
              <a:t> слова,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рвуть</a:t>
            </a:r>
            <a:r>
              <a:rPr lang="ru-RU" dirty="0" smtClean="0"/>
              <a:t> </a:t>
            </a:r>
            <a:r>
              <a:rPr lang="ru-RU" dirty="0" err="1" smtClean="0"/>
              <a:t>байдужий</a:t>
            </a:r>
            <a:r>
              <a:rPr lang="ru-RU" dirty="0" smtClean="0"/>
              <a:t> рот. </a:t>
            </a:r>
            <a:br>
              <a:rPr lang="ru-RU" dirty="0" smtClean="0"/>
            </a:br>
            <a:r>
              <a:rPr lang="ru-RU" dirty="0" err="1" smtClean="0"/>
              <a:t>Це</a:t>
            </a:r>
            <a:r>
              <a:rPr lang="ru-RU" dirty="0" smtClean="0"/>
              <a:t> наше слово. Жить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повіки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Народ </a:t>
            </a:r>
            <a:r>
              <a:rPr lang="ru-RU" dirty="0" err="1" smtClean="0"/>
              <a:t>всевічний</a:t>
            </a:r>
            <a:r>
              <a:rPr lang="ru-RU" dirty="0" smtClean="0"/>
              <a:t>. Слово — наш народ. 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1">
                <a:tint val="66000"/>
                <a:satMod val="160000"/>
              </a:schemeClr>
            </a:gs>
            <a:gs pos="50000">
              <a:schemeClr val="tx2">
                <a:lumMod val="25000"/>
              </a:schemeClr>
            </a:gs>
            <a:gs pos="32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Перший </a:t>
            </a:r>
            <a:r>
              <a:rPr lang="ru-RU" dirty="0" smtClean="0"/>
              <a:t>– </a:t>
            </a:r>
            <a:r>
              <a:rPr lang="ru-RU" dirty="0" err="1" smtClean="0"/>
              <a:t>однозначні</a:t>
            </a:r>
            <a:r>
              <a:rPr lang="ru-RU" dirty="0" smtClean="0"/>
              <a:t> слова, </a:t>
            </a:r>
            <a:r>
              <a:rPr lang="ru-RU" dirty="0" err="1" smtClean="0"/>
              <a:t>другий</a:t>
            </a:r>
            <a:r>
              <a:rPr lang="ru-RU" dirty="0" smtClean="0"/>
              <a:t> – </a:t>
            </a:r>
            <a:r>
              <a:rPr lang="ru-RU" dirty="0" err="1" smtClean="0"/>
              <a:t>багатозначні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Калина, </a:t>
            </a:r>
            <a:r>
              <a:rPr lang="ru-RU" dirty="0" err="1" smtClean="0"/>
              <a:t>лінія</a:t>
            </a:r>
            <a:r>
              <a:rPr lang="ru-RU" dirty="0" smtClean="0"/>
              <a:t>, дятел, </a:t>
            </a:r>
            <a:r>
              <a:rPr lang="ru-RU" dirty="0" err="1" smtClean="0"/>
              <a:t>Карпати</a:t>
            </a:r>
            <a:r>
              <a:rPr lang="ru-RU" dirty="0" smtClean="0"/>
              <a:t>, </a:t>
            </a:r>
            <a:r>
              <a:rPr lang="ru-RU" dirty="0" err="1" smtClean="0"/>
              <a:t>мова</a:t>
            </a:r>
            <a:r>
              <a:rPr lang="ru-RU" dirty="0" smtClean="0"/>
              <a:t>, </a:t>
            </a:r>
            <a:r>
              <a:rPr lang="ru-RU" dirty="0" err="1" smtClean="0"/>
              <a:t>сміється</a:t>
            </a:r>
            <a:r>
              <a:rPr lang="ru-RU" dirty="0" smtClean="0"/>
              <a:t>, </a:t>
            </a:r>
            <a:r>
              <a:rPr lang="ru-RU" dirty="0" err="1" smtClean="0"/>
              <a:t>важкий</a:t>
            </a:r>
            <a:r>
              <a:rPr lang="ru-RU" dirty="0" smtClean="0"/>
              <a:t>, буква, ясен, </a:t>
            </a:r>
            <a:r>
              <a:rPr lang="ru-RU" dirty="0" err="1" smtClean="0"/>
              <a:t>чорнобривці</a:t>
            </a:r>
            <a:r>
              <a:rPr lang="ru-RU" dirty="0" smtClean="0"/>
              <a:t>, </a:t>
            </a:r>
            <a:r>
              <a:rPr lang="ru-RU" dirty="0" err="1" smtClean="0"/>
              <a:t>вушко</a:t>
            </a:r>
            <a:r>
              <a:rPr lang="ru-RU" dirty="0" smtClean="0"/>
              <a:t>, </a:t>
            </a:r>
            <a:r>
              <a:rPr lang="ru-RU" dirty="0" err="1" smtClean="0"/>
              <a:t>будинок</a:t>
            </a:r>
            <a:r>
              <a:rPr lang="ru-RU" dirty="0" smtClean="0"/>
              <a:t>, шприц, собака, </a:t>
            </a:r>
            <a:r>
              <a:rPr lang="ru-RU" dirty="0" err="1" smtClean="0"/>
              <a:t>стіна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Записати</a:t>
            </a:r>
            <a:r>
              <a:rPr lang="ru-RU" dirty="0" smtClean="0"/>
              <a:t> слова у два </a:t>
            </a:r>
            <a:r>
              <a:rPr lang="ru-RU" dirty="0" err="1" smtClean="0"/>
              <a:t>стовпчики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Стрічка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марлі</a:t>
            </a:r>
            <a:r>
              <a:rPr lang="ru-RU" dirty="0" smtClean="0"/>
              <a:t> для </a:t>
            </a:r>
            <a:r>
              <a:rPr lang="ru-RU" dirty="0" err="1" smtClean="0"/>
              <a:t>перев’язування</a:t>
            </a:r>
            <a:r>
              <a:rPr lang="ru-RU" dirty="0" smtClean="0"/>
              <a:t> ран. </a:t>
            </a:r>
          </a:p>
          <a:p>
            <a:r>
              <a:rPr lang="ru-RU" dirty="0" smtClean="0"/>
              <a:t>Великий </a:t>
            </a:r>
            <a:r>
              <a:rPr lang="ru-RU" dirty="0" err="1" smtClean="0"/>
              <a:t>сосновий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Гурт, </a:t>
            </a:r>
            <a:r>
              <a:rPr lang="ru-RU" dirty="0" err="1" smtClean="0"/>
              <a:t>овець</a:t>
            </a:r>
            <a:r>
              <a:rPr lang="ru-RU" dirty="0" smtClean="0"/>
              <a:t>, </a:t>
            </a:r>
            <a:r>
              <a:rPr lang="ru-RU" dirty="0" err="1" smtClean="0"/>
              <a:t>кіз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Вода, доведена до </a:t>
            </a:r>
            <a:r>
              <a:rPr lang="ru-RU" dirty="0" err="1" smtClean="0"/>
              <a:t>кипіння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Липка </a:t>
            </a:r>
            <a:r>
              <a:rPr lang="ru-RU" dirty="0" err="1" smtClean="0"/>
              <a:t>речовина</a:t>
            </a:r>
            <a:r>
              <a:rPr lang="ru-RU" dirty="0" smtClean="0"/>
              <a:t>, </a:t>
            </a:r>
            <a:r>
              <a:rPr lang="ru-RU" dirty="0" err="1" smtClean="0"/>
              <a:t>вживається</a:t>
            </a:r>
            <a:r>
              <a:rPr lang="ru-RU" dirty="0" smtClean="0"/>
              <a:t> для </a:t>
            </a:r>
            <a:r>
              <a:rPr lang="ru-RU" dirty="0" err="1" smtClean="0"/>
              <a:t>міцного</a:t>
            </a:r>
            <a:r>
              <a:rPr lang="ru-RU" dirty="0" smtClean="0"/>
              <a:t> </a:t>
            </a:r>
            <a:r>
              <a:rPr lang="ru-RU" dirty="0" err="1" smtClean="0"/>
              <a:t>з’єднання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</a:t>
            </a:r>
            <a:r>
              <a:rPr lang="ru-RU" dirty="0" err="1" smtClean="0"/>
              <a:t>чогось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Споруда</a:t>
            </a:r>
            <a:r>
              <a:rPr lang="ru-RU" dirty="0" smtClean="0"/>
              <a:t>, </a:t>
            </a:r>
            <a:r>
              <a:rPr lang="ru-RU" dirty="0" err="1" smtClean="0"/>
              <a:t>обладнана</a:t>
            </a:r>
            <a:r>
              <a:rPr lang="ru-RU" dirty="0" smtClean="0"/>
              <a:t> спец машинами,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розмелювання</a:t>
            </a:r>
            <a:r>
              <a:rPr lang="ru-RU" dirty="0" smtClean="0"/>
              <a:t> зерна. </a:t>
            </a:r>
            <a:endParaRPr lang="ru-RU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Слова для довідок: клей, бір, млин, бинт, окріп, отара</a:t>
            </a:r>
            <a:endParaRPr lang="ru-RU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548680"/>
            <a:ext cx="8229600" cy="9383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Як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слова?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dirty="0" smtClean="0"/>
              <a:t>Людина</a:t>
            </a:r>
            <a:r>
              <a:rPr lang="ru-RU" dirty="0" smtClean="0"/>
              <a:t>, яка </a:t>
            </a:r>
            <a:r>
              <a:rPr lang="ru-RU" dirty="0" err="1" smtClean="0"/>
              <a:t>виявляє</a:t>
            </a:r>
            <a:r>
              <a:rPr lang="ru-RU" dirty="0" smtClean="0"/>
              <a:t> </a:t>
            </a:r>
            <a:r>
              <a:rPr lang="ru-RU" dirty="0" err="1" smtClean="0"/>
              <a:t>надзвичайну</a:t>
            </a:r>
            <a:r>
              <a:rPr lang="ru-RU" dirty="0" smtClean="0"/>
              <a:t> </a:t>
            </a:r>
            <a:r>
              <a:rPr lang="ru-RU" dirty="0" err="1" smtClean="0"/>
              <a:t>відвагу</a:t>
            </a:r>
            <a:r>
              <a:rPr lang="ru-RU" dirty="0" smtClean="0"/>
              <a:t>, </a:t>
            </a:r>
            <a:r>
              <a:rPr lang="ru-RU" dirty="0" err="1" smtClean="0"/>
              <a:t>хоробрість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самовідданість</a:t>
            </a:r>
            <a:r>
              <a:rPr lang="ru-RU" dirty="0" smtClean="0"/>
              <a:t> у бою </a:t>
            </a:r>
            <a:r>
              <a:rPr lang="ru-RU" dirty="0" err="1" smtClean="0"/>
              <a:t>чи</a:t>
            </a:r>
            <a:r>
              <a:rPr lang="ru-RU" dirty="0" smtClean="0"/>
              <a:t> в </a:t>
            </a:r>
            <a:r>
              <a:rPr lang="ru-RU" dirty="0" err="1" smtClean="0"/>
              <a:t>праці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err="1" smtClean="0"/>
              <a:t>Найвища</a:t>
            </a:r>
            <a:r>
              <a:rPr lang="ru-RU" dirty="0" smtClean="0"/>
              <a:t> </a:t>
            </a:r>
            <a:r>
              <a:rPr lang="ru-RU" dirty="0" err="1" smtClean="0"/>
              <a:t>почесна</a:t>
            </a:r>
            <a:r>
              <a:rPr lang="ru-RU" dirty="0" smtClean="0"/>
              <a:t> </a:t>
            </a:r>
            <a:r>
              <a:rPr lang="ru-RU" dirty="0" err="1" smtClean="0"/>
              <a:t>відзнака</a:t>
            </a:r>
            <a:r>
              <a:rPr lang="ru-RU" dirty="0" smtClean="0"/>
              <a:t>, </a:t>
            </a:r>
            <a:r>
              <a:rPr lang="ru-RU" dirty="0" err="1" smtClean="0"/>
              <a:t>нагорода</a:t>
            </a:r>
            <a:r>
              <a:rPr lang="ru-RU" dirty="0" smtClean="0"/>
              <a:t> за </a:t>
            </a:r>
            <a:r>
              <a:rPr lang="ru-RU" dirty="0" err="1" smtClean="0"/>
              <a:t>військові</a:t>
            </a:r>
            <a:r>
              <a:rPr lang="ru-RU" dirty="0" smtClean="0"/>
              <a:t>, </a:t>
            </a:r>
            <a:r>
              <a:rPr lang="ru-RU" dirty="0" err="1" smtClean="0"/>
              <a:t>трудові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заслуги.</a:t>
            </a:r>
          </a:p>
          <a:p>
            <a:pPr fontAlgn="base"/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думати</a:t>
            </a:r>
            <a:r>
              <a:rPr lang="ru-RU" dirty="0" smtClean="0"/>
              <a:t>, </a:t>
            </a:r>
            <a:r>
              <a:rPr lang="ru-RU" dirty="0" err="1" smtClean="0"/>
              <a:t>мислити</a:t>
            </a:r>
            <a:r>
              <a:rPr lang="ru-RU" dirty="0" smtClean="0"/>
              <a:t>, основа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свідомого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err="1" smtClean="0"/>
              <a:t>Знання</a:t>
            </a:r>
            <a:r>
              <a:rPr lang="ru-RU" dirty="0" smtClean="0"/>
              <a:t>, </a:t>
            </a:r>
            <a:r>
              <a:rPr lang="ru-RU" dirty="0" err="1" smtClean="0"/>
              <a:t>уміння</a:t>
            </a:r>
            <a:r>
              <a:rPr lang="ru-RU" dirty="0" smtClean="0"/>
              <a:t>, </a:t>
            </a:r>
            <a:r>
              <a:rPr lang="ru-RU" dirty="0" err="1" smtClean="0"/>
              <a:t>здобуті</a:t>
            </a:r>
            <a:r>
              <a:rPr lang="ru-RU" dirty="0" smtClean="0"/>
              <a:t> в </a:t>
            </a:r>
            <a:r>
              <a:rPr lang="ru-RU" dirty="0" err="1" smtClean="0"/>
              <a:t>житті</a:t>
            </a:r>
            <a:r>
              <a:rPr lang="ru-RU" dirty="0" smtClean="0"/>
              <a:t>, на </a:t>
            </a:r>
            <a:r>
              <a:rPr lang="ru-RU" dirty="0" err="1" smtClean="0"/>
              <a:t>практиці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Великий </a:t>
            </a:r>
            <a:r>
              <a:rPr lang="ru-RU" dirty="0" err="1" smtClean="0"/>
              <a:t>хижий</a:t>
            </a:r>
            <a:r>
              <a:rPr lang="ru-RU" dirty="0" smtClean="0"/>
              <a:t> птах. </a:t>
            </a:r>
            <a:r>
              <a:rPr lang="ru-RU" dirty="0" err="1" smtClean="0"/>
              <a:t>Що</a:t>
            </a:r>
            <a:r>
              <a:rPr lang="ru-RU" dirty="0" smtClean="0"/>
              <a:t> водиться в степах на горах, а </a:t>
            </a:r>
            <a:r>
              <a:rPr lang="ru-RU" dirty="0" err="1" smtClean="0"/>
              <a:t>також</a:t>
            </a:r>
            <a:r>
              <a:rPr lang="ru-RU" dirty="0" smtClean="0"/>
              <a:t> образна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сильної</a:t>
            </a:r>
            <a:r>
              <a:rPr lang="ru-RU" dirty="0" smtClean="0"/>
              <a:t>, </a:t>
            </a:r>
            <a:r>
              <a:rPr lang="ru-RU" dirty="0" err="1" smtClean="0"/>
              <a:t>мужньої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dirty="0" smtClean="0"/>
              <a:t>Слова </a:t>
            </a:r>
            <a:r>
              <a:rPr lang="ru-RU" dirty="0" smtClean="0"/>
              <a:t>для </a:t>
            </a:r>
            <a:r>
              <a:rPr lang="ru-RU" dirty="0" err="1" smtClean="0"/>
              <a:t>довідок</a:t>
            </a:r>
            <a:r>
              <a:rPr lang="ru-RU" dirty="0" smtClean="0"/>
              <a:t>: орел, герой, </a:t>
            </a:r>
            <a:r>
              <a:rPr lang="ru-RU" dirty="0" err="1" smtClean="0"/>
              <a:t>розум</a:t>
            </a:r>
            <a:r>
              <a:rPr lang="ru-RU" dirty="0" smtClean="0"/>
              <a:t>, </a:t>
            </a:r>
            <a:r>
              <a:rPr lang="ru-RU" dirty="0" err="1" smtClean="0"/>
              <a:t>досвід</a:t>
            </a:r>
            <a:r>
              <a:rPr lang="ru-RU" dirty="0" smtClean="0"/>
              <a:t>, орден.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/>
              <a:t>Назвати</a:t>
            </a:r>
            <a:r>
              <a:rPr lang="ru-RU" sz="2700" b="1" dirty="0" smtClean="0"/>
              <a:t> слова за </a:t>
            </a:r>
            <a:r>
              <a:rPr lang="ru-RU" sz="2700" b="1" dirty="0" err="1" smtClean="0"/>
              <a:t>поданими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лексичними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значеннями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10409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згадає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епітетів</a:t>
            </a:r>
            <a:r>
              <a:rPr lang="ru-RU" dirty="0" smtClean="0"/>
              <a:t>, </a:t>
            </a:r>
            <a:r>
              <a:rPr lang="ru-RU" dirty="0" err="1" smtClean="0"/>
              <a:t>описуючи</a:t>
            </a:r>
            <a:r>
              <a:rPr lang="ru-RU" dirty="0" smtClean="0"/>
              <a:t> </a:t>
            </a:r>
            <a:r>
              <a:rPr lang="ru-RU" dirty="0" err="1" smtClean="0"/>
              <a:t>улюблених</a:t>
            </a:r>
            <a:r>
              <a:rPr lang="ru-RU" dirty="0" smtClean="0"/>
              <a:t> : </a:t>
            </a:r>
            <a:r>
              <a:rPr lang="ru-RU" dirty="0" err="1" smtClean="0"/>
              <a:t>квітку</a:t>
            </a:r>
            <a:r>
              <a:rPr lang="ru-RU" dirty="0" smtClean="0"/>
              <a:t>, </a:t>
            </a:r>
            <a:r>
              <a:rPr lang="ru-RU" dirty="0" err="1" smtClean="0"/>
              <a:t>тваринку</a:t>
            </a:r>
            <a:r>
              <a:rPr lang="ru-RU" dirty="0" smtClean="0"/>
              <a:t>, друга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smtClean="0"/>
              <a:t>подругу?</a:t>
            </a:r>
            <a:endParaRPr lang="ru-RU" dirty="0"/>
          </a:p>
        </p:txBody>
      </p:sp>
      <p:pic>
        <p:nvPicPr>
          <p:cNvPr id="35842" name="Picture 2" descr="http://cs417820.userapi.com/v417820584/a23/cSRUPRIIY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295650" cy="2686051"/>
          </a:xfrm>
          <a:prstGeom prst="rect">
            <a:avLst/>
          </a:prstGeom>
          <a:noFill/>
        </p:spPr>
      </p:pic>
      <p:pic>
        <p:nvPicPr>
          <p:cNvPr id="35844" name="Picture 4" descr="http://st.gdefon.ru/wallpapers_original/wallpapers/147278_kotik_1680x1050_(www.GdeFon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427984" cy="2767490"/>
          </a:xfrm>
          <a:prstGeom prst="rect">
            <a:avLst/>
          </a:prstGeom>
          <a:noFill/>
        </p:spPr>
      </p:pic>
      <p:pic>
        <p:nvPicPr>
          <p:cNvPr id="35846" name="Picture 6" descr="http://s.spynet.ru/uploads/images/0/7/0/0/5/5/2011/03/24/968721a1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1729"/>
            <a:ext cx="3816424" cy="254627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2286000"/>
            <a:ext cx="8229600" cy="4572000"/>
          </a:xfrm>
        </p:spPr>
        <p:txBody>
          <a:bodyPr/>
          <a:lstStyle/>
          <a:p>
            <a:pPr fontAlgn="base"/>
            <a:r>
              <a:rPr lang="ru-RU" dirty="0" err="1" smtClean="0"/>
              <a:t>Підмети</a:t>
            </a:r>
            <a:r>
              <a:rPr lang="ru-RU" dirty="0" smtClean="0"/>
              <a:t>: </a:t>
            </a:r>
            <a:r>
              <a:rPr lang="ru-RU" dirty="0" err="1" smtClean="0"/>
              <a:t>ластівки</a:t>
            </a:r>
            <a:r>
              <a:rPr lang="ru-RU" dirty="0" smtClean="0"/>
              <a:t>, </a:t>
            </a:r>
            <a:r>
              <a:rPr lang="ru-RU" dirty="0" err="1" smtClean="0"/>
              <a:t>горобці</a:t>
            </a:r>
            <a:r>
              <a:rPr lang="ru-RU" dirty="0" smtClean="0"/>
              <a:t>, </a:t>
            </a:r>
            <a:r>
              <a:rPr lang="ru-RU" dirty="0" err="1" smtClean="0"/>
              <a:t>журавлі</a:t>
            </a:r>
            <a:r>
              <a:rPr lang="ru-RU" dirty="0" smtClean="0"/>
              <a:t>, </a:t>
            </a:r>
            <a:r>
              <a:rPr lang="ru-RU" dirty="0" err="1" smtClean="0"/>
              <a:t>солов`ї</a:t>
            </a:r>
            <a:r>
              <a:rPr lang="ru-RU" dirty="0" smtClean="0"/>
              <a:t>, </a:t>
            </a:r>
            <a:r>
              <a:rPr lang="ru-RU" dirty="0" err="1" smtClean="0"/>
              <a:t>зозулі</a:t>
            </a:r>
            <a:r>
              <a:rPr lang="ru-RU" dirty="0" smtClean="0"/>
              <a:t>, сороки, голуби, ворони, </a:t>
            </a:r>
            <a:r>
              <a:rPr lang="ru-RU" dirty="0" err="1" smtClean="0"/>
              <a:t>півні</a:t>
            </a:r>
            <a:r>
              <a:rPr lang="ru-RU" dirty="0" smtClean="0"/>
              <a:t>, качки, гуси</a:t>
            </a:r>
            <a:r>
              <a:rPr lang="ru-RU" dirty="0" smtClean="0"/>
              <a:t>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err="1" smtClean="0"/>
              <a:t>Присудки</a:t>
            </a:r>
            <a:r>
              <a:rPr lang="ru-RU" dirty="0" smtClean="0"/>
              <a:t>: </a:t>
            </a:r>
            <a:r>
              <a:rPr lang="ru-RU" dirty="0" err="1" smtClean="0"/>
              <a:t>кують</a:t>
            </a:r>
            <a:r>
              <a:rPr lang="ru-RU" dirty="0" smtClean="0"/>
              <a:t>, </a:t>
            </a:r>
            <a:r>
              <a:rPr lang="ru-RU" dirty="0" err="1" smtClean="0"/>
              <a:t>тьохкають</a:t>
            </a:r>
            <a:r>
              <a:rPr lang="ru-RU" dirty="0" smtClean="0"/>
              <a:t>, </a:t>
            </a:r>
            <a:r>
              <a:rPr lang="ru-RU" dirty="0" err="1" smtClean="0"/>
              <a:t>цвірінчать</a:t>
            </a:r>
            <a:r>
              <a:rPr lang="ru-RU" dirty="0" smtClean="0"/>
              <a:t>, </a:t>
            </a:r>
            <a:r>
              <a:rPr lang="ru-RU" dirty="0" err="1" smtClean="0"/>
              <a:t>щебечуть</a:t>
            </a:r>
            <a:r>
              <a:rPr lang="ru-RU" dirty="0" smtClean="0"/>
              <a:t>, </a:t>
            </a:r>
            <a:r>
              <a:rPr lang="ru-RU" dirty="0" err="1" smtClean="0"/>
              <a:t>курличуть</a:t>
            </a:r>
            <a:r>
              <a:rPr lang="ru-RU" dirty="0" smtClean="0"/>
              <a:t>, </a:t>
            </a:r>
            <a:r>
              <a:rPr lang="ru-RU" dirty="0" err="1" smtClean="0"/>
              <a:t>скрекочуть</a:t>
            </a:r>
            <a:r>
              <a:rPr lang="ru-RU" dirty="0" smtClean="0"/>
              <a:t>, </a:t>
            </a:r>
            <a:r>
              <a:rPr lang="ru-RU" dirty="0" err="1" smtClean="0"/>
              <a:t>каркають</a:t>
            </a:r>
            <a:r>
              <a:rPr lang="ru-RU" dirty="0" smtClean="0"/>
              <a:t>, </a:t>
            </a:r>
            <a:r>
              <a:rPr lang="ru-RU" dirty="0" err="1" smtClean="0"/>
              <a:t>воркують</a:t>
            </a:r>
            <a:r>
              <a:rPr lang="ru-RU" dirty="0" smtClean="0"/>
              <a:t>, </a:t>
            </a:r>
            <a:r>
              <a:rPr lang="ru-RU" dirty="0" err="1" smtClean="0"/>
              <a:t>гелгочуть</a:t>
            </a:r>
            <a:r>
              <a:rPr lang="ru-RU" dirty="0" smtClean="0"/>
              <a:t>, </a:t>
            </a:r>
            <a:r>
              <a:rPr lang="ru-RU" dirty="0" err="1" smtClean="0"/>
              <a:t>кукурікають,кахкають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Виходячи з лексичного значення слів , добрати до поданих підметів присудки. Записати </a:t>
            </a:r>
            <a:r>
              <a:rPr lang="ru-RU" sz="3200" dirty="0" err="1" smtClean="0"/>
              <a:t>їх</a:t>
            </a:r>
            <a:r>
              <a:rPr lang="ru-RU" sz="3200" dirty="0" smtClean="0"/>
              <a:t> </a:t>
            </a:r>
            <a:r>
              <a:rPr lang="ru-RU" sz="3200" dirty="0" smtClean="0"/>
              <a:t>парами</a:t>
            </a:r>
            <a:endParaRPr lang="ru-RU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 На </a:t>
            </a:r>
            <a:r>
              <a:rPr lang="ru-RU" dirty="0" err="1" smtClean="0"/>
              <a:t>пульті</a:t>
            </a:r>
            <a:r>
              <a:rPr lang="ru-RU" dirty="0" smtClean="0"/>
              <a:t> </a:t>
            </a:r>
            <a:r>
              <a:rPr lang="ru-RU" dirty="0" err="1" smtClean="0"/>
              <a:t>загорілися</a:t>
            </a:r>
            <a:r>
              <a:rPr lang="ru-RU" dirty="0" smtClean="0"/>
              <a:t> </a:t>
            </a:r>
            <a:r>
              <a:rPr lang="ru-RU" dirty="0" err="1" smtClean="0"/>
              <a:t>вогники</a:t>
            </a:r>
            <a:r>
              <a:rPr lang="ru-RU" dirty="0" smtClean="0"/>
              <a:t> </a:t>
            </a:r>
            <a:r>
              <a:rPr lang="ru-RU" dirty="0" err="1" smtClean="0"/>
              <a:t>індикаторів</a:t>
            </a:r>
            <a:r>
              <a:rPr lang="ru-RU" dirty="0" smtClean="0"/>
              <a:t>, </a:t>
            </a:r>
            <a:r>
              <a:rPr lang="ru-RU" dirty="0" err="1" smtClean="0"/>
              <a:t>спалахнув</a:t>
            </a:r>
            <a:r>
              <a:rPr lang="ru-RU" dirty="0" smtClean="0"/>
              <a:t> </a:t>
            </a:r>
            <a:r>
              <a:rPr lang="ru-RU" dirty="0" err="1" smtClean="0"/>
              <a:t>екран</a:t>
            </a:r>
            <a:r>
              <a:rPr lang="ru-RU" dirty="0" smtClean="0"/>
              <a:t>, </a:t>
            </a:r>
            <a:r>
              <a:rPr lang="ru-RU" dirty="0" err="1" smtClean="0"/>
              <a:t>помережаний</a:t>
            </a:r>
            <a:r>
              <a:rPr lang="ru-RU" dirty="0" smtClean="0"/>
              <a:t> </a:t>
            </a:r>
            <a:r>
              <a:rPr lang="ru-RU" dirty="0" err="1" smtClean="0"/>
              <a:t>смугами</a:t>
            </a:r>
            <a:r>
              <a:rPr lang="ru-RU" dirty="0" smtClean="0"/>
              <a:t> </a:t>
            </a:r>
            <a:r>
              <a:rPr lang="ru-RU" dirty="0" err="1" smtClean="0"/>
              <a:t>перешкод</a:t>
            </a:r>
            <a:r>
              <a:rPr lang="ru-RU" dirty="0" smtClean="0"/>
              <a:t>. </a:t>
            </a:r>
            <a:r>
              <a:rPr lang="ru-RU" dirty="0" err="1" smtClean="0"/>
              <a:t>Сумно</a:t>
            </a:r>
            <a:r>
              <a:rPr lang="ru-RU" dirty="0" smtClean="0"/>
              <a:t>, </a:t>
            </a:r>
            <a:r>
              <a:rPr lang="ru-RU" dirty="0" err="1" smtClean="0"/>
              <a:t>журно</a:t>
            </a:r>
            <a:r>
              <a:rPr lang="ru-RU" dirty="0" smtClean="0"/>
              <a:t> </a:t>
            </a:r>
            <a:r>
              <a:rPr lang="ru-RU" dirty="0" err="1" smtClean="0"/>
              <a:t>заспівав</a:t>
            </a:r>
            <a:r>
              <a:rPr lang="ru-RU" dirty="0" smtClean="0"/>
              <a:t> одинокий </a:t>
            </a:r>
            <a:r>
              <a:rPr lang="ru-RU" dirty="0" err="1" smtClean="0"/>
              <a:t>сигнальний</a:t>
            </a:r>
            <a:r>
              <a:rPr lang="ru-RU" dirty="0" smtClean="0"/>
              <a:t> </a:t>
            </a:r>
            <a:r>
              <a:rPr lang="ru-RU" dirty="0" err="1" smtClean="0"/>
              <a:t>ріжок</a:t>
            </a:r>
            <a:r>
              <a:rPr lang="ru-RU" dirty="0" smtClean="0"/>
              <a:t>. </a:t>
            </a:r>
            <a:r>
              <a:rPr lang="ru-RU" dirty="0" err="1" smtClean="0"/>
              <a:t>Бійці</a:t>
            </a:r>
            <a:r>
              <a:rPr lang="ru-RU" dirty="0" smtClean="0"/>
              <a:t> </a:t>
            </a:r>
            <a:r>
              <a:rPr lang="ru-RU" dirty="0" err="1" smtClean="0"/>
              <a:t>виплигували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вагонів</a:t>
            </a:r>
            <a:r>
              <a:rPr lang="ru-RU" dirty="0" smtClean="0"/>
              <a:t>, </a:t>
            </a:r>
            <a:r>
              <a:rPr lang="ru-RU" dirty="0" err="1" smtClean="0"/>
              <a:t>зіскакували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платформ, закидали </a:t>
            </a:r>
            <a:r>
              <a:rPr lang="ru-RU" dirty="0" err="1" smtClean="0"/>
              <a:t>окопи</a:t>
            </a:r>
            <a:r>
              <a:rPr lang="ru-RU" dirty="0" smtClean="0"/>
              <a:t> противника гранатами </a:t>
            </a:r>
            <a:r>
              <a:rPr lang="ru-RU" dirty="0" smtClean="0"/>
              <a:t>. </a:t>
            </a:r>
            <a:r>
              <a:rPr lang="ru-RU" dirty="0" err="1" smtClean="0"/>
              <a:t>Іванові</a:t>
            </a:r>
            <a:r>
              <a:rPr lang="ru-RU" dirty="0" smtClean="0"/>
              <a:t> </a:t>
            </a:r>
            <a:r>
              <a:rPr lang="ru-RU" dirty="0" err="1" smtClean="0"/>
              <a:t>Івановичу</a:t>
            </a:r>
            <a:r>
              <a:rPr lang="ru-RU" dirty="0" smtClean="0"/>
              <a:t> не </a:t>
            </a:r>
            <a:r>
              <a:rPr lang="ru-RU" dirty="0" err="1" smtClean="0"/>
              <a:t>чужа</a:t>
            </a:r>
            <a:r>
              <a:rPr lang="ru-RU" dirty="0" smtClean="0"/>
              <a:t> </a:t>
            </a:r>
            <a:r>
              <a:rPr lang="ru-RU" dirty="0" err="1" smtClean="0"/>
              <a:t>робітнича</a:t>
            </a:r>
            <a:r>
              <a:rPr lang="ru-RU" dirty="0" smtClean="0"/>
              <a:t> </a:t>
            </a:r>
            <a:r>
              <a:rPr lang="ru-RU" dirty="0" err="1" smtClean="0"/>
              <a:t>гордість</a:t>
            </a:r>
            <a:r>
              <a:rPr lang="ru-RU" dirty="0" smtClean="0"/>
              <a:t> за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мозолясті</a:t>
            </a:r>
            <a:r>
              <a:rPr lang="ru-RU" dirty="0" smtClean="0"/>
              <a:t> руки, за </a:t>
            </a:r>
            <a:r>
              <a:rPr lang="ru-RU" dirty="0" err="1" smtClean="0"/>
              <a:t>впертий</a:t>
            </a:r>
            <a:r>
              <a:rPr lang="ru-RU" dirty="0" smtClean="0"/>
              <a:t> характер, за </a:t>
            </a:r>
            <a:r>
              <a:rPr lang="ru-RU" dirty="0" err="1" smtClean="0"/>
              <a:t>товаришів</a:t>
            </a:r>
            <a:r>
              <a:rPr lang="ru-RU" dirty="0" smtClean="0"/>
              <a:t> по </a:t>
            </a:r>
            <a:r>
              <a:rPr lang="ru-RU" dirty="0" err="1" smtClean="0"/>
              <a:t>праці</a:t>
            </a:r>
            <a:r>
              <a:rPr lang="ru-RU" dirty="0" smtClean="0"/>
              <a:t> – людей </a:t>
            </a:r>
            <a:r>
              <a:rPr lang="ru-RU" dirty="0" err="1" smtClean="0"/>
              <a:t>мужніх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затятих</a:t>
            </a:r>
            <a:r>
              <a:rPr lang="ru-RU" dirty="0" smtClean="0"/>
              <a:t>. Та </a:t>
            </a:r>
            <a:r>
              <a:rPr lang="ru-RU" dirty="0" err="1" smtClean="0"/>
              <a:t>що</a:t>
            </a:r>
            <a:r>
              <a:rPr lang="ru-RU" dirty="0" smtClean="0"/>
              <a:t> там </a:t>
            </a:r>
            <a:r>
              <a:rPr lang="ru-RU" dirty="0" err="1" smtClean="0"/>
              <a:t>мужніх</a:t>
            </a:r>
            <a:r>
              <a:rPr lang="ru-RU" dirty="0" smtClean="0"/>
              <a:t> - </a:t>
            </a:r>
            <a:r>
              <a:rPr lang="ru-RU" dirty="0" err="1" smtClean="0"/>
              <a:t>хоробрих</a:t>
            </a:r>
            <a:r>
              <a:rPr lang="ru-RU" dirty="0" smtClean="0"/>
              <a:t>, </a:t>
            </a:r>
            <a:r>
              <a:rPr lang="ru-RU" dirty="0" err="1" smtClean="0"/>
              <a:t>одержимих</a:t>
            </a:r>
            <a:r>
              <a:rPr lang="ru-RU" dirty="0" smtClean="0"/>
              <a:t>. Тяжко ,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сиротині</a:t>
            </a:r>
            <a:r>
              <a:rPr lang="ru-RU" dirty="0" smtClean="0"/>
              <a:t>, а </a:t>
            </a:r>
            <a:r>
              <a:rPr lang="ru-RU" dirty="0" err="1" smtClean="0"/>
              <a:t>ніхто</a:t>
            </a:r>
            <a:r>
              <a:rPr lang="ru-RU" dirty="0" smtClean="0"/>
              <a:t> не </a:t>
            </a:r>
            <a:r>
              <a:rPr lang="ru-RU" dirty="0" err="1" smtClean="0"/>
              <a:t>бачить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/>
              <a:t>Спишіть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речення</a:t>
            </a:r>
            <a:r>
              <a:rPr lang="ru-RU" sz="3600" b="1" dirty="0" smtClean="0"/>
              <a:t>. </a:t>
            </a:r>
            <a:r>
              <a:rPr lang="ru-RU" sz="3600" b="1" dirty="0" err="1" smtClean="0"/>
              <a:t>Підкресліть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синоніми</a:t>
            </a:r>
            <a:r>
              <a:rPr lang="ru-RU" sz="3600" b="1" dirty="0" smtClean="0"/>
              <a:t> та </a:t>
            </a:r>
            <a:r>
              <a:rPr lang="ru-RU" sz="3600" b="1" dirty="0" err="1" smtClean="0"/>
              <a:t>вкажіть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якою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частиною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мовою</a:t>
            </a:r>
            <a:r>
              <a:rPr lang="ru-RU" sz="3600" b="1" dirty="0" smtClean="0"/>
              <a:t> вони </a:t>
            </a:r>
            <a:r>
              <a:rPr lang="ru-RU" sz="3600" b="1" dirty="0" err="1" smtClean="0"/>
              <a:t>виражені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72000"/>
          </a:xfrm>
        </p:spPr>
        <p:txBody>
          <a:bodyPr/>
          <a:lstStyle/>
          <a:p>
            <a:pPr fontAlgn="base"/>
            <a:r>
              <a:rPr lang="ru-RU" dirty="0" err="1" smtClean="0">
                <a:solidFill>
                  <a:schemeClr val="bg1"/>
                </a:solidFill>
              </a:rPr>
              <a:t>Гармидер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галас</a:t>
            </a:r>
            <a:r>
              <a:rPr lang="ru-RU" dirty="0" smtClean="0">
                <a:solidFill>
                  <a:schemeClr val="bg1"/>
                </a:solidFill>
              </a:rPr>
              <a:t>, гам у </a:t>
            </a:r>
            <a:r>
              <a:rPr lang="ru-RU" dirty="0" err="1" smtClean="0">
                <a:solidFill>
                  <a:schemeClr val="bg1"/>
                </a:solidFill>
              </a:rPr>
              <a:t>гаї</a:t>
            </a:r>
            <a:r>
              <a:rPr lang="ru-RU" dirty="0" smtClean="0">
                <a:solidFill>
                  <a:schemeClr val="bg1"/>
                </a:solidFill>
              </a:rPr>
              <a:t>. (Т. Шевченко.)</a:t>
            </a:r>
          </a:p>
          <a:p>
            <a:pPr fontAlgn="base"/>
            <a:r>
              <a:rPr lang="ru-RU" dirty="0" err="1" smtClean="0">
                <a:solidFill>
                  <a:schemeClr val="bg1"/>
                </a:solidFill>
              </a:rPr>
              <a:t>Багрець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вечірньої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палав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мигтів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палахкотів</a:t>
            </a:r>
            <a:r>
              <a:rPr lang="ru-RU" dirty="0" smtClean="0">
                <a:solidFill>
                  <a:schemeClr val="bg1"/>
                </a:solidFill>
              </a:rPr>
              <a:t>. (М.Бажан.)</a:t>
            </a:r>
          </a:p>
          <a:p>
            <a:pPr fontAlgn="base"/>
            <a:r>
              <a:rPr lang="ru-RU" dirty="0" err="1" smtClean="0">
                <a:solidFill>
                  <a:schemeClr val="bg1"/>
                </a:solidFill>
              </a:rPr>
              <a:t>Спіють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яблука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зріє</a:t>
            </a:r>
            <a:r>
              <a:rPr lang="ru-RU" dirty="0" smtClean="0">
                <a:solidFill>
                  <a:schemeClr val="bg1"/>
                </a:solidFill>
              </a:rPr>
              <a:t> виноград. </a:t>
            </a:r>
            <a:r>
              <a:rPr lang="ru-RU" dirty="0" err="1" smtClean="0">
                <a:solidFill>
                  <a:schemeClr val="bg1"/>
                </a:solidFill>
              </a:rPr>
              <a:t>Стигнуть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сливи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золотисті</a:t>
            </a:r>
            <a:r>
              <a:rPr lang="ru-RU" dirty="0" smtClean="0">
                <a:solidFill>
                  <a:schemeClr val="bg1"/>
                </a:solidFill>
              </a:rPr>
              <a:t>. ( М. Терещенко.)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Знайти</a:t>
            </a:r>
            <a:r>
              <a:rPr lang="ru-RU" dirty="0" smtClean="0"/>
              <a:t> у </a:t>
            </a:r>
            <a:r>
              <a:rPr lang="ru-RU" dirty="0" err="1" smtClean="0"/>
              <a:t>поданих</a:t>
            </a:r>
            <a:r>
              <a:rPr lang="ru-RU" dirty="0" smtClean="0"/>
              <a:t> </a:t>
            </a:r>
            <a:r>
              <a:rPr lang="ru-RU" dirty="0" err="1" smtClean="0"/>
              <a:t>реченнях</a:t>
            </a:r>
            <a:r>
              <a:rPr lang="ru-RU" dirty="0" smtClean="0"/>
              <a:t> </a:t>
            </a:r>
            <a:r>
              <a:rPr lang="ru-RU" dirty="0" err="1" smtClean="0"/>
              <a:t>синоніми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/>
              <a:t>   </a:t>
            </a:r>
            <a:r>
              <a:rPr lang="ru-RU" dirty="0" err="1" smtClean="0">
                <a:solidFill>
                  <a:schemeClr val="bg1"/>
                </a:solidFill>
              </a:rPr>
              <a:t>Замінити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слово великий у </a:t>
            </a:r>
            <a:r>
              <a:rPr lang="ru-RU" dirty="0" err="1" smtClean="0">
                <a:solidFill>
                  <a:schemeClr val="bg1"/>
                </a:solidFill>
              </a:rPr>
              <a:t>всіх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словосполученнях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синонімами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відповідно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конкретного </a:t>
            </a:r>
            <a:r>
              <a:rPr lang="ru-RU" dirty="0" err="1" smtClean="0">
                <a:solidFill>
                  <a:schemeClr val="bg1"/>
                </a:solidFill>
              </a:rPr>
              <a:t>значення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Записати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утворені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словосполучення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fontAlgn="base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fontAlgn="base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fontAlgn="base"/>
            <a:r>
              <a:rPr lang="ru-RU" dirty="0" smtClean="0">
                <a:solidFill>
                  <a:schemeClr val="bg1"/>
                </a:solidFill>
              </a:rPr>
              <a:t>Великий </a:t>
            </a:r>
            <a:r>
              <a:rPr lang="ru-RU" dirty="0" err="1" smtClean="0">
                <a:solidFill>
                  <a:schemeClr val="bg1"/>
                </a:solidFill>
              </a:rPr>
              <a:t>вітер</a:t>
            </a:r>
            <a:r>
              <a:rPr lang="ru-RU" dirty="0" smtClean="0">
                <a:solidFill>
                  <a:schemeClr val="bg1"/>
                </a:solidFill>
              </a:rPr>
              <a:t>, велика гора, велика </a:t>
            </a:r>
            <a:r>
              <a:rPr lang="ru-RU" dirty="0" err="1" smtClean="0">
                <a:solidFill>
                  <a:schemeClr val="bg1"/>
                </a:solidFill>
              </a:rPr>
              <a:t>прірва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Велике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подвір`я</a:t>
            </a:r>
            <a:r>
              <a:rPr lang="ru-RU" dirty="0" smtClean="0">
                <a:solidFill>
                  <a:schemeClr val="bg1"/>
                </a:solidFill>
              </a:rPr>
              <a:t>, великий </a:t>
            </a:r>
            <a:r>
              <a:rPr lang="ru-RU" dirty="0" err="1" smtClean="0">
                <a:solidFill>
                  <a:schemeClr val="bg1"/>
                </a:solidFill>
              </a:rPr>
              <a:t>врожай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великий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натовп</a:t>
            </a:r>
            <a:r>
              <a:rPr lang="ru-RU" dirty="0" smtClean="0">
                <a:solidFill>
                  <a:schemeClr val="bg1"/>
                </a:solidFill>
              </a:rPr>
              <a:t>, велика </a:t>
            </a:r>
            <a:r>
              <a:rPr lang="ru-RU" dirty="0" err="1" smtClean="0">
                <a:solidFill>
                  <a:schemeClr val="bg1"/>
                </a:solidFill>
              </a:rPr>
              <a:t>ніч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fontAlgn="base"/>
            <a:endParaRPr lang="ru-RU" dirty="0" smtClean="0">
              <a:solidFill>
                <a:schemeClr val="bg1"/>
              </a:solidFill>
            </a:endParaRP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Слова для </a:t>
            </a:r>
            <a:r>
              <a:rPr lang="ru-RU" dirty="0" err="1" smtClean="0">
                <a:solidFill>
                  <a:schemeClr val="bg1"/>
                </a:solidFill>
              </a:rPr>
              <a:t>довідок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високий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глибокий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сильний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багатий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просторий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численний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багатолюдний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видатний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дорослий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довгий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 smtClean="0"/>
              <a:t>                             МРІЯ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Як </a:t>
            </a:r>
            <a:r>
              <a:rPr lang="ru-RU" dirty="0" err="1" smtClean="0"/>
              <a:t>виросту</a:t>
            </a:r>
            <a:r>
              <a:rPr lang="ru-RU" dirty="0" smtClean="0"/>
              <a:t> - </a:t>
            </a:r>
            <a:r>
              <a:rPr lang="ru-RU" dirty="0" err="1" smtClean="0"/>
              <a:t>збудую</a:t>
            </a:r>
            <a:r>
              <a:rPr lang="ru-RU" dirty="0" smtClean="0"/>
              <a:t> (</a:t>
            </a:r>
            <a:r>
              <a:rPr lang="ru-RU" dirty="0" err="1" smtClean="0"/>
              <a:t>дім</a:t>
            </a:r>
            <a:r>
              <a:rPr lang="ru-RU" dirty="0" smtClean="0"/>
              <a:t>, </a:t>
            </a:r>
            <a:r>
              <a:rPr lang="ru-RU" dirty="0" err="1" smtClean="0"/>
              <a:t>будинок</a:t>
            </a:r>
            <a:r>
              <a:rPr lang="ru-RU" dirty="0" smtClean="0"/>
              <a:t>, хату),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хаті</a:t>
            </a:r>
            <a:r>
              <a:rPr lang="ru-RU" dirty="0" smtClean="0"/>
              <a:t> колесо (</a:t>
            </a:r>
            <a:r>
              <a:rPr lang="ru-RU" dirty="0" err="1" smtClean="0"/>
              <a:t>приладнаю</a:t>
            </a:r>
            <a:r>
              <a:rPr lang="ru-RU" dirty="0" smtClean="0"/>
              <a:t>, </a:t>
            </a:r>
            <a:r>
              <a:rPr lang="ru-RU" dirty="0" err="1" smtClean="0"/>
              <a:t>приб`ю</a:t>
            </a:r>
            <a:r>
              <a:rPr lang="ru-RU" dirty="0" smtClean="0"/>
              <a:t>, </a:t>
            </a:r>
            <a:r>
              <a:rPr lang="ru-RU" dirty="0" err="1" smtClean="0"/>
              <a:t>прикріплю</a:t>
            </a:r>
            <a:r>
              <a:rPr lang="ru-RU" dirty="0" smtClean="0"/>
              <a:t>),</a:t>
            </a:r>
            <a:br>
              <a:rPr lang="ru-RU" dirty="0" smtClean="0"/>
            </a:br>
            <a:r>
              <a:rPr lang="ru-RU" dirty="0" smtClean="0"/>
              <a:t>А там я поселю  (</a:t>
            </a:r>
            <a:r>
              <a:rPr lang="ru-RU" dirty="0" err="1" smtClean="0"/>
              <a:t>крилату</a:t>
            </a:r>
            <a:r>
              <a:rPr lang="ru-RU" dirty="0" smtClean="0"/>
              <a:t>, </a:t>
            </a:r>
            <a:r>
              <a:rPr lang="ru-RU" dirty="0" err="1" smtClean="0"/>
              <a:t>летючу</a:t>
            </a:r>
            <a:r>
              <a:rPr lang="ru-RU" dirty="0" smtClean="0"/>
              <a:t>, </a:t>
            </a:r>
            <a:r>
              <a:rPr lang="ru-RU" dirty="0" err="1" smtClean="0"/>
              <a:t>літаючу</a:t>
            </a:r>
            <a:r>
              <a:rPr lang="ru-RU" dirty="0" smtClean="0"/>
              <a:t>),</a:t>
            </a:r>
            <a:br>
              <a:rPr lang="ru-RU" dirty="0" smtClean="0"/>
            </a:br>
            <a:r>
              <a:rPr lang="ru-RU" dirty="0" err="1" smtClean="0"/>
              <a:t>Лелечу</a:t>
            </a:r>
            <a:r>
              <a:rPr lang="ru-RU" dirty="0" smtClean="0"/>
              <a:t>, </a:t>
            </a:r>
            <a:r>
              <a:rPr lang="ru-RU" dirty="0" err="1" smtClean="0"/>
              <a:t>клекітну</a:t>
            </a:r>
            <a:r>
              <a:rPr lang="ru-RU" dirty="0" smtClean="0"/>
              <a:t> (родину, </a:t>
            </a:r>
            <a:r>
              <a:rPr lang="ru-RU" dirty="0" err="1" smtClean="0"/>
              <a:t>сім`ю</a:t>
            </a:r>
            <a:r>
              <a:rPr lang="ru-RU" dirty="0" smtClean="0"/>
              <a:t>, пару).</a:t>
            </a:r>
            <a:br>
              <a:rPr lang="ru-RU" dirty="0" smtClean="0"/>
            </a:br>
            <a:r>
              <a:rPr lang="ru-RU" dirty="0" smtClean="0"/>
              <a:t>Нехай </a:t>
            </a:r>
            <a:r>
              <a:rPr lang="ru-RU" dirty="0" err="1" smtClean="0"/>
              <a:t>розводиться</a:t>
            </a:r>
            <a:r>
              <a:rPr lang="ru-RU" dirty="0" smtClean="0"/>
              <a:t> (селиться, </a:t>
            </a:r>
            <a:r>
              <a:rPr lang="ru-RU" dirty="0" err="1" smtClean="0"/>
              <a:t>гніздиться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err="1" smtClean="0"/>
              <a:t>всіх</a:t>
            </a:r>
            <a:r>
              <a:rPr lang="ru-RU" dirty="0" smtClean="0"/>
              <a:t> деревах </a:t>
            </a:r>
            <a:r>
              <a:rPr lang="ru-RU" dirty="0" err="1" smtClean="0"/>
              <a:t>і</a:t>
            </a:r>
            <a:r>
              <a:rPr lang="ru-RU" dirty="0" smtClean="0"/>
              <a:t> (</a:t>
            </a:r>
            <a:r>
              <a:rPr lang="ru-RU" dirty="0" err="1" smtClean="0"/>
              <a:t>будинках</a:t>
            </a:r>
            <a:r>
              <a:rPr lang="ru-RU" dirty="0" smtClean="0"/>
              <a:t>, хатах, </a:t>
            </a:r>
            <a:r>
              <a:rPr lang="ru-RU" dirty="0" err="1" smtClean="0"/>
              <a:t>оселях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>Нехай </a:t>
            </a:r>
            <a:r>
              <a:rPr lang="ru-RU" dirty="0" err="1" smtClean="0"/>
              <a:t>мені</a:t>
            </a:r>
            <a:r>
              <a:rPr lang="ru-RU" dirty="0" smtClean="0"/>
              <a:t> </a:t>
            </a:r>
            <a:r>
              <a:rPr lang="ru-RU" dirty="0" err="1" smtClean="0"/>
              <a:t>щоночі</a:t>
            </a:r>
            <a:r>
              <a:rPr lang="ru-RU" dirty="0" smtClean="0"/>
              <a:t> (</a:t>
            </a:r>
            <a:r>
              <a:rPr lang="ru-RU" dirty="0" err="1" smtClean="0"/>
              <a:t>здається</a:t>
            </a:r>
            <a:r>
              <a:rPr lang="ru-RU" dirty="0" smtClean="0"/>
              <a:t>, сниться, </a:t>
            </a:r>
            <a:r>
              <a:rPr lang="ru-RU" dirty="0" err="1" smtClean="0"/>
              <a:t>ввижається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err="1" smtClean="0"/>
              <a:t>Що</a:t>
            </a:r>
            <a:r>
              <a:rPr lang="ru-RU" dirty="0" smtClean="0"/>
              <a:t> я </a:t>
            </a:r>
            <a:r>
              <a:rPr lang="ru-RU" dirty="0" err="1" smtClean="0"/>
              <a:t>літаю</a:t>
            </a:r>
            <a:r>
              <a:rPr lang="ru-RU" dirty="0" smtClean="0"/>
              <a:t> </a:t>
            </a:r>
            <a:r>
              <a:rPr lang="ru-RU" dirty="0" err="1" smtClean="0"/>
              <a:t>наче</a:t>
            </a:r>
            <a:r>
              <a:rPr lang="ru-RU" dirty="0" smtClean="0"/>
              <a:t>  пташка, </a:t>
            </a:r>
            <a:r>
              <a:rPr lang="ru-RU" dirty="0" err="1" smtClean="0"/>
              <a:t>птиця</a:t>
            </a:r>
            <a:r>
              <a:rPr lang="ru-RU" dirty="0" smtClean="0"/>
              <a:t>, птах).</a:t>
            </a:r>
            <a:br>
              <a:rPr lang="ru-RU" dirty="0" smtClean="0"/>
            </a:br>
            <a:r>
              <a:rPr lang="ru-RU" dirty="0" smtClean="0"/>
              <a:t>(Л. </a:t>
            </a:r>
            <a:r>
              <a:rPr lang="ru-RU" dirty="0" err="1" smtClean="0"/>
              <a:t>Первомайський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Добрати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дужок</a:t>
            </a:r>
            <a:r>
              <a:rPr lang="ru-RU" dirty="0" smtClean="0"/>
              <a:t> </a:t>
            </a:r>
            <a:r>
              <a:rPr lang="ru-RU" dirty="0" err="1" smtClean="0"/>
              <a:t>синоніми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слова у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римувалися</a:t>
            </a:r>
            <a:r>
              <a:rPr lang="ru-RU" dirty="0" smtClean="0"/>
              <a:t>.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7200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Хліб</a:t>
            </a:r>
            <a:r>
              <a:rPr lang="ru-RU" dirty="0" smtClean="0"/>
              <a:t> </a:t>
            </a:r>
            <a:r>
              <a:rPr lang="ru-RU" dirty="0" err="1" smtClean="0"/>
              <a:t>мандрує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 </a:t>
            </a:r>
            <a:r>
              <a:rPr lang="ru-RU" dirty="0" err="1" smtClean="0"/>
              <a:t>суші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</a:t>
            </a:r>
            <a:r>
              <a:rPr lang="ru-RU" dirty="0" smtClean="0"/>
              <a:t> морях-океанах,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шахти</a:t>
            </a:r>
            <a:r>
              <a:rPr lang="ru-RU" dirty="0" smtClean="0"/>
              <a:t> </a:t>
            </a:r>
            <a:r>
              <a:rPr lang="ru-RU" dirty="0" err="1" smtClean="0"/>
              <a:t>спускається</a:t>
            </a:r>
            <a:r>
              <a:rPr lang="ru-RU" dirty="0" smtClean="0"/>
              <a:t> 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космонавтами до </a:t>
            </a:r>
            <a:r>
              <a:rPr lang="ru-RU" dirty="0" err="1" smtClean="0"/>
              <a:t>зірок</a:t>
            </a:r>
            <a:r>
              <a:rPr lang="ru-RU" dirty="0" smtClean="0"/>
              <a:t> </a:t>
            </a:r>
            <a:r>
              <a:rPr lang="ru-RU" dirty="0" err="1" smtClean="0"/>
              <a:t>літає.За</a:t>
            </a:r>
            <a:r>
              <a:rPr lang="ru-RU" dirty="0" smtClean="0"/>
              <a:t> столом </a:t>
            </a:r>
            <a:r>
              <a:rPr lang="ru-RU" dirty="0" err="1" smtClean="0"/>
              <a:t>двоє</a:t>
            </a:r>
            <a:r>
              <a:rPr lang="ru-RU" dirty="0" smtClean="0"/>
              <a:t> </a:t>
            </a:r>
            <a:r>
              <a:rPr lang="ru-RU" dirty="0" err="1" smtClean="0"/>
              <a:t>чоловіків</a:t>
            </a:r>
            <a:r>
              <a:rPr lang="ru-RU" dirty="0" smtClean="0"/>
              <a:t>- </a:t>
            </a:r>
            <a:r>
              <a:rPr lang="ru-RU" dirty="0" err="1" smtClean="0"/>
              <a:t>молодийі</a:t>
            </a:r>
            <a:r>
              <a:rPr lang="ru-RU" dirty="0" smtClean="0"/>
              <a:t> </a:t>
            </a:r>
            <a:r>
              <a:rPr lang="ru-RU" dirty="0" err="1" smtClean="0"/>
              <a:t>старий</a:t>
            </a:r>
            <a:r>
              <a:rPr lang="ru-RU" dirty="0" smtClean="0"/>
              <a:t> – про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сперечаються</a:t>
            </a:r>
            <a:r>
              <a:rPr lang="ru-RU" dirty="0" smtClean="0"/>
              <a:t> над </a:t>
            </a:r>
            <a:r>
              <a:rPr lang="ru-RU" dirty="0" err="1" smtClean="0"/>
              <a:t>газетою.Чорна</a:t>
            </a:r>
            <a:r>
              <a:rPr lang="ru-RU" dirty="0" smtClean="0"/>
              <a:t> </a:t>
            </a:r>
            <a:r>
              <a:rPr lang="ru-RU" dirty="0" err="1" smtClean="0"/>
              <a:t>ніч</a:t>
            </a:r>
            <a:r>
              <a:rPr lang="ru-RU" dirty="0" smtClean="0"/>
              <a:t> </a:t>
            </a:r>
            <a:r>
              <a:rPr lang="ru-RU" dirty="0" err="1" smtClean="0"/>
              <a:t>перетворилася</a:t>
            </a:r>
            <a:r>
              <a:rPr lang="ru-RU" dirty="0" smtClean="0"/>
              <a:t> у </a:t>
            </a:r>
            <a:r>
              <a:rPr lang="ru-RU" dirty="0" err="1" smtClean="0"/>
              <a:t>білий</a:t>
            </a:r>
            <a:r>
              <a:rPr lang="ru-RU" dirty="0" smtClean="0"/>
              <a:t> морок. Цей </a:t>
            </a:r>
            <a:r>
              <a:rPr lang="ru-RU" dirty="0" err="1" smtClean="0"/>
              <a:t>дрімучий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бузковим</a:t>
            </a:r>
            <a:r>
              <a:rPr lang="ru-RU" dirty="0" smtClean="0"/>
              <a:t> килимом вересу </a:t>
            </a:r>
            <a:r>
              <a:rPr lang="ru-RU" dirty="0" err="1" smtClean="0"/>
              <a:t>під</a:t>
            </a:r>
            <a:r>
              <a:rPr lang="ru-RU" dirty="0" smtClean="0"/>
              <a:t> ногами </a:t>
            </a:r>
            <a:r>
              <a:rPr lang="ru-RU" dirty="0" err="1" smtClean="0"/>
              <a:t>був</a:t>
            </a:r>
            <a:r>
              <a:rPr lang="ru-RU" dirty="0" smtClean="0"/>
              <a:t> населений,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добрими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злими</a:t>
            </a:r>
            <a:r>
              <a:rPr lang="ru-RU" dirty="0" smtClean="0"/>
              <a:t> </a:t>
            </a:r>
            <a:r>
              <a:rPr lang="ru-RU" dirty="0" err="1" smtClean="0"/>
              <a:t>чарівниками</a:t>
            </a:r>
            <a:r>
              <a:rPr lang="ru-RU" dirty="0" smtClean="0"/>
              <a:t>. Зима ,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змагаючись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літом</a:t>
            </a:r>
            <a:r>
              <a:rPr lang="ru-RU" dirty="0" smtClean="0"/>
              <a:t>, прикрасила </a:t>
            </a:r>
            <a:r>
              <a:rPr lang="ru-RU" dirty="0" err="1" smtClean="0"/>
              <a:t>сквери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сади </a:t>
            </a:r>
            <a:r>
              <a:rPr lang="ru-RU" dirty="0" err="1" smtClean="0"/>
              <a:t>Києва,запушила</a:t>
            </a:r>
            <a:r>
              <a:rPr lang="ru-RU" dirty="0" smtClean="0"/>
              <a:t>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гілку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Прочитайте. </a:t>
            </a:r>
            <a:r>
              <a:rPr lang="ru-RU" sz="3200" dirty="0" err="1" smtClean="0"/>
              <a:t>Спишіть</a:t>
            </a:r>
            <a:r>
              <a:rPr lang="ru-RU" sz="3200" dirty="0" smtClean="0"/>
              <a:t>. </a:t>
            </a:r>
            <a:r>
              <a:rPr lang="ru-RU" sz="3200" dirty="0" err="1" smtClean="0"/>
              <a:t>Підкресліть</a:t>
            </a:r>
            <a:r>
              <a:rPr lang="ru-RU" sz="3200" dirty="0" smtClean="0"/>
              <a:t> </a:t>
            </a:r>
            <a:r>
              <a:rPr lang="ru-RU" sz="3200" dirty="0" err="1" smtClean="0"/>
              <a:t>антоніми</a:t>
            </a:r>
            <a:r>
              <a:rPr lang="ru-RU" sz="3200" dirty="0" smtClean="0"/>
              <a:t>. </a:t>
            </a:r>
            <a:r>
              <a:rPr lang="ru-RU" sz="3200" dirty="0" err="1" smtClean="0"/>
              <a:t>Визначте</a:t>
            </a:r>
            <a:r>
              <a:rPr lang="ru-RU" sz="3200" dirty="0" smtClean="0"/>
              <a:t>, </a:t>
            </a:r>
            <a:r>
              <a:rPr lang="ru-RU" sz="3200" dirty="0" err="1" smtClean="0"/>
              <a:t>якою</a:t>
            </a:r>
            <a:r>
              <a:rPr lang="ru-RU" sz="3200" dirty="0" smtClean="0"/>
              <a:t> </a:t>
            </a:r>
            <a:r>
              <a:rPr lang="ru-RU" sz="3200" dirty="0" err="1" smtClean="0"/>
              <a:t>частиною</a:t>
            </a:r>
            <a:r>
              <a:rPr lang="ru-RU" sz="3200" dirty="0" smtClean="0"/>
              <a:t> </a:t>
            </a:r>
            <a:r>
              <a:rPr lang="ru-RU" sz="3200" dirty="0" err="1" smtClean="0"/>
              <a:t>мови</a:t>
            </a:r>
            <a:r>
              <a:rPr lang="ru-RU" sz="3200" dirty="0" smtClean="0"/>
              <a:t> вони </a:t>
            </a:r>
            <a:r>
              <a:rPr lang="ru-RU" sz="3200" dirty="0" err="1" smtClean="0"/>
              <a:t>виражені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6003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Лексика </a:t>
            </a:r>
            <a:r>
              <a:rPr lang="uk-UA" dirty="0" smtClean="0"/>
              <a:t>– словниковий </a:t>
            </a:r>
            <a:r>
              <a:rPr lang="uk-UA" dirty="0" smtClean="0"/>
              <a:t>склад </a:t>
            </a:r>
            <a:r>
              <a:rPr lang="uk-UA" dirty="0" smtClean="0"/>
              <a:t>мови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Лексикологія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наука про слово. ЇЇ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порівняти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багатою</a:t>
            </a:r>
            <a:r>
              <a:rPr lang="ru-RU" dirty="0" smtClean="0"/>
              <a:t> царицею, яка </a:t>
            </a:r>
            <a:r>
              <a:rPr lang="ru-RU" dirty="0" err="1" smtClean="0"/>
              <a:t>щиро</a:t>
            </a:r>
            <a:r>
              <a:rPr lang="ru-RU" dirty="0" smtClean="0"/>
              <a:t> </a:t>
            </a:r>
            <a:r>
              <a:rPr lang="ru-RU" dirty="0" err="1" smtClean="0"/>
              <a:t>дарує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багатства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розділам</a:t>
            </a:r>
            <a:r>
              <a:rPr lang="ru-RU" dirty="0" smtClean="0"/>
              <a:t> науки про </a:t>
            </a:r>
            <a:r>
              <a:rPr lang="ru-RU" dirty="0" err="1" smtClean="0"/>
              <a:t>мову</a:t>
            </a:r>
            <a:r>
              <a:rPr lang="ru-RU" dirty="0" smtClean="0"/>
              <a:t>: </a:t>
            </a:r>
            <a:r>
              <a:rPr lang="ru-RU" dirty="0" err="1" smtClean="0"/>
              <a:t>морфології</a:t>
            </a:r>
            <a:r>
              <a:rPr lang="ru-RU" dirty="0" smtClean="0"/>
              <a:t>, синтаксису, </a:t>
            </a:r>
            <a:r>
              <a:rPr lang="ru-RU" dirty="0" err="1" smtClean="0"/>
              <a:t>орфографії</a:t>
            </a:r>
            <a:r>
              <a:rPr lang="ru-RU" dirty="0" smtClean="0"/>
              <a:t> та </a:t>
            </a:r>
            <a:r>
              <a:rPr lang="ru-RU" dirty="0" err="1" smtClean="0"/>
              <a:t>іншим</a:t>
            </a:r>
            <a:r>
              <a:rPr lang="ru-RU" dirty="0" smtClean="0"/>
              <a:t>. Слова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. Вони </a:t>
            </a:r>
            <a:r>
              <a:rPr lang="ru-RU" dirty="0" err="1" smtClean="0"/>
              <a:t>різні</a:t>
            </a:r>
            <a:r>
              <a:rPr lang="ru-RU" dirty="0" smtClean="0"/>
              <a:t>: </a:t>
            </a:r>
            <a:r>
              <a:rPr lang="ru-RU" dirty="0" err="1" smtClean="0"/>
              <a:t>одні</a:t>
            </a:r>
            <a:r>
              <a:rPr lang="ru-RU" dirty="0" smtClean="0"/>
              <a:t> </a:t>
            </a:r>
            <a:r>
              <a:rPr lang="ru-RU" dirty="0" err="1" smtClean="0"/>
              <a:t>красиві</a:t>
            </a:r>
            <a:r>
              <a:rPr lang="ru-RU" dirty="0" smtClean="0"/>
              <a:t>, </a:t>
            </a:r>
            <a:r>
              <a:rPr lang="ru-RU" dirty="0" err="1" smtClean="0"/>
              <a:t>ніжні</a:t>
            </a:r>
            <a:r>
              <a:rPr lang="ru-RU" dirty="0" smtClean="0"/>
              <a:t>, </a:t>
            </a:r>
            <a:r>
              <a:rPr lang="ru-RU" dirty="0" err="1" smtClean="0"/>
              <a:t>приємні</a:t>
            </a:r>
            <a:r>
              <a:rPr lang="ru-RU" dirty="0" smtClean="0"/>
              <a:t>,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холодні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черстві</a:t>
            </a:r>
            <a:r>
              <a:rPr lang="ru-RU" dirty="0" smtClean="0"/>
              <a:t>. На </a:t>
            </a:r>
            <a:r>
              <a:rPr lang="ru-RU" dirty="0" err="1" smtClean="0"/>
              <a:t>щастя</a:t>
            </a:r>
            <a:r>
              <a:rPr lang="ru-RU" dirty="0" smtClean="0"/>
              <a:t>, </a:t>
            </a:r>
            <a:r>
              <a:rPr lang="ru-RU" dirty="0" err="1" smtClean="0"/>
              <a:t>добрих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лагідних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72000"/>
          </a:xfrm>
        </p:spPr>
        <p:txBody>
          <a:bodyPr/>
          <a:lstStyle/>
          <a:p>
            <a:pPr fontAlgn="base"/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гірка</a:t>
            </a:r>
            <a:r>
              <a:rPr lang="ru-RU" dirty="0" smtClean="0"/>
              <a:t> правда, </a:t>
            </a:r>
            <a:r>
              <a:rPr lang="ru-RU" dirty="0" err="1" smtClean="0"/>
              <a:t>ніж</a:t>
            </a:r>
            <a:r>
              <a:rPr lang="ru-RU" dirty="0" smtClean="0"/>
              <a:t> солодка </a:t>
            </a:r>
            <a:r>
              <a:rPr lang="ru-RU" dirty="0" err="1" smtClean="0"/>
              <a:t>брехня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err="1" smtClean="0"/>
              <a:t>Порожня</a:t>
            </a:r>
            <a:r>
              <a:rPr lang="ru-RU" dirty="0" smtClean="0"/>
              <a:t> бочка </a:t>
            </a:r>
            <a:r>
              <a:rPr lang="ru-RU" dirty="0" err="1" smtClean="0"/>
              <a:t>гучить</a:t>
            </a:r>
            <a:r>
              <a:rPr lang="ru-RU" dirty="0" smtClean="0"/>
              <a:t>, а </a:t>
            </a:r>
            <a:r>
              <a:rPr lang="ru-RU" dirty="0" err="1" smtClean="0"/>
              <a:t>повна</a:t>
            </a:r>
            <a:r>
              <a:rPr lang="ru-RU" dirty="0" smtClean="0"/>
              <a:t> </a:t>
            </a:r>
            <a:r>
              <a:rPr lang="ru-RU" dirty="0" err="1" smtClean="0"/>
              <a:t>мовчить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З </a:t>
            </a:r>
            <a:r>
              <a:rPr lang="ru-RU" dirty="0" err="1" smtClean="0"/>
              <a:t>великої</a:t>
            </a:r>
            <a:r>
              <a:rPr lang="ru-RU" dirty="0" smtClean="0"/>
              <a:t> хмари </a:t>
            </a:r>
            <a:r>
              <a:rPr lang="ru-RU" dirty="0" err="1" smtClean="0"/>
              <a:t>малий</a:t>
            </a:r>
            <a:r>
              <a:rPr lang="ru-RU" dirty="0" smtClean="0"/>
              <a:t> </a:t>
            </a:r>
            <a:r>
              <a:rPr lang="ru-RU" dirty="0" err="1" smtClean="0"/>
              <a:t>дощ</a:t>
            </a:r>
            <a:r>
              <a:rPr lang="ru-RU" dirty="0" smtClean="0"/>
              <a:t> </a:t>
            </a:r>
            <a:r>
              <a:rPr lang="ru-RU" dirty="0" err="1" smtClean="0"/>
              <a:t>буває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Де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, там мало </a:t>
            </a:r>
            <a:r>
              <a:rPr lang="ru-RU" dirty="0" err="1" smtClean="0"/>
              <a:t>діла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Прочитати</a:t>
            </a:r>
            <a:r>
              <a:rPr lang="ru-RU" dirty="0" smtClean="0"/>
              <a:t> </a:t>
            </a:r>
            <a:r>
              <a:rPr lang="ru-RU" dirty="0" err="1" smtClean="0"/>
              <a:t>прислів`я</a:t>
            </a:r>
            <a:r>
              <a:rPr lang="ru-RU" dirty="0" smtClean="0"/>
              <a:t>. </a:t>
            </a:r>
            <a:r>
              <a:rPr lang="ru-RU" dirty="0" err="1" smtClean="0"/>
              <a:t>Назвати</a:t>
            </a:r>
            <a:r>
              <a:rPr lang="ru-RU" dirty="0" smtClean="0"/>
              <a:t> </a:t>
            </a:r>
            <a:r>
              <a:rPr lang="ru-RU" dirty="0" err="1" smtClean="0"/>
              <a:t>антоніми</a:t>
            </a:r>
            <a:r>
              <a:rPr lang="ru-RU" dirty="0" smtClean="0"/>
              <a:t> в </a:t>
            </a:r>
            <a:r>
              <a:rPr lang="ru-RU" dirty="0" smtClean="0"/>
              <a:t>них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72000"/>
          </a:xfrm>
        </p:spPr>
        <p:txBody>
          <a:bodyPr/>
          <a:lstStyle/>
          <a:p>
            <a:pPr fontAlgn="base"/>
            <a:r>
              <a:rPr lang="ru-RU" dirty="0" err="1" smtClean="0">
                <a:solidFill>
                  <a:schemeClr val="bg1"/>
                </a:solidFill>
              </a:rPr>
              <a:t>Важко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навчанні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зате</a:t>
            </a:r>
            <a:r>
              <a:rPr lang="ru-RU" dirty="0" smtClean="0">
                <a:solidFill>
                  <a:schemeClr val="bg1"/>
                </a:solidFill>
              </a:rPr>
              <a:t>… </a:t>
            </a:r>
            <a:r>
              <a:rPr lang="ru-RU" dirty="0" err="1" smtClean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роботі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вранці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зробиш</a:t>
            </a:r>
            <a:r>
              <a:rPr lang="ru-RU" dirty="0" smtClean="0">
                <a:solidFill>
                  <a:schemeClr val="bg1"/>
                </a:solidFill>
              </a:rPr>
              <a:t>, то …не </a:t>
            </a:r>
            <a:r>
              <a:rPr lang="ru-RU" dirty="0" err="1" smtClean="0">
                <a:solidFill>
                  <a:schemeClr val="bg1"/>
                </a:solidFill>
              </a:rPr>
              <a:t>наздоженеш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err="1" smtClean="0">
                <a:solidFill>
                  <a:schemeClr val="bg1"/>
                </a:solidFill>
              </a:rPr>
              <a:t>чорній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… </a:t>
            </a:r>
            <a:r>
              <a:rPr lang="ru-RU" dirty="0" err="1" smtClean="0">
                <a:solidFill>
                  <a:schemeClr val="bg1"/>
                </a:solidFill>
              </a:rPr>
              <a:t>хліб</a:t>
            </a:r>
            <a:r>
              <a:rPr lang="ru-RU" dirty="0" smtClean="0">
                <a:solidFill>
                  <a:schemeClr val="bg1"/>
                </a:solidFill>
              </a:rPr>
              <a:t> родить.</a:t>
            </a:r>
          </a:p>
          <a:p>
            <a:pPr fontAlgn="base"/>
            <a:r>
              <a:rPr lang="ru-RU" dirty="0" err="1" smtClean="0">
                <a:solidFill>
                  <a:schemeClr val="bg1"/>
                </a:solidFill>
              </a:rPr>
              <a:t>Маленька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праця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краща</a:t>
            </a:r>
            <a:r>
              <a:rPr lang="ru-RU" dirty="0" smtClean="0">
                <a:solidFill>
                  <a:schemeClr val="bg1"/>
                </a:solidFill>
              </a:rPr>
              <a:t> за ….</a:t>
            </a:r>
            <a:r>
              <a:rPr lang="ru-RU" dirty="0" err="1" smtClean="0">
                <a:solidFill>
                  <a:schemeClr val="bg1"/>
                </a:solidFill>
              </a:rPr>
              <a:t>безділля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fontAlgn="base"/>
            <a:r>
              <a:rPr lang="ru-RU" dirty="0" err="1" smtClean="0">
                <a:solidFill>
                  <a:schemeClr val="bg1"/>
                </a:solidFill>
              </a:rPr>
              <a:t>Краще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розумна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догана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ніж</a:t>
            </a:r>
            <a:r>
              <a:rPr lang="ru-RU" dirty="0" smtClean="0">
                <a:solidFill>
                  <a:schemeClr val="bg1"/>
                </a:solidFill>
              </a:rPr>
              <a:t> дурна…</a:t>
            </a:r>
          </a:p>
          <a:p>
            <a:pPr fontAlgn="base"/>
            <a:r>
              <a:rPr lang="ru-RU" dirty="0" err="1" smtClean="0">
                <a:solidFill>
                  <a:schemeClr val="bg1"/>
                </a:solidFill>
              </a:rPr>
              <a:t>М`яко</a:t>
            </a:r>
            <a:r>
              <a:rPr lang="ru-RU" dirty="0" smtClean="0">
                <a:solidFill>
                  <a:schemeClr val="bg1"/>
                </a:solidFill>
              </a:rPr>
              <a:t> стеле, та … </a:t>
            </a:r>
            <a:r>
              <a:rPr lang="ru-RU" dirty="0" err="1" smtClean="0">
                <a:solidFill>
                  <a:schemeClr val="bg1"/>
                </a:solidFill>
              </a:rPr>
              <a:t>спати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Доповнити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прислів`я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антонімами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Записати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їх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2564904"/>
            <a:ext cx="3744416" cy="22322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smtClean="0"/>
              <a:t>ми не </a:t>
            </a:r>
            <a:r>
              <a:rPr lang="ru-RU" dirty="0" err="1" smtClean="0"/>
              <a:t>можемо</a:t>
            </a:r>
            <a:r>
              <a:rPr lang="ru-RU" dirty="0" smtClean="0"/>
              <a:t> </a:t>
            </a:r>
            <a:r>
              <a:rPr lang="ru-RU" dirty="0" err="1" smtClean="0"/>
              <a:t>пояснити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слова, </a:t>
            </a:r>
            <a:r>
              <a:rPr lang="ru-RU" dirty="0" err="1" smtClean="0"/>
              <a:t>звертаємося</a:t>
            </a:r>
            <a:r>
              <a:rPr lang="ru-RU" dirty="0" smtClean="0"/>
              <a:t> по </a:t>
            </a:r>
            <a:r>
              <a:rPr lang="ru-RU" dirty="0" err="1" smtClean="0"/>
              <a:t>допомогу</a:t>
            </a:r>
            <a:r>
              <a:rPr lang="ru-RU" dirty="0" smtClean="0"/>
              <a:t> до </a:t>
            </a:r>
            <a:r>
              <a:rPr lang="ru-RU" dirty="0" err="1" smtClean="0"/>
              <a:t>тлумачного</a:t>
            </a:r>
            <a:r>
              <a:rPr lang="ru-RU" dirty="0" smtClean="0"/>
              <a:t> словника.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http://www.perun.com.ua/products_pictures/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2132012" cy="2651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 descr="http://nashformat.ua/upload/imager/3a2429ecf732d2ff9d41a4f54203b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2376264" cy="313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http://www.bohdan-books.com/userfiles/image/books/book_2493469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124324"/>
            <a:ext cx="1905000" cy="2733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4" name="Picture 8" descr="http://bukvoid.com.ua/img/2363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88640"/>
            <a:ext cx="222885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2" name="Picture 16" descr="https://encrypted-tbn0.gstatic.com/images?q=tbn:ANd9GcSLNQgUQVUW8B46buvycdtZEFbU_ciAz5krm69o6Bl_gioAAw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268760"/>
            <a:ext cx="3533216" cy="2646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7920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Слова,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– </a:t>
            </a:r>
            <a:r>
              <a:rPr lang="ru-RU" dirty="0" err="1" smtClean="0"/>
              <a:t>однозначні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4818" name="AutoShape 2" descr="data:image/jpeg;base64,/9j/4AAQSkZJRgABAQAAAQABAAD/2wCEAAkGBhIQEBAQEBAVDw8UEA8PEBAQDxAQDw8QFBAVFBQQEhQXGyYeFxkjGRQUHy8gIycpLCwsFR4xNTAqNSYrLCkBCQoKDgwOGA8PGCkcHxwpKSkpKSkpKSkpKSkpKSksLCkpKSkpKSkpKSkpKSkpKSkpKSksLCkpLCkpKSksKSkpLP/AABEIAMABAAMBIgACEQEDEQH/xAAcAAABBQEBAQAAAAAAAAAAAAAEAAIDBQYBBwj/xAA7EAACAQMDAgQEBAQFAwUAAAAAAQIDBBEFITESQQYiUWETcYGhFDJSkQdC0eEjcrGy8aLB8BUkRGKC/8QAGQEAAgMBAAAAAAAAAAAAAAAAAAIBAwQF/8QAIhEAAgICAgMBAAMAAAAAAAAAAAECEQMhEjEEE0EiFFFh/9oADAMBAAIRAxEAPwD0+cQC7RZzRX3a2ZWwMnqseSjhDzGg1SOclLjDyKgJ3JKJW3NYlua5WVaucjinKtQgdYZOWR9G2yMQSUqjYZRpNj7ezRZ0KKRDkNxB6Vo2HW1mwuhSWCys6CBSJ4kFtbNYLW3oskhRQbRpjJkUiKimi2sqpAqJLSjgkKot4PYcQUJk5BIhCEACEIQAIQhAAhCEADWNY5nCAIZEFUIkD1SAK+4AXyHXAC+RQLOZXXfDLCZX3fAMDOX1Pkzt5LDNPqCMlfy8zIQMCq1AScieqRwhkehBtOkHUKYqFqHU6aRKRNnaNNlhb2zA43SRJHU0Q3GPbGSlLpF5bUEi0s4IzNLU/QNt7+Qj8jGi9eNkZqowRNTgUNHUJBtvfkrNB/RXgmvhe0oEqpgFveoOhdR2y+XhfP8A8Q6afRW4tdk1F4C0wdRJqZJA8QhAAhCEACEIQAIQhABxjWPGMAIpA9QIkgeqQwALjuAvkPrgMuRALCoAXSLCoV90gJKDUXyZG/2kzXajwzFarW8zJiKwSc9yehBcsFp+rHVbjCHbpWKk5OkHVLxIEnft8AGXJ7hFKBhyeQ/h0MXjpK2Sxk3yw23gD06QbbRMUpt9m6MUuiwtoFhQQNQgH0KYtloXS4DKCBIvATbSLEIywpRCN06f+df7WD0WEPmn/nX+1mvHIx5Umi0oV/UMhMrYBFKt6myLswSVMPER06mSQYUQhCABCEIAEIQgA4xrHsaAEUweqESB6pDAAuO4A+Q+4AXyKBZTAbpB0wC57kAZ3VnhM8/v5Zm/mb7WHs/qeaazc9FR+hMSJBDnhEKj1PPYHt6/Ww17Iy5sl6Rrw462Rzmokcbojryyx1HpXLMjNsQiN60F22pbgE7iAJO+inyJVjdfTbWd+ngu7Oqng84tNYS7mq0XUeprcRpotTtGpmiag8IbRh1LJDe1lBMayP8AAtakohNPUVJwx+rP/SzAXusLL833NF4OpfHUpt5jGXRhPfLi3kuxyd0ZvIcccHKXRsra4T7k1V4Kawk08Zzhtfs8FrUlsbcUrRkyxoOsqmQ1FVYclqjSZjohCABCEIAEIQgA4xo9jAAZMHqhEgeqQwALgAk9w+47gD5FAsZyALqQ+dcr7u4FZKKHXK3lZ59rmnueWjX63c4KxJTiUKT6NDgmrMxpVPp2fIZXmTXVr0PKW24NPcyyezXFaK66uMFNd6jJZwaSWmufYUPCjlyvsNCr2iJypdmN/F1G+QiHW/Vm6s/Aib3WTS6f4DgkvKv2NNX0jLzSZ5NRhUzw39Dd+FKc8rMWbm38D01jyr9i8sPDkKfERJYHMsj5NA1nTahx2Mr4supRTSTPUqGnrHBBdeG6dT80U/mg/itfQ/lb6PmTUdQqdXc9b/g1Cc7OrOS/+TjfnCgl/wBy/wBR/hfb1N+hJ+qLLw1okLKg6EMtfElN/N/8DrHw7MfmZfZDj/bMtpmuf49Wm/5atSP7SNnQn1RTM/V8K9NadVYfXOUnjs36l/ptHCSCEWmaXLlBMsbShjDD0Mpxwh5rRlEIQgAQhCABCEIAEMY44AEcgeqESB6vchgAXAA+Q+uV75FArJ3wBdXuxWSuWQVazwVOaG4sD1erlMqdPu9+lh96m8lH0OM0zNOVPRsxq4mnlY/EiRW+g78Fpoc1JLJcTwtyyONS2UyyuOiqtNFS7FpQ06K7HPxAvxRojBIolksOpUorsG0aqXoUiuSelVY6iJzL6ncIJpVyipVWG29QdRI5Glt55QQgCxeUg+KIHOTmlu3he5VKvDOdms89WQ+7hlLvuD/+nwcX5EnvhpffArVkNJhFBwmsxw1nsd/CrsjNWtecLinSVRuLa6toJy+awawkkSEIRICEIQAIQhAAhCEAHDh0awAZIGqhMgesQwALgr3yWFcr5ciAY92vsRytDQ/gvYa7I5ts2aMxVsduDP39t0s9DqWOxnNa0lvhEFkGkR6BPZfQubiZW6DZyjyi4u6Gx0cCtGDO9sCjPI9CjAkTSNVGNSOxQXQQH8XB1XmCBky1SJ7ee5VRvia2rvqXzAEbTTt0WKK7SI+VFkxDQiG4f5fmNazCSzjZ7rZrbs/Ur9d1+haun8eoqfW30p8yxzgx17/FWm5ulSjCcN4yfxGm012a4AC0sYf+6pxcpSxNbzk3J7Z3ZtTynwn4ptq95ClFuMuvaMpdW6XaWdz1ZEIELI1TT4eQLWa7jBY2y8Nlbol711Ki9Ir/AFFc6dFii2rNCIDtrjs33JnX3wMmK1RMIjpVcoe2SQdEcU0xAAmNHMaAEcweqETB6vchgA3DK+b3D64BLkQB7ojXQCmNM/BFtgroA9WwUuxYjJCuCJUito6eogmpLCLeq8FNqFVM1YdGfKUzm8ksUx0aayERpo02Y4xBnTG/BDfhHVRF2W0Q0aBZWVDdEVKmWNpT3RDGSNNpf5UWBX6fsg9MUuRhv4peDnqVKlCEoRnBtpzjnnsmt0eZWf8ABK8p1oylUpdG/wDNJdnse9Xz3XfYibS/Njp5eeEvcVknj/gP+Hs7LVIVK8qUoqUujpk5ebGVjfHqe4ow91qcad51xSlBS8qinhvpxlbYDn47p5w49LzhpvuK5pdjxxyl0aK/tFVg4Pb0fozIW15+GrTTab/I8PbnkfrXiubj0w8ia3a5ft7GFrXsnL6lGSab0X44NLZ6PS1DG6f3JI6nvu/v6nnlO/qJYyH22r4a6luu+eRVloseJM3tLUlmSX8scfVh9C52Sb3wYG11ZJyeVlvP7cBNn4g5cmWLMvpU8D+G7+J390jlxnG39wHQb1V6Kn26ml9Czx6F6dq0Z2qdMZQrdS9+4/A1Qw9lzyPSGIIpg1XuGyWUBVVyQwAK4BLkOuCvfIgBw1jmNZUWHGRtkjI5IhgB3VTBnr2ruy8vVszNXMt2PieyvItEamyaFwweEyZI1GTol/G4HQvweVAZ8ALGqy2trtF5ZzTwZGnFpl7pFd5wHZClRr7SWyDoSArGOUg+MMCs0oDvXuhkqiju+Es7LP2Hag90DfF6Zd3twt2/kIyTIa7XzcVOlNqWUsR6ceVbv0/YzWrbODlnKlHd7NrPc0+qUJVr901mPxMxeUswXQt2uVwV+p6JWpeWonOPZ46o4+ZkzJvaNvjSS7IbrzLPsgL8Hvl+xO7noWHuvR8gte/ePQoL0thMaKRLb6c6n5cLlJye2fUpJXUny37IIpanKKy3hdt92V8kWesuLfwdUk/NWppevmb/AGI73w/Wt4ylKUZ09l1Rf2wVy8UOOMv5LJNqHiGVWMYN7ctf6DpqheMk+z0HwtXULWEf5s5f1NGqiweY+GNdxJU5tb4SybyN2nhLb6G7FK0YM0alZaJnQalcLGCeMi8oHA13Dv8AuEjakcpoAKK4K98lhcrDaK5vcQA9nGdGspLDjGND2MlIjsgEvKWUzIar5WbG4lszDeIavS2LfBjqPIVKeUTQqFPY3mSzTNcZ2jJOFMOp1B/SAwqBNGtuPoqqgulQyWWn0cMZZxTwH04pBZKRoNPq7FkmUNnW4LilU2IZegXUn5ogsniWUup42Swshd9+ZA8s5ykm+ybwn82VjGbqzk9TptLHmfVFvePkNjTWVh7r0e6ZkGpPU4cJ+ZyW7WOhLY19LsRFdks5LSqMt3Rg3/kRFd6Bb1Y9EqMce0Umvqg9M7kbigtmD1n+H8IQlUt3KUlv0PDyvY89u4852a7cY9j31nn3j7wnBRdzT8ryviR7PP8AMvQyZsC7ia8OenUjzOnRcpdcuFwvVhkNxzppPZ9hQjuZ0jXKQXDjbkvNB8aVKU1SuF1U3tGa5j8ykpvBK4odNrZQ6fZ6bQvoTj1Qllc/Iko6qk8dWTzW01GpRfSn5Hx354RZ0dVx5nJL2XOSz3NCLAmenW90pdyaU0uXgynhnVeuXPsUeq+IJ1rlxjJqCk4xS5wnjP2Ze8yUeRVHA5TcTX6lSeXJflfdcFS+S60Km5WyU989X7dimqwcZSi+U8DraTKZLi2g1nGdZxsqGGsjmiRjJC3QAt0sRZ5/4ljKbcYJyl6RWX9jZ6nfJeXuypdzjOEo/JblM5WX41RmNI8N3HM+mkv/ALPMv2RqLTQ4YxKs2/WMFj7nKLzJRxy8ZYRVbpvH/DQqySj0XPFGfYXDwcpY6LiPynBphMfBfTu+qb9Yzjh/TANbah2ba+RY0buT/JJv6mj3Noofi0wenbQpPEozTSbxJ4bx6bblhN0EoPMl1JST5X1JdRvYwt26q629oqX6vbBnI3XxKOe9OTTx+lvK+5EssovsI4E1dGkt1BLKmn69mH07uH6lxkwivff5lhZX+fdY3RMfIf0JeLWzWVZqTynlewJe3KhCpLfyR6n5W0/l6sroJST+HJ05dmuM/I5WlPoqU6+XColH4lNp9Hukyz2WVespbe9T1OnPOIyUuttxSj5V755N1RuIYXni16prBh9a0OjTi68Zym0vL+VRzLCbeFl/Jmeoam6be7cXyk3z6or9vB0Wwwc42eyQmnw0/k8jjyyy1acnH4dRxeV68Gz0jVJbKUnUWUnJ8pv09R4Z1J1Qs/HcFZoCO4t1Ui4SWYyTTXsyQReZzxXxDoztbiVPHlzmD7OL4AVDc9W8Z+HvxNHqgv8AFhvH3X6TzGdLDw1hrlPsYZw4s2wyckcpI6+GKCH1Y5ixGOuxkK3T5ZeaD+xPSseqSUXnPGMEdvS6o9L5XAVbx6BGh066Nx4V0SNHE5y3SzuzIzko3lWnxF1ZNSxzFye33ZU3nier54wk1FJ53eXjsg7T81VCovNKOG/VxaX9x3JOKikCi4vk32eraS18KKXCWCo1mOK0vdJhnh+4UoLHCS2axhlfq9Tqrz9sR+xuT0jnS72TsjlPAHd36j3KC88RJN7lVE2jRV71LuVV1rK4T3exlL3xC3nDBrC5lUlOTecR2+b2IapWQpXKi+vK7qedb9Lw0u6zyF2+mykoySzGSyvUb4ZsXLLf9Vj3NZY2kVso7ZzjO8X7exRGHI2OXAq7LSWmm08rGdvTho7qVpSpt9dTCk8xhzKD7vPZEuv13L/DpSeIPFTpbz1NbLK7FVbad1Pfn3FnJR/KRbCLl+m6E6cU/K+v3SawH2sJR3isvt2z7BVvpaXb5jalGbzGKcY8P1f9A2tsnknpMo9SqVasszfGyivyr+42wpunKXUvJNdM/b0ZdUtIwm3x9yuvas5JxjiMc42WW/qK1W2Mny/KKK+tJUZvfMM+WfKa7EVLUHF57+3cuKVnJpp7rumKr4ajFJ/EUW28KX9QWx+SjpkmnaupY7P7Gn06pGaak/mmtmjG1NJlS3eOn9UXmP8AYtrbxNa28Myq/EkuIRTcm/Qsxtp7KssU1+Sy1jTIdM6UXhNKS2y0Yq70aUHia+T/AJWXVLxA685VOM48v6V2NLaW1KcYuclLO/SsbktKb0RFvDHZl9A0nvh8Gss7bDSSxFY+rJXCMHhRSXKwsCdY048PEx5fIc2WcaxIplL+NwTU9QLzPZa5PPPHOjqnUVaCxCW0sdpGyV8vUF1SnGvSlTl3W3sxJx5Kh4yp2eXKJLTl68Drm3cJSg+U2v7jFEwtVo1p/TtCpFy/TLsnw/qWNG0630/lbjJJ+ja2ZWKMXzuWum1dsJ9TWHGMtvomVlrTq0ZqhY9MnCa3y4Sbe69za+FrD4UOlLqaeE3+ntgsrKypXH5qeJrZ9UcN/wBTS2WkQppYWPkX48beyrLl1TO6dbYWeALXbDf4kf8A9f1LyKOTpqSafD2Nlaoxt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data:image/jpeg;base64,/9j/4AAQSkZJRgABAQAAAQABAAD/2wCEAAkGBhIQEBAQEBAVDw8UEA8PEBAQDxAQDw8QFBAVFBQQEhQXGyYeFxkjGRQUHy8gIycpLCwsFR4xNTAqNSYrLCkBCQoKDgwOGA8PGCkcHxwpKSkpKSkpKSkpKSkpKSksLCkpKSkpKSkpKSkpKSkpKSkpKSksLCkpLCkpKSksKSkpLP/AABEIAMABAAMBIgACEQEDEQH/xAAcAAABBQEBAQAAAAAAAAAAAAAEAAIDBQYBBwj/xAA7EAACAQMDAgQEBAQFAwUAAAAAAQIDBBEFITESQQYiUWETcYGhFDJSkQdC0eEjcrGy8aLB8BUkRGKC/8QAGQEAAgMBAAAAAAAAAAAAAAAAAAIBAwQF/8QAIhEAAgICAgMBAAMAAAAAAAAAAAECEQMhEjEEE0EiFFFh/9oADAMBAAIRAxEAPwD0+cQC7RZzRX3a2ZWwMnqseSjhDzGg1SOclLjDyKgJ3JKJW3NYlua5WVaucjinKtQgdYZOWR9G2yMQSUqjYZRpNj7ezRZ0KKRDkNxB6Vo2HW1mwuhSWCys6CBSJ4kFtbNYLW3oskhRQbRpjJkUiKimi2sqpAqJLSjgkKot4PYcQUJk5BIhCEACEIQAIQhAAhCEADWNY5nCAIZEFUIkD1SAK+4AXyHXAC+RQLOZXXfDLCZX3fAMDOX1Pkzt5LDNPqCMlfy8zIQMCq1AScieqRwhkehBtOkHUKYqFqHU6aRKRNnaNNlhb2zA43SRJHU0Q3GPbGSlLpF5bUEi0s4IzNLU/QNt7+Qj8jGi9eNkZqowRNTgUNHUJBtvfkrNB/RXgmvhe0oEqpgFveoOhdR2y+XhfP8A8Q6afRW4tdk1F4C0wdRJqZJA8QhAAhCEACEIQAIQhABxjWPGMAIpA9QIkgeqQwALjuAvkPrgMuRALCoAXSLCoV90gJKDUXyZG/2kzXajwzFarW8zJiKwSc9yehBcsFp+rHVbjCHbpWKk5OkHVLxIEnft8AGXJ7hFKBhyeQ/h0MXjpK2Sxk3yw23gD06QbbRMUpt9m6MUuiwtoFhQQNQgH0KYtloXS4DKCBIvATbSLEIywpRCN06f+df7WD0WEPmn/nX+1mvHIx5Umi0oV/UMhMrYBFKt6myLswSVMPER06mSQYUQhCABCEIAEIQgA4xrHsaAEUweqESB6pDAAuO4A+Q+4AXyKBZTAbpB0wC57kAZ3VnhM8/v5Zm/mb7WHs/qeaazc9FR+hMSJBDnhEKj1PPYHt6/Ww17Iy5sl6Rrw462Rzmokcbojryyx1HpXLMjNsQiN60F22pbgE7iAJO+inyJVjdfTbWd+ngu7Oqng84tNYS7mq0XUeprcRpotTtGpmiag8IbRh1LJDe1lBMayP8AAtakohNPUVJwx+rP/SzAXusLL833NF4OpfHUpt5jGXRhPfLi3kuxyd0ZvIcccHKXRsra4T7k1V4Kawk08Zzhtfs8FrUlsbcUrRkyxoOsqmQ1FVYclqjSZjohCABCEIAEIQgA4xo9jAAZMHqhEgeqQwALgAk9w+47gD5FAsZyALqQ+dcr7u4FZKKHXK3lZ59rmnueWjX63c4KxJTiUKT6NDgmrMxpVPp2fIZXmTXVr0PKW24NPcyyezXFaK66uMFNd6jJZwaSWmufYUPCjlyvsNCr2iJypdmN/F1G+QiHW/Vm6s/Aib3WTS6f4DgkvKv2NNX0jLzSZ5NRhUzw39Dd+FKc8rMWbm38D01jyr9i8sPDkKfERJYHMsj5NA1nTahx2Mr4supRTSTPUqGnrHBBdeG6dT80U/mg/itfQ/lb6PmTUdQqdXc9b/g1Cc7OrOS/+TjfnCgl/wBy/wBR/hfb1N+hJ+qLLw1okLKg6EMtfElN/N/8DrHw7MfmZfZDj/bMtpmuf49Wm/5atSP7SNnQn1RTM/V8K9NadVYfXOUnjs36l/ptHCSCEWmaXLlBMsbShjDD0Mpxwh5rRlEIQgAQhCABCEIAEMY44AEcgeqESB6vchgAXAA+Q+uV75FArJ3wBdXuxWSuWQVazwVOaG4sD1erlMqdPu9+lh96m8lH0OM0zNOVPRsxq4mnlY/EiRW+g78Fpoc1JLJcTwtyyONS2UyyuOiqtNFS7FpQ06K7HPxAvxRojBIolksOpUorsG0aqXoUiuSelVY6iJzL6ncIJpVyipVWG29QdRI5Glt55QQgCxeUg+KIHOTmlu3he5VKvDOdms89WQ+7hlLvuD/+nwcX5EnvhpffArVkNJhFBwmsxw1nsd/CrsjNWtecLinSVRuLa6toJy+awawkkSEIRICEIQAIQhAAhCEAHDh0awAZIGqhMgesQwALgr3yWFcr5ciAY92vsRytDQ/gvYa7I5ts2aMxVsduDP39t0s9DqWOxnNa0lvhEFkGkR6BPZfQubiZW6DZyjyi4u6Gx0cCtGDO9sCjPI9CjAkTSNVGNSOxQXQQH8XB1XmCBky1SJ7ee5VRvia2rvqXzAEbTTt0WKK7SI+VFkxDQiG4f5fmNazCSzjZ7rZrbs/Ur9d1+haun8eoqfW30p8yxzgx17/FWm5ulSjCcN4yfxGm012a4AC0sYf+6pxcpSxNbzk3J7Z3ZtTynwn4ptq95ClFuMuvaMpdW6XaWdz1ZEIELI1TT4eQLWa7jBY2y8Nlbol711Ki9Ir/AFFc6dFii2rNCIDtrjs33JnX3wMmK1RMIjpVcoe2SQdEcU0xAAmNHMaAEcweqETB6vchgA3DK+b3D64BLkQB7ojXQCmNM/BFtgroA9WwUuxYjJCuCJUito6eogmpLCLeq8FNqFVM1YdGfKUzm8ksUx0aayERpo02Y4xBnTG/BDfhHVRF2W0Q0aBZWVDdEVKmWNpT3RDGSNNpf5UWBX6fsg9MUuRhv4peDnqVKlCEoRnBtpzjnnsmt0eZWf8ABK8p1oylUpdG/wDNJdnse9Xz3XfYibS/Njp5eeEvcVknj/gP+Hs7LVIVK8qUoqUujpk5ebGVjfHqe4ow91qcad51xSlBS8qinhvpxlbYDn47p5w49LzhpvuK5pdjxxyl0aK/tFVg4Pb0fozIW15+GrTTab/I8PbnkfrXiubj0w8ia3a5ft7GFrXsnL6lGSab0X44NLZ6PS1DG6f3JI6nvu/v6nnlO/qJYyH22r4a6luu+eRVloseJM3tLUlmSX8scfVh9C52Sb3wYG11ZJyeVlvP7cBNn4g5cmWLMvpU8D+G7+J390jlxnG39wHQb1V6Kn26ml9Czx6F6dq0Z2qdMZQrdS9+4/A1Qw9lzyPSGIIpg1XuGyWUBVVyQwAK4BLkOuCvfIgBw1jmNZUWHGRtkjI5IhgB3VTBnr2ruy8vVszNXMt2PieyvItEamyaFwweEyZI1GTol/G4HQvweVAZ8ALGqy2trtF5ZzTwZGnFpl7pFd5wHZClRr7SWyDoSArGOUg+MMCs0oDvXuhkqiju+Es7LP2Hag90DfF6Zd3twt2/kIyTIa7XzcVOlNqWUsR6ceVbv0/YzWrbODlnKlHd7NrPc0+qUJVr901mPxMxeUswXQt2uVwV+p6JWpeWonOPZ46o4+ZkzJvaNvjSS7IbrzLPsgL8Hvl+xO7noWHuvR8gte/ePQoL0thMaKRLb6c6n5cLlJye2fUpJXUny37IIpanKKy3hdt92V8kWesuLfwdUk/NWppevmb/AGI73w/Wt4ylKUZ09l1Rf2wVy8UOOMv5LJNqHiGVWMYN7ctf6DpqheMk+z0HwtXULWEf5s5f1NGqiweY+GNdxJU5tb4SybyN2nhLb6G7FK0YM0alZaJnQalcLGCeMi8oHA13Dv8AuEjakcpoAKK4K98lhcrDaK5vcQA9nGdGspLDjGND2MlIjsgEvKWUzIar5WbG4lszDeIavS2LfBjqPIVKeUTQqFPY3mSzTNcZ2jJOFMOp1B/SAwqBNGtuPoqqgulQyWWn0cMZZxTwH04pBZKRoNPq7FkmUNnW4LilU2IZegXUn5ogsniWUup42Swshd9+ZA8s5ykm+ybwn82VjGbqzk9TptLHmfVFvePkNjTWVh7r0e6ZkGpPU4cJ+ZyW7WOhLY19LsRFdks5LSqMt3Rg3/kRFd6Bb1Y9EqMce0Umvqg9M7kbigtmD1n+H8IQlUt3KUlv0PDyvY89u4852a7cY9j31nn3j7wnBRdzT8ryviR7PP8AMvQyZsC7ia8OenUjzOnRcpdcuFwvVhkNxzppPZ9hQjuZ0jXKQXDjbkvNB8aVKU1SuF1U3tGa5j8ykpvBK4odNrZQ6fZ6bQvoTj1Qllc/Iko6qk8dWTzW01GpRfSn5Hx354RZ0dVx5nJL2XOSz3NCLAmenW90pdyaU0uXgynhnVeuXPsUeq+IJ1rlxjJqCk4xS5wnjP2Ze8yUeRVHA5TcTX6lSeXJflfdcFS+S60Km5WyU989X7dimqwcZSi+U8DraTKZLi2g1nGdZxsqGGsjmiRjJC3QAt0sRZ5/4ljKbcYJyl6RWX9jZ6nfJeXuypdzjOEo/JblM5WX41RmNI8N3HM+mkv/ALPMv2RqLTQ4YxKs2/WMFj7nKLzJRxy8ZYRVbpvH/DQqySj0XPFGfYXDwcpY6LiPynBphMfBfTu+qb9Yzjh/TANbah2ba+RY0buT/JJv6mj3Noofi0wenbQpPEozTSbxJ4bx6bblhN0EoPMl1JST5X1JdRvYwt26q629oqX6vbBnI3XxKOe9OTTx+lvK+5EssovsI4E1dGkt1BLKmn69mH07uH6lxkwivff5lhZX+fdY3RMfIf0JeLWzWVZqTynlewJe3KhCpLfyR6n5W0/l6sroJST+HJ05dmuM/I5WlPoqU6+XColH4lNp9Hukyz2WVespbe9T1OnPOIyUuttxSj5V755N1RuIYXni16prBh9a0OjTi68Zym0vL+VRzLCbeFl/Jmeoam6be7cXyk3z6or9vB0Wwwc42eyQmnw0/k8jjyyy1acnH4dRxeV68Gz0jVJbKUnUWUnJ8pv09R4Z1J1Qs/HcFZoCO4t1Ui4SWYyTTXsyQReZzxXxDoztbiVPHlzmD7OL4AVDc9W8Z+HvxNHqgv8AFhvH3X6TzGdLDw1hrlPsYZw4s2wyckcpI6+GKCH1Y5ixGOuxkK3T5ZeaD+xPSseqSUXnPGMEdvS6o9L5XAVbx6BGh066Nx4V0SNHE5y3SzuzIzko3lWnxF1ZNSxzFye33ZU3nier54wk1FJ53eXjsg7T81VCovNKOG/VxaX9x3JOKikCi4vk32eraS18KKXCWCo1mOK0vdJhnh+4UoLHCS2axhlfq9Tqrz9sR+xuT0jnS72TsjlPAHd36j3KC88RJN7lVE2jRV71LuVV1rK4T3exlL3xC3nDBrC5lUlOTecR2+b2IapWQpXKi+vK7qedb9Lw0u6zyF2+mykoySzGSyvUb4ZsXLLf9Vj3NZY2kVso7ZzjO8X7exRGHI2OXAq7LSWmm08rGdvTho7qVpSpt9dTCk8xhzKD7vPZEuv13L/DpSeIPFTpbz1NbLK7FVbad1Pfn3FnJR/KRbCLl+m6E6cU/K+v3SawH2sJR3isvt2z7BVvpaXb5jalGbzGKcY8P1f9A2tsnknpMo9SqVasszfGyivyr+42wpunKXUvJNdM/b0ZdUtIwm3x9yuvas5JxjiMc42WW/qK1W2Mny/KKK+tJUZvfMM+WfKa7EVLUHF57+3cuKVnJpp7rumKr4ajFJ/EUW28KX9QWx+SjpkmnaupY7P7Gn06pGaak/mmtmjG1NJlS3eOn9UXmP8AYtrbxNa28Myq/EkuIRTcm/Qsxtp7KssU1+Sy1jTIdM6UXhNKS2y0Yq70aUHia+T/AJWXVLxA685VOM48v6V2NLaW1KcYuclLO/SsbktKb0RFvDHZl9A0nvh8Gss7bDSSxFY+rJXCMHhRSXKwsCdY048PEx5fIc2WcaxIplL+NwTU9QLzPZa5PPPHOjqnUVaCxCW0sdpGyV8vUF1SnGvSlTl3W3sxJx5Kh4yp2eXKJLTl68Drm3cJSg+U2v7jFEwtVo1p/TtCpFy/TLsnw/qWNG0630/lbjJJ+ja2ZWKMXzuWum1dsJ9TWHGMtvomVlrTq0ZqhY9MnCa3y4Sbe69za+FrD4UOlLqaeE3+ntgsrKypXH5qeJrZ9UcN/wBTS2WkQppYWPkX48beyrLl1TO6dbYWeALXbDf4kf8A9f1LyKOTpqSafD2Nlaoxt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http://ito.vspu.net/SAIT/inst_kaf/kafedru/matem_fizuka_tex_osv/www/ped_prakt_5_kyrs/files/2012/kuruken/Web-qvest_(Kirilenko_vadim)_ost/images/5c8d0d976ae6b94a0937b045fec486a2044ac3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149080"/>
            <a:ext cx="3048000" cy="2430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4" name="Picture 8" descr="http://www.npblog.com.ua/images/stories/gorobe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2348" y="1412776"/>
            <a:ext cx="2501652" cy="243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6" name="Picture 10" descr="http://www.det-gorodok.com.ua/images/detskaya%20str/Dolph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3688160" cy="2766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30" name="Picture 14" descr="http://www.factroom.ru/wp-content/uploads/2013/02/chisl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268760"/>
            <a:ext cx="2627784" cy="2548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34" name="Picture 18" descr="http://upload.wikimedia.org/wikipedia/commons/thumb/4/45/Triangle_illustration.svg/220px-Triangle_illustration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149080"/>
            <a:ext cx="2095500" cy="232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Слова, які мають 2 і більше значень – багатозначні.</a:t>
            </a:r>
            <a:endParaRPr lang="ru-RU" dirty="0"/>
          </a:p>
        </p:txBody>
      </p:sp>
      <p:pic>
        <p:nvPicPr>
          <p:cNvPr id="33794" name="Picture 2" descr="http://img0.liveinternet.ru/images/attach/b/2/20/583/20583455_1brick_w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2806061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http://education.unian.net/photos/2011_12/1325150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96752"/>
            <a:ext cx="3096344" cy="2090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8" name="Picture 6" descr="http://www.img.vidido.ua/pogliad/2013/01/23/51236/forg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96752"/>
            <a:ext cx="2762250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0" name="Picture 8" descr="http://img1.liveinternet.ru/images/attach/c/6/91/800/91800099_bb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752850"/>
            <a:ext cx="3800475" cy="28445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802" name="Picture 10" descr="http://st.klumba.ua/img/club/2012/01/20/Bezymyannyy1-8088076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89040"/>
            <a:ext cx="4381500" cy="2781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7200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2000" dirty="0" smtClean="0"/>
              <a:t>Омоніми – слова, котрі однаково звучать, але різні за значенням</a:t>
            </a:r>
            <a:r>
              <a:rPr lang="uk-UA" sz="2000" dirty="0" smtClean="0"/>
              <a:t>.</a:t>
            </a:r>
            <a:r>
              <a:rPr lang="ru-RU" sz="2000" b="1" dirty="0" smtClean="0"/>
              <a:t> </a:t>
            </a:r>
            <a:endParaRPr lang="ru-RU" sz="2000" b="1" dirty="0" smtClean="0"/>
          </a:p>
          <a:p>
            <a:pPr algn="ctr"/>
            <a:endParaRPr lang="ru-RU" dirty="0"/>
          </a:p>
        </p:txBody>
      </p:sp>
      <p:pic>
        <p:nvPicPr>
          <p:cNvPr id="13314" name="Picture 2" descr="http://detstvo.irkutsk.ru/authors/gorbunov/work/il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8"/>
            <a:ext cx="2669282" cy="3267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316" name="Picture 4" descr="http://ukladkavolos.ru/uploads/posts/2010-09/128426315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96952"/>
            <a:ext cx="4762500" cy="34385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755576" y="119675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err="1" smtClean="0"/>
              <a:t>Багатозначність</a:t>
            </a:r>
            <a:r>
              <a:rPr lang="ru-RU" dirty="0" smtClean="0"/>
              <a:t> </a:t>
            </a:r>
            <a:r>
              <a:rPr lang="ru-RU" dirty="0" err="1" smtClean="0"/>
              <a:t>властива</a:t>
            </a:r>
            <a:r>
              <a:rPr lang="ru-RU" dirty="0" smtClean="0"/>
              <a:t> одному </a:t>
            </a:r>
            <a:r>
              <a:rPr lang="ru-RU" dirty="0" err="1" smtClean="0"/>
              <a:t>й</a:t>
            </a:r>
            <a:r>
              <a:rPr lang="ru-RU" dirty="0" smtClean="0"/>
              <a:t> тому ж слову, а </a:t>
            </a:r>
            <a:r>
              <a:rPr lang="ru-RU" dirty="0" err="1" smtClean="0"/>
              <a:t>омоніми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слова. У словнику </a:t>
            </a:r>
            <a:r>
              <a:rPr lang="ru-RU" dirty="0" err="1" smtClean="0"/>
              <a:t>багатозначні</a:t>
            </a:r>
            <a:r>
              <a:rPr lang="ru-RU" dirty="0" smtClean="0"/>
              <a:t> слова </a:t>
            </a:r>
            <a:r>
              <a:rPr lang="ru-RU" dirty="0" err="1" smtClean="0"/>
              <a:t>пояснюються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номерами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статті</a:t>
            </a:r>
            <a:r>
              <a:rPr lang="ru-RU" dirty="0" smtClean="0"/>
              <a:t>, а </a:t>
            </a:r>
            <a:r>
              <a:rPr lang="ru-RU" dirty="0" err="1" smtClean="0"/>
              <a:t>омоніми</a:t>
            </a:r>
            <a:r>
              <a:rPr lang="ru-RU" dirty="0" smtClean="0"/>
              <a:t> </a:t>
            </a:r>
            <a:r>
              <a:rPr lang="ru-RU" dirty="0" err="1" smtClean="0"/>
              <a:t>позначені</a:t>
            </a:r>
            <a:r>
              <a:rPr lang="ru-RU" dirty="0" smtClean="0"/>
              <a:t> як </a:t>
            </a:r>
            <a:r>
              <a:rPr lang="ru-RU" dirty="0" err="1" smtClean="0"/>
              <a:t>окремі</a:t>
            </a:r>
            <a:r>
              <a:rPr lang="ru-RU" dirty="0" smtClean="0"/>
              <a:t> слова, </a:t>
            </a:r>
            <a:r>
              <a:rPr lang="ru-RU" dirty="0" err="1" smtClean="0"/>
              <a:t>кожне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окрему</a:t>
            </a:r>
            <a:r>
              <a:rPr lang="ru-RU" dirty="0" smtClean="0"/>
              <a:t> </a:t>
            </a:r>
            <a:r>
              <a:rPr lang="ru-RU" dirty="0" err="1" smtClean="0"/>
              <a:t>статтю</a:t>
            </a:r>
            <a:r>
              <a:rPr lang="ru-RU" dirty="0" smtClean="0"/>
              <a:t> в словнику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7528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Синоніми – слова, близькі за значенням.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39552" y="1700808"/>
          <a:ext cx="741682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808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Антоніми </a:t>
            </a:r>
            <a:r>
              <a:rPr lang="uk-UA" dirty="0" smtClean="0"/>
              <a:t>– слова, протилежні за значенням.</a:t>
            </a: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47664" y="1556792"/>
          <a:ext cx="6192688" cy="474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tx2">
                <a:lumMod val="2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mtClean="0"/>
              <a:t>    Жили-були в чудовій країні Лексиці слова,  Однозначні й Багатозначні. Однозначні були самозакоханими, дуже любили самих себе і не раз хизувалися своєю неповторністю. «Ми – особливі, - говорили вони. Маємо одне-єдине значення. І нікому його не віддамо». А Багатозначні не вважали себе особливи-ми, бо були дуже скромними. Вони охоче дарували свої значення багатьом явищам, предметам, людям, якщо їх про це просили.</a:t>
            </a:r>
          </a:p>
          <a:p>
            <a:pPr>
              <a:buNone/>
            </a:pPr>
            <a:endParaRPr lang="ru-RU" smtClean="0"/>
          </a:p>
          <a:p>
            <a:pPr>
              <a:buNone/>
            </a:pPr>
            <a:r>
              <a:rPr lang="ru-RU" smtClean="0"/>
              <a:t>     Одного разу, коли відбувалось святкування Дня Мови, цариця Лексика отримала багато привітань. Ці вітання вона передала своїм підлеглим – словам. Особливо багато вітальних листівок отримали Багатозначні слова – цілий мішок! Це й не дивно, бо вони були дуже щедрими до інших. А однозначні слова дуже засумували, бо їм надіслали тільки невеликий пакуночок привітань. Вони зрозуміли, що своїм гонором відштовхнули всіх. Отже, у котрий раз перемогли  Доброта й Скромність, а Пиха й Зарозумілість залишились зневаженими.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uk-UA" smtClean="0"/>
              <a:t>Казка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242</TotalTime>
  <Words>899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Лексика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Казка</vt:lpstr>
      <vt:lpstr>Записати слова у два стовпчики </vt:lpstr>
      <vt:lpstr>Як називаються ті слова? </vt:lpstr>
      <vt:lpstr>Назвати слова за поданими лексичними значеннями </vt:lpstr>
      <vt:lpstr>Слайд 13</vt:lpstr>
      <vt:lpstr>Виходячи з лексичного значення слів , добрати до поданих підметів присудки. Записати їх парами</vt:lpstr>
      <vt:lpstr>Спишіть речення. Підкресліть синоніми та вкажіть, якою частиною мовою вони виражені </vt:lpstr>
      <vt:lpstr>Знайти у поданих реченнях синоніми </vt:lpstr>
      <vt:lpstr>Слайд 17</vt:lpstr>
      <vt:lpstr>Добрати з дужок синоніми, щоб слова у вірші римувалися.     </vt:lpstr>
      <vt:lpstr>Прочитайте. Спишіть. Підкресліть антоніми. Визначте, якою частиною мови вони виражені </vt:lpstr>
      <vt:lpstr>Прочитати прислів`я. Назвати антоніми в них</vt:lpstr>
      <vt:lpstr>Доповнити прислів`я антонімами. Записати їх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Лексика</dc:title>
  <dc:creator>Вероника</dc:creator>
  <cp:lastModifiedBy>Вероника</cp:lastModifiedBy>
  <cp:revision>27</cp:revision>
  <dcterms:created xsi:type="dcterms:W3CDTF">2013-02-24T17:25:23Z</dcterms:created>
  <dcterms:modified xsi:type="dcterms:W3CDTF">2013-02-24T21:38:14Z</dcterms:modified>
</cp:coreProperties>
</file>