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A86313-744A-4015-B76F-AFEED81948F4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7A7C01-A15D-4219-9B72-DE071B133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Народна картина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 </a:t>
            </a:r>
            <a:r>
              <a:rPr lang="uk-UA" dirty="0" smtClean="0"/>
              <a:t>козак</a:t>
            </a:r>
            <a:r>
              <a:rPr lang="ru-RU" dirty="0" smtClean="0"/>
              <a:t> </a:t>
            </a:r>
            <a:r>
              <a:rPr lang="uk-UA" dirty="0" smtClean="0"/>
              <a:t>Мамай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653136"/>
            <a:ext cx="3310136" cy="288031"/>
          </a:xfrm>
        </p:spPr>
        <p:txBody>
          <a:bodyPr>
            <a:normAutofit fontScale="92500" lnSpcReduction="10000"/>
          </a:bodyPr>
          <a:lstStyle/>
          <a:p>
            <a:r>
              <a:rPr lang="uk-UA" sz="1400" dirty="0" smtClean="0"/>
              <a:t>Презентація</a:t>
            </a:r>
            <a:r>
              <a:rPr lang="ru-RU" sz="1400" dirty="0" smtClean="0"/>
              <a:t> </a:t>
            </a:r>
            <a:r>
              <a:rPr lang="uk-UA" sz="1400" dirty="0" smtClean="0"/>
              <a:t>Каменчук</a:t>
            </a:r>
            <a:r>
              <a:rPr lang="ru-RU" sz="1400" dirty="0" smtClean="0"/>
              <a:t> </a:t>
            </a:r>
            <a:r>
              <a:rPr lang="uk-UA" sz="1400" dirty="0" smtClean="0"/>
              <a:t>Марії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093296"/>
            <a:ext cx="8507288" cy="418051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 smtClean="0"/>
              <a:t>Опис:</a:t>
            </a:r>
            <a:r>
              <a:rPr lang="uk-UA" dirty="0" smtClean="0"/>
              <a:t> Козак Мамай. Невідомий художник. Олія. Одеський художній музей. 1728 рік</a:t>
            </a:r>
          </a:p>
          <a:p>
            <a:endParaRPr lang="uk-UA" dirty="0"/>
          </a:p>
        </p:txBody>
      </p:sp>
      <p:pic>
        <p:nvPicPr>
          <p:cNvPr id="4" name="Рисунок 3" descr="438px-Cossack_Mamay_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4005072" cy="547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877272"/>
            <a:ext cx="8507288" cy="490059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Опис:</a:t>
            </a:r>
            <a:r>
              <a:rPr lang="uk-UA" dirty="0" smtClean="0"/>
              <a:t> Невідомий художник. "Сидить козак під вербою". Перша пол. XIX ст. Олія</a:t>
            </a:r>
            <a:r>
              <a:rPr lang="ru-RU" dirty="0" smtClean="0"/>
              <a:t>. </a:t>
            </a:r>
          </a:p>
          <a:p>
            <a:endParaRPr lang="uk-UA" dirty="0"/>
          </a:p>
        </p:txBody>
      </p:sp>
      <p:pic>
        <p:nvPicPr>
          <p:cNvPr id="4" name="Рисунок 3" descr="Cossack_Mamay_1st_half_of_19th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320480" cy="554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6021288"/>
            <a:ext cx="8435280" cy="634075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Опис:</a:t>
            </a:r>
            <a:r>
              <a:rPr lang="uk-UA" dirty="0" smtClean="0"/>
              <a:t> Невідомий художник. Козак-бандурист. XIX ст. Полотно, олія. 50,5х69,5. Національний художній музей України.</a:t>
            </a:r>
          </a:p>
          <a:p>
            <a:endParaRPr lang="uk-UA" dirty="0"/>
          </a:p>
        </p:txBody>
      </p:sp>
      <p:pic>
        <p:nvPicPr>
          <p:cNvPr id="4" name="Рисунок 3" descr="800px-Cossack_Mamay_1st_half_of_19th_c_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315200" cy="536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6021288"/>
            <a:ext cx="8568952" cy="634075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Опис:</a:t>
            </a:r>
            <a:r>
              <a:rPr lang="uk-UA" dirty="0" smtClean="0"/>
              <a:t> Невідомий художник. Козак-бандурист. Поч. XIX ст. Національний художній музей України.</a:t>
            </a:r>
          </a:p>
          <a:p>
            <a:endParaRPr lang="uk-UA" dirty="0"/>
          </a:p>
        </p:txBody>
      </p:sp>
      <p:pic>
        <p:nvPicPr>
          <p:cNvPr id="4" name="Рисунок 3" descr="505px-Cossack_Mamay_1st_half_of_19th_c_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61772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6237312"/>
            <a:ext cx="8363272" cy="490059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Опис:</a:t>
            </a:r>
            <a:r>
              <a:rPr lang="uk-UA" dirty="0" smtClean="0"/>
              <a:t> Козак Мамай. Полотно, олія. 70х83. Національний художній музей України.</a:t>
            </a:r>
          </a:p>
          <a:p>
            <a:endParaRPr lang="uk-UA" dirty="0"/>
          </a:p>
        </p:txBody>
      </p:sp>
      <p:pic>
        <p:nvPicPr>
          <p:cNvPr id="4" name="Рисунок 3" descr="708px-Cossack_Mamay_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7"/>
            <a:ext cx="6617968" cy="560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5805264"/>
            <a:ext cx="8363272" cy="778091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/>
              <a:t>ОписУкраїнська</a:t>
            </a:r>
            <a:r>
              <a:rPr lang="uk-UA" b="1" dirty="0" smtClean="0"/>
              <a:t>:</a:t>
            </a:r>
            <a:r>
              <a:rPr lang="uk-UA" dirty="0" smtClean="0"/>
              <a:t> Козак-бандурист. Близько 1890. Олія. Полтавський художній музей.</a:t>
            </a:r>
          </a:p>
          <a:p>
            <a:endParaRPr lang="uk-UA" dirty="0"/>
          </a:p>
        </p:txBody>
      </p:sp>
      <p:pic>
        <p:nvPicPr>
          <p:cNvPr id="4" name="Рисунок 3" descr="525px-Cossack_Mamay_1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800600" cy="547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6165304"/>
            <a:ext cx="8363272" cy="490059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Опис</a:t>
            </a:r>
            <a:r>
              <a:rPr lang="uk-UA" dirty="0" smtClean="0"/>
              <a:t>: Пам'ятник козаку Мамаю на Майдані незалежності.</a:t>
            </a:r>
            <a:endParaRPr lang="uk-UA" dirty="0"/>
          </a:p>
        </p:txBody>
      </p:sp>
      <p:pic>
        <p:nvPicPr>
          <p:cNvPr id="4" name="Рисунок 3" descr="800px-Ukraine-Kyiv-Maidan_Nezalezhnosti-Mamai_mon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128792" cy="5337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px-Cossack_Mamay_1st_half_of_19th_c_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32655"/>
            <a:ext cx="5616624" cy="48078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Козак</a:t>
            </a:r>
            <a:r>
              <a:rPr lang="ru-RU" b="0" dirty="0" smtClean="0"/>
              <a:t> Мамай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Козак Мамай</a:t>
            </a:r>
            <a:r>
              <a:rPr lang="uk-UA" dirty="0" smtClean="0"/>
              <a:t>  (козак-мамай, козак-бродяга) — ідеалізований образ козака і українців загалом в Україні. Захисник українського народу, степовик,мандрівник, воїн, мудрець, казкар і характерник в одній особі. Його образи можна зустріти майже в кожній хаті поряд з іконами. З іменем (назвою) тісно пов'язаний стародавній термін «мамаювати» (мандрувати, козакувати, вести козачий спосіб життя), «ходити на мамая» (іти навмання, куди очі дивляться).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7488832" cy="5544616"/>
          </a:xfrm>
        </p:spPr>
        <p:txBody>
          <a:bodyPr>
            <a:normAutofit fontScale="55000" lnSpcReduction="20000"/>
          </a:bodyPr>
          <a:lstStyle/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Оповіді про козака Мамая можна зустріти серед народних легенд, переказів, примовок. Та чи не найкраще його образ відтворений у народному живописі: в оксамитному жупані, сап'янових чоботях та синіх шароварах; кругла поголена голова з хвацько закрученим за вухо «оселедцем», довгі вуса, чорні брови, карі очі, тонкий ніс, рум'яні щоки — перед вами портрет красеня-молодця, яким він склався в народній уяві.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Козака Мамая на таких картинах завжди малювали з кобзою, що є символом співучої душі народу. Кінь на картині символізував народну волю, дуб — його могутність. Часто на малюнках ми бачимо зображення списа з прапорцем, козацького штофа і чарки. Це були речі, пов'язані зі смертю козака — спис ставили на місці поховання, штоф і чарку клали в могилу — вони нагадували про скороминущість життя та козацьку долю, в якій загроза смерті в бою була повсякденною реальністю.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Такі картини малювали на полотні, на стінах будівель, віконцях, кахлях, скринях, посуді, вуликах і навіть на дверях яскравими, соковитими фарбами часто з написом: «Я козак Мамай, мене не займай». Це свідчило про доброту, незалежність та веселу вдачу хазяїв господи. Згадані малюнки, що дійшли до нашого часу, не тільки вдало прикрашали домівку, а й розповідали про смаки та світогляд хазяїв.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За народними переказами козак Мамай був православним, мав дар зцілювати хворих і ходити по воді, що давало право простим людям шанувати його як святого і вішати у хаті його образ поряд з образами інших святих.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       </a:t>
            </a:r>
            <a:r>
              <a:rPr lang="uk-UA" b="0" dirty="0" smtClean="0"/>
              <a:t>Короткі</a:t>
            </a:r>
            <a:r>
              <a:rPr lang="ru-RU" b="0" dirty="0" smtClean="0"/>
              <a:t> </a:t>
            </a:r>
            <a:r>
              <a:rPr lang="uk-UA" b="0" dirty="0" smtClean="0"/>
              <a:t>відомості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5517232"/>
            <a:ext cx="8003232" cy="490059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Козак Мамай, якого чорт спокушає до випивки. 19 ст.</a:t>
            </a:r>
            <a:endParaRPr lang="uk-UA" dirty="0"/>
          </a:p>
        </p:txBody>
      </p:sp>
      <p:pic>
        <p:nvPicPr>
          <p:cNvPr id="4" name="Рисунок 3" descr="250px-Cossack_Mamay_1st_half_of_19th_c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6984776" cy="4749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92696"/>
            <a:ext cx="3995936" cy="1008112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Картини з козаком Мамаєм часто супроводжуються віршами. </a:t>
            </a:r>
          </a:p>
          <a:p>
            <a:endParaRPr lang="ru-RU" dirty="0"/>
          </a:p>
        </p:txBody>
      </p:sp>
      <p:pic>
        <p:nvPicPr>
          <p:cNvPr id="4" name="Рисунок 3" descr="250px-Mamai_N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640"/>
            <a:ext cx="4896544" cy="652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93304"/>
            <a:ext cx="439248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  Хоч дивися на мене, та ба — не вгадаєш!</a:t>
            </a:r>
            <a:br>
              <a:rPr lang="uk-UA" sz="1400" dirty="0" smtClean="0"/>
            </a:br>
            <a:r>
              <a:rPr lang="uk-UA" sz="1400" dirty="0" smtClean="0"/>
              <a:t>Відкіль родом і як зовуть — нічирчик не знаєш!</a:t>
            </a:r>
            <a:br>
              <a:rPr lang="uk-UA" sz="1400" dirty="0" smtClean="0"/>
            </a:br>
            <a:r>
              <a:rPr lang="uk-UA" sz="1400" dirty="0" smtClean="0"/>
              <a:t>Коли трапилось кому у степах бувати,</a:t>
            </a:r>
            <a:br>
              <a:rPr lang="uk-UA" sz="1400" dirty="0" smtClean="0"/>
            </a:br>
            <a:r>
              <a:rPr lang="uk-UA" sz="1400" dirty="0" smtClean="0"/>
              <a:t>То той може прізвище моє угадати.</a:t>
            </a:r>
            <a:br>
              <a:rPr lang="uk-UA" sz="1400" dirty="0" smtClean="0"/>
            </a:br>
            <a:r>
              <a:rPr lang="uk-UA" sz="1400" dirty="0" smtClean="0"/>
              <a:t>А в мене ім'я не одно, а єсть їх до ката!</a:t>
            </a:r>
            <a:br>
              <a:rPr lang="uk-UA" sz="1400" dirty="0" smtClean="0"/>
            </a:br>
            <a:r>
              <a:rPr lang="uk-UA" sz="1400" dirty="0" smtClean="0"/>
              <a:t>Так зовуть, як налучиш, на якого свата;</a:t>
            </a:r>
            <a:br>
              <a:rPr lang="uk-UA" sz="1400" dirty="0" smtClean="0"/>
            </a:br>
            <a:r>
              <a:rPr lang="uk-UA" sz="1400" dirty="0" smtClean="0"/>
              <a:t>Жид з біди за рідного батька почитає;</a:t>
            </a:r>
            <a:br>
              <a:rPr lang="uk-UA" sz="1400" dirty="0" smtClean="0"/>
            </a:br>
            <a:r>
              <a:rPr lang="uk-UA" sz="1400" dirty="0" smtClean="0"/>
              <a:t>Милостивим добродієм ляхва називає;</a:t>
            </a:r>
            <a:br>
              <a:rPr lang="uk-UA" sz="1400" dirty="0" smtClean="0"/>
            </a:br>
            <a:r>
              <a:rPr lang="uk-UA" sz="1400" dirty="0" smtClean="0"/>
              <a:t>А ти як хоч назови — на все позволяю,</a:t>
            </a:r>
            <a:br>
              <a:rPr lang="uk-UA" sz="1400" dirty="0" smtClean="0"/>
            </a:br>
            <a:r>
              <a:rPr lang="uk-UA" sz="1400" dirty="0" smtClean="0"/>
              <a:t>Аби лиш не крамарем — за те то полаю.</a:t>
            </a:r>
            <a:br>
              <a:rPr lang="uk-UA" sz="1400" dirty="0" smtClean="0"/>
            </a:br>
            <a:r>
              <a:rPr lang="uk-UA" sz="1400" dirty="0" smtClean="0"/>
              <a:t>Тепер бачу на світі біда, що мене сцурався рід.</a:t>
            </a:r>
            <a:br>
              <a:rPr lang="uk-UA" sz="1400" dirty="0" smtClean="0"/>
            </a:br>
            <a:r>
              <a:rPr lang="uk-UA" sz="1400" dirty="0" smtClean="0"/>
              <a:t>Не бійсь, як був багат,</a:t>
            </a:r>
            <a:br>
              <a:rPr lang="uk-UA" sz="1400" dirty="0" smtClean="0"/>
            </a:br>
            <a:r>
              <a:rPr lang="uk-UA" sz="1400" dirty="0" smtClean="0"/>
              <a:t>То тобі казали: Іван-брат.</a:t>
            </a:r>
            <a:br>
              <a:rPr lang="uk-UA" sz="1400" dirty="0" smtClean="0"/>
            </a:br>
            <a:r>
              <a:rPr lang="uk-UA" sz="1400" dirty="0" smtClean="0"/>
              <a:t>А тепер, як нічого немає,</a:t>
            </a:r>
            <a:br>
              <a:rPr lang="uk-UA" sz="1400" dirty="0" smtClean="0"/>
            </a:br>
            <a:r>
              <a:rPr lang="uk-UA" sz="1400" dirty="0" smtClean="0"/>
              <a:t>То ніхто не знає.</a:t>
            </a:r>
            <a:br>
              <a:rPr lang="uk-UA" sz="1400" dirty="0" smtClean="0"/>
            </a:br>
            <a:r>
              <a:rPr lang="uk-UA" sz="1400" dirty="0" smtClean="0"/>
              <a:t>А як розживеться голота — та загуля,</a:t>
            </a:r>
            <a:br>
              <a:rPr lang="uk-UA" sz="1400" dirty="0" smtClean="0"/>
            </a:br>
            <a:r>
              <a:rPr lang="uk-UA" sz="1400" dirty="0" smtClean="0"/>
              <a:t>То тоді до чорта роду, і всяк пізнає!</a:t>
            </a:r>
            <a:br>
              <a:rPr lang="uk-UA" sz="1400" dirty="0" smtClean="0"/>
            </a:br>
            <a:r>
              <a:rPr lang="uk-UA" sz="1400" dirty="0" smtClean="0"/>
              <a:t>Відкіль родом я на світі —</a:t>
            </a:r>
            <a:br>
              <a:rPr lang="uk-UA" sz="1400" dirty="0" smtClean="0"/>
            </a:br>
            <a:r>
              <a:rPr lang="uk-UA" sz="1400" dirty="0" smtClean="0"/>
              <a:t>Всяк із вас хочет знать приміти.</a:t>
            </a:r>
            <a:br>
              <a:rPr lang="uk-UA" sz="1400" dirty="0" smtClean="0"/>
            </a:br>
            <a:r>
              <a:rPr lang="uk-UA" sz="1400" dirty="0" smtClean="0"/>
              <a:t>Жен в Січ немає,</a:t>
            </a:r>
            <a:br>
              <a:rPr lang="uk-UA" sz="1400" dirty="0" smtClean="0"/>
            </a:br>
            <a:r>
              <a:rPr lang="uk-UA" sz="1400" dirty="0" smtClean="0"/>
              <a:t>Всяк теє знає.</a:t>
            </a:r>
            <a:br>
              <a:rPr lang="uk-UA" sz="1400" dirty="0" smtClean="0"/>
            </a:br>
            <a:r>
              <a:rPr lang="uk-UA" sz="1400" dirty="0" smtClean="0"/>
              <a:t>Хіба скажеш з Рима родом,</a:t>
            </a:r>
            <a:br>
              <a:rPr lang="uk-UA" sz="1400" dirty="0" smtClean="0"/>
            </a:br>
            <a:r>
              <a:rPr lang="uk-UA" sz="1400" dirty="0" smtClean="0"/>
              <a:t>Або з пугача дід мій плодом?</a:t>
            </a:r>
            <a:br>
              <a:rPr lang="uk-UA" sz="1400" dirty="0" smtClean="0"/>
            </a:br>
            <a:r>
              <a:rPr lang="uk-UA" sz="1400" dirty="0" smtClean="0"/>
              <a:t>Но в тім собі мислиш,</a:t>
            </a:r>
            <a:br>
              <a:rPr lang="uk-UA" sz="1400" dirty="0" smtClean="0"/>
            </a:br>
            <a:r>
              <a:rPr lang="uk-UA" sz="1400" dirty="0" smtClean="0"/>
              <a:t>Інаково лівиш!</a:t>
            </a:r>
            <a:br>
              <a:rPr lang="uk-UA" sz="1400" dirty="0" smtClean="0"/>
            </a:br>
            <a:r>
              <a:rPr lang="uk-UA" sz="1400" dirty="0" smtClean="0"/>
              <a:t>У нас сугаків тільки сліди]</a:t>
            </a:r>
            <a:endParaRPr lang="uk-UA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88640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uk-UA" sz="1400" dirty="0" smtClean="0"/>
          </a:p>
          <a:p>
            <a:endParaRPr lang="uk-UA" sz="800" dirty="0" smtClean="0"/>
          </a:p>
          <a:p>
            <a:endParaRPr lang="uk-UA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671691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noProof="1" smtClean="0"/>
              <a:t>Дикі коні нам сосѣди</a:t>
            </a:r>
            <a:br>
              <a:rPr lang="uk-UA" sz="1400" noProof="1" smtClean="0"/>
            </a:br>
            <a:r>
              <a:rPr lang="uk-UA" sz="1400" noProof="1" smtClean="0"/>
              <a:t>Та Дніпрово стрем'я —</a:t>
            </a:r>
            <a:br>
              <a:rPr lang="uk-UA" sz="1400" noProof="1" smtClean="0"/>
            </a:br>
            <a:r>
              <a:rPr lang="uk-UA" sz="1400" noProof="1" smtClean="0"/>
              <a:t>То наше плем'я.</a:t>
            </a:r>
            <a:br>
              <a:rPr lang="uk-UA" sz="1400" noProof="1" smtClean="0"/>
            </a:br>
            <a:r>
              <a:rPr lang="uk-UA" sz="1400" noProof="1" smtClean="0"/>
              <a:t>Трохи ляхва угадала,</a:t>
            </a:r>
            <a:br>
              <a:rPr lang="uk-UA" sz="1400" noProof="1" smtClean="0"/>
            </a:br>
            <a:r>
              <a:rPr lang="uk-UA" sz="1400" noProof="1" smtClean="0"/>
              <a:t>Що лошака даровала.</a:t>
            </a:r>
            <a:br>
              <a:rPr lang="uk-UA" sz="1400" noProof="1" smtClean="0"/>
            </a:br>
            <a:r>
              <a:rPr lang="uk-UA" sz="1400" noProof="1" smtClean="0"/>
              <a:t>Глянь на герб знаменитий,</a:t>
            </a:r>
            <a:br>
              <a:rPr lang="uk-UA" sz="1400" noProof="1" smtClean="0"/>
            </a:br>
            <a:r>
              <a:rPr lang="uk-UA" sz="1400" noProof="1" smtClean="0"/>
              <a:t>Він висить на дубі.</a:t>
            </a:r>
            <a:br>
              <a:rPr lang="uk-UA" sz="1400" noProof="1" smtClean="0"/>
            </a:br>
            <a:r>
              <a:rPr lang="uk-UA" sz="1400" noProof="1" smtClean="0"/>
              <a:t>Правда, як кінь в степній волі,</a:t>
            </a:r>
            <a:br>
              <a:rPr lang="uk-UA" sz="1400" noProof="1" smtClean="0"/>
            </a:br>
            <a:r>
              <a:rPr lang="uk-UA" sz="1400" noProof="1" smtClean="0"/>
              <a:t>То так козак не без долі,</a:t>
            </a:r>
            <a:br>
              <a:rPr lang="uk-UA" sz="1400" noProof="1" smtClean="0"/>
            </a:br>
            <a:r>
              <a:rPr lang="uk-UA" sz="1400" noProof="1" smtClean="0"/>
              <a:t>Куди хочет — туди скачет,</a:t>
            </a:r>
            <a:br>
              <a:rPr lang="uk-UA" sz="1400" noProof="1" smtClean="0"/>
            </a:br>
            <a:r>
              <a:rPr lang="uk-UA" sz="1400" noProof="1" smtClean="0"/>
              <a:t>За козаком ніхто не заплачет.</a:t>
            </a:r>
            <a:br>
              <a:rPr lang="uk-UA" sz="1400" noProof="1" smtClean="0"/>
            </a:br>
            <a:r>
              <a:rPr lang="uk-UA" sz="1400" noProof="1" smtClean="0"/>
              <a:t>Гай-гай" Як я молод бував, що то в мене за сила була!</a:t>
            </a:r>
            <a:br>
              <a:rPr lang="uk-UA" sz="1400" noProof="1" smtClean="0"/>
            </a:br>
            <a:r>
              <a:rPr lang="uk-UA" sz="1400" noProof="1" smtClean="0"/>
              <a:t>Було ляхів борючи, і рука не мліла,</a:t>
            </a:r>
            <a:br>
              <a:rPr lang="uk-UA" sz="1400" noProof="1" smtClean="0"/>
            </a:br>
            <a:r>
              <a:rPr lang="uk-UA" sz="1400" noProof="1" smtClean="0"/>
              <a:t>А тепер і вош сильніша від ляхів здається,</a:t>
            </a:r>
            <a:br>
              <a:rPr lang="uk-UA" sz="1400" noProof="1" smtClean="0"/>
            </a:br>
            <a:r>
              <a:rPr lang="uk-UA" sz="1400" noProof="1" smtClean="0"/>
              <a:t>Плечі і ноги болять, як день попоб'єшся!</a:t>
            </a:r>
            <a:br>
              <a:rPr lang="uk-UA" sz="1400" noProof="1" smtClean="0"/>
            </a:br>
            <a:r>
              <a:rPr lang="uk-UA" sz="1400" noProof="1" smtClean="0"/>
              <a:t>Так-то, бачу, недовга літ наших година:</a:t>
            </a:r>
            <a:br>
              <a:rPr lang="uk-UA" sz="1400" noProof="1" smtClean="0"/>
            </a:br>
            <a:r>
              <a:rPr lang="uk-UA" sz="1400" noProof="1" smtClean="0"/>
              <a:t>Скоро цвіте і в'яне, як у полі билина.</a:t>
            </a:r>
            <a:br>
              <a:rPr lang="uk-UA" sz="1400" noProof="1" smtClean="0"/>
            </a:br>
            <a:r>
              <a:rPr lang="uk-UA" sz="1400" noProof="1" smtClean="0"/>
              <a:t>Хоча ж мені і не старшно на степу вмирати</a:t>
            </a:r>
            <a:br>
              <a:rPr lang="uk-UA" sz="1400" noProof="1" smtClean="0"/>
            </a:br>
            <a:r>
              <a:rPr lang="uk-UA" sz="1400" noProof="1" smtClean="0"/>
              <a:t>Та тілько жаль, що нікому буде поховати:</a:t>
            </a:r>
            <a:br>
              <a:rPr lang="uk-UA" sz="1400" noProof="1" smtClean="0"/>
            </a:br>
            <a:r>
              <a:rPr lang="uk-UA" sz="1400" noProof="1" smtClean="0"/>
              <a:t>Татарин цурається, а лях не приступить,</a:t>
            </a:r>
            <a:br>
              <a:rPr lang="uk-UA" sz="1400" noProof="1" smtClean="0"/>
            </a:br>
            <a:r>
              <a:rPr lang="uk-UA" sz="1400" noProof="1" smtClean="0"/>
              <a:t>Хіба яка звіряка за ногу в байраки поцупить.</a:t>
            </a:r>
            <a:br>
              <a:rPr lang="uk-UA" sz="1400" noProof="1" smtClean="0"/>
            </a:br>
            <a:r>
              <a:rPr lang="uk-UA" sz="1400" noProof="1" smtClean="0"/>
              <a:t>І справді, пристарівшись, на Русь піти мушу,</a:t>
            </a:r>
            <a:br>
              <a:rPr lang="uk-UA" sz="1400" noProof="1" smtClean="0"/>
            </a:br>
            <a:r>
              <a:rPr lang="uk-UA" sz="1400" noProof="1" smtClean="0"/>
              <a:t>Ачей там [о]бпоминають попи мою душу.</a:t>
            </a:r>
            <a:br>
              <a:rPr lang="uk-UA" sz="1400" noProof="1" smtClean="0"/>
            </a:br>
            <a:r>
              <a:rPr lang="uk-UA" sz="1400" noProof="1" smtClean="0"/>
              <a:t>Тілько ж мені і нечас і де вмирати,</a:t>
            </a:r>
            <a:br>
              <a:rPr lang="uk-UA" sz="1400" noProof="1" smtClean="0"/>
            </a:br>
            <a:r>
              <a:rPr lang="uk-UA" sz="1400" noProof="1" smtClean="0"/>
              <a:t>Бо ще ж мене влечет охота з ляхами гуляти.</a:t>
            </a:r>
            <a:br>
              <a:rPr lang="uk-UA" sz="1400" noProof="1" smtClean="0"/>
            </a:br>
            <a:r>
              <a:rPr lang="uk-UA" sz="1400" noProof="1" smtClean="0"/>
              <a:t>[А жай мені що-небудь крикнуть для смерті.]</a:t>
            </a:r>
            <a:br>
              <a:rPr lang="uk-UA" sz="1400" noProof="1" smtClean="0"/>
            </a:br>
            <a:r>
              <a:rPr lang="uk-UA" sz="1400" noProof="1" smtClean="0"/>
              <a:t>Лиш жиду або ляху мушу іще носа втерти</a:t>
            </a:r>
            <a:r>
              <a:rPr lang="uk-UA" noProof="1" smtClean="0"/>
              <a:t>!</a:t>
            </a:r>
            <a:endParaRPr lang="uk-UA" noProof="1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noProof="1" smtClean="0"/>
              <a:t>На картині, що зберігається в Державному музеї українського образотворчого мистецтва у Києві, написано такий вірш-монолог:</a:t>
            </a:r>
            <a:endParaRPr lang="uk-UA" sz="1400" b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864096"/>
          </a:xfrm>
        </p:spPr>
        <p:txBody>
          <a:bodyPr/>
          <a:lstStyle/>
          <a:p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Колекцію картин «Козак Мамай» зберігає та експонує Український центр народної культури «Музей Івана Гончара».</a:t>
            </a:r>
          </a:p>
          <a:p>
            <a:endParaRPr lang="ru-RU" dirty="0"/>
          </a:p>
        </p:txBody>
      </p:sp>
      <p:pic>
        <p:nvPicPr>
          <p:cNvPr id="5" name="Рисунок 4" descr="250px-Музей_Івана_Гонч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5333925" cy="40324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196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Музей Івана Гончара у м. Київ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877272"/>
            <a:ext cx="8507288" cy="850099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Опис:</a:t>
            </a:r>
            <a:r>
              <a:rPr lang="uk-UA" dirty="0" smtClean="0"/>
              <a:t> Невідомий художник. Козак-бандурист. XVIII ст. Тиньк, олія. Національний художній музей України.</a:t>
            </a:r>
          </a:p>
          <a:p>
            <a:endParaRPr lang="ru-RU" dirty="0"/>
          </a:p>
        </p:txBody>
      </p:sp>
      <p:pic>
        <p:nvPicPr>
          <p:cNvPr id="4" name="Рисунок 3" descr="479px-Cossack_Mamay_18th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37997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169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Народна картина « козак Мамай»</vt:lpstr>
      <vt:lpstr>Козак Мамай</vt:lpstr>
      <vt:lpstr>Слайд 3</vt:lpstr>
      <vt:lpstr>       Короткі відомості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2012-11-21T16:09:50Z</dcterms:created>
  <dcterms:modified xsi:type="dcterms:W3CDTF">2013-05-22T14:26:44Z</dcterms:modified>
</cp:coreProperties>
</file>