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50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424" autoAdjust="0"/>
  </p:normalViewPr>
  <p:slideViewPr>
    <p:cSldViewPr>
      <p:cViewPr varScale="1">
        <p:scale>
          <a:sx n="74" d="100"/>
          <a:sy n="74" d="100"/>
        </p:scale>
        <p:origin x="-104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8B9FB-A1DC-4B8F-9349-8E8935B96C36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6FA4E-7C1D-4EC2-B6B7-42E3CF4D3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BB1CE-CDCB-47C0-BF43-CC95E4271C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р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Іван Мазепа .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Відома постать у нашій історії 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р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                               </a:t>
            </a:r>
            <a:r>
              <a:rPr lang="uk-UA" sz="2400" dirty="0" smtClean="0">
                <a:solidFill>
                  <a:srgbClr val="FFFF00"/>
                </a:solidFill>
              </a:rPr>
              <a:t>Іван Мазепа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8" name="Рисунок 7" descr="мазепа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781" b="781"/>
          <a:stretch>
            <a:fillRect/>
          </a:stretch>
        </p:blipFill>
        <p:spPr/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1800" b="1" dirty="0" smtClean="0">
                <a:solidFill>
                  <a:srgbClr val="FFFF00"/>
                </a:solidFill>
              </a:rPr>
              <a:t>                                          1639 – 1709 рр.</a:t>
            </a:r>
            <a:endParaRPr lang="ru-RU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р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Фортеці І. Мазепи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Ново – </a:t>
            </a:r>
            <a:r>
              <a:rPr lang="uk-UA" dirty="0" err="1" smtClean="0">
                <a:solidFill>
                  <a:srgbClr val="FFFF00"/>
                </a:solidFill>
              </a:rPr>
              <a:t>Сергіївська</a:t>
            </a:r>
            <a:r>
              <a:rPr lang="uk-UA" dirty="0" smtClean="0">
                <a:solidFill>
                  <a:srgbClr val="FFFF00"/>
                </a:solidFill>
              </a:rPr>
              <a:t> фортеця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" name="Содержимое 9" descr="ново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8596" y="2500306"/>
            <a:ext cx="4040188" cy="3429024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err="1" smtClean="0">
                <a:solidFill>
                  <a:srgbClr val="FFFF00"/>
                </a:solidFill>
              </a:rPr>
              <a:t>Новобогородицька</a:t>
            </a:r>
            <a:r>
              <a:rPr lang="uk-UA" dirty="0" smtClean="0">
                <a:solidFill>
                  <a:srgbClr val="FFFF00"/>
                </a:solidFill>
              </a:rPr>
              <a:t> фортеця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1" name="Содержимое 10" descr="новобого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837112" y="2500306"/>
            <a:ext cx="3657600" cy="3429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р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“ </a:t>
            </a:r>
            <a:r>
              <a:rPr lang="uk-UA" dirty="0" err="1" smtClean="0">
                <a:solidFill>
                  <a:srgbClr val="0070C0"/>
                </a:solidFill>
              </a:rPr>
              <a:t>Мазепинське</a:t>
            </a:r>
            <a:r>
              <a:rPr lang="uk-UA" dirty="0" smtClean="0">
                <a:solidFill>
                  <a:srgbClr val="0070C0"/>
                </a:solidFill>
              </a:rPr>
              <a:t> бароко “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err="1" smtClean="0">
                <a:solidFill>
                  <a:srgbClr val="FFFF00"/>
                </a:solidFill>
              </a:rPr>
              <a:t>Спасо</a:t>
            </a:r>
            <a:r>
              <a:rPr lang="uk-UA" dirty="0" smtClean="0">
                <a:solidFill>
                  <a:srgbClr val="FFFF00"/>
                </a:solidFill>
              </a:rPr>
              <a:t> – Преображенський </a:t>
            </a:r>
            <a:r>
              <a:rPr lang="uk-UA" dirty="0" err="1" smtClean="0">
                <a:solidFill>
                  <a:srgbClr val="FFFF00"/>
                </a:solidFill>
              </a:rPr>
              <a:t>Мгарський</a:t>
            </a:r>
            <a:r>
              <a:rPr lang="uk-UA" dirty="0" smtClean="0">
                <a:solidFill>
                  <a:srgbClr val="FFFF00"/>
                </a:solidFill>
              </a:rPr>
              <a:t> монастир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" name="Содержимое 9" descr="мпас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58" y="2571744"/>
            <a:ext cx="4040188" cy="3035880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786314" y="1500174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Велика дзвіниця </a:t>
            </a:r>
            <a:r>
              <a:rPr lang="uk-UA" dirty="0" err="1" smtClean="0">
                <a:solidFill>
                  <a:srgbClr val="FFFF00"/>
                </a:solidFill>
              </a:rPr>
              <a:t>Києво</a:t>
            </a:r>
            <a:r>
              <a:rPr lang="uk-UA" dirty="0" smtClean="0">
                <a:solidFill>
                  <a:srgbClr val="FFFF00"/>
                </a:solidFill>
              </a:rPr>
              <a:t> – Печерської лаври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1" name="Содержимое 10" descr="ппп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857752" y="2571744"/>
            <a:ext cx="3500462" cy="3000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р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7229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Мазепа – меценат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      Срібна плащаниця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857752" y="1571612"/>
            <a:ext cx="4041775" cy="639762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               Євангеліє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3" name="Содержимое 12" descr="єв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571745"/>
            <a:ext cx="4141817" cy="3500462"/>
          </a:xfrm>
        </p:spPr>
      </p:pic>
      <p:pic>
        <p:nvPicPr>
          <p:cNvPr id="12" name="Содержимое 11" descr="плаща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285720" y="2571744"/>
            <a:ext cx="4040188" cy="3500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50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Іван Мазепа . </vt:lpstr>
      <vt:lpstr>                               Іван Мазепа</vt:lpstr>
      <vt:lpstr>Фортеці І. Мазепи </vt:lpstr>
      <vt:lpstr>“ Мазепинське бароко “ </vt:lpstr>
      <vt:lpstr>Мазепа – меценат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ккк</dc:creator>
  <cp:lastModifiedBy>ккк</cp:lastModifiedBy>
  <cp:revision>152</cp:revision>
  <dcterms:created xsi:type="dcterms:W3CDTF">2015-01-28T16:40:51Z</dcterms:created>
  <dcterms:modified xsi:type="dcterms:W3CDTF">2015-02-17T03:57:14Z</dcterms:modified>
</cp:coreProperties>
</file>