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photoAlbum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50D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5424" autoAdjust="0"/>
  </p:normalViewPr>
  <p:slideViewPr>
    <p:cSldViewPr>
      <p:cViewPr varScale="1">
        <p:scale>
          <a:sx n="74" d="100"/>
          <a:sy n="74" d="100"/>
        </p:scale>
        <p:origin x="-1044" y="-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98B9FB-A1DC-4B8F-9349-8E8935B96C36}" type="datetimeFigureOut">
              <a:rPr lang="ru-RU" smtClean="0"/>
              <a:pPr/>
              <a:t>17.02.2015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E6FA4E-7C1D-4EC2-B6B7-42E3CF4D309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BB1CE-CDCB-47C0-BF43-CC95E4271CAA}" type="datetimeFigureOut">
              <a:rPr lang="ru-RU" smtClean="0"/>
              <a:pPr/>
              <a:t>17.02.2015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911DB-3C4F-4F3B-BE55-D23F765FD9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BB1CE-CDCB-47C0-BF43-CC95E4271CAA}" type="datetimeFigureOut">
              <a:rPr lang="ru-RU" smtClean="0"/>
              <a:pPr/>
              <a:t>17.02.2015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911DB-3C4F-4F3B-BE55-D23F765FD9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BB1CE-CDCB-47C0-BF43-CC95E4271CAA}" type="datetimeFigureOut">
              <a:rPr lang="ru-RU" smtClean="0"/>
              <a:pPr/>
              <a:t>17.02.2015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911DB-3C4F-4F3B-BE55-D23F765FD9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BB1CE-CDCB-47C0-BF43-CC95E4271CAA}" type="datetimeFigureOut">
              <a:rPr lang="ru-RU" smtClean="0"/>
              <a:pPr/>
              <a:t>17.02.2015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911DB-3C4F-4F3B-BE55-D23F765FD9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BB1CE-CDCB-47C0-BF43-CC95E4271CAA}" type="datetimeFigureOut">
              <a:rPr lang="ru-RU" smtClean="0"/>
              <a:pPr/>
              <a:t>17.02.2015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911DB-3C4F-4F3B-BE55-D23F765FD9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BB1CE-CDCB-47C0-BF43-CC95E4271CAA}" type="datetimeFigureOut">
              <a:rPr lang="ru-RU" smtClean="0"/>
              <a:pPr/>
              <a:t>17.02.2015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911DB-3C4F-4F3B-BE55-D23F765FD9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BB1CE-CDCB-47C0-BF43-CC95E4271CAA}" type="datetimeFigureOut">
              <a:rPr lang="ru-RU" smtClean="0"/>
              <a:pPr/>
              <a:t>17.02.2015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911DB-3C4F-4F3B-BE55-D23F765FD9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BB1CE-CDCB-47C0-BF43-CC95E4271CAA}" type="datetimeFigureOut">
              <a:rPr lang="ru-RU" smtClean="0"/>
              <a:pPr/>
              <a:t>17.02.2015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911DB-3C4F-4F3B-BE55-D23F765FD9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BB1CE-CDCB-47C0-BF43-CC95E4271CAA}" type="datetimeFigureOut">
              <a:rPr lang="ru-RU" smtClean="0"/>
              <a:pPr/>
              <a:t>17.02.2015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911DB-3C4F-4F3B-BE55-D23F765FD9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BB1CE-CDCB-47C0-BF43-CC95E4271CAA}" type="datetimeFigureOut">
              <a:rPr lang="ru-RU" smtClean="0"/>
              <a:pPr/>
              <a:t>17.02.2015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911DB-3C4F-4F3B-BE55-D23F765FD9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BB1CE-CDCB-47C0-BF43-CC95E4271CAA}" type="datetimeFigureOut">
              <a:rPr lang="ru-RU" smtClean="0"/>
              <a:pPr/>
              <a:t>17.02.2015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911DB-3C4F-4F3B-BE55-D23F765FD9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BB1CE-CDCB-47C0-BF43-CC95E4271CAA}" type="datetimeFigureOut">
              <a:rPr lang="ru-RU" smtClean="0"/>
              <a:pPr/>
              <a:t>17.02.2015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8911DB-3C4F-4F3B-BE55-D23F765FD93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прк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>
                <a:solidFill>
                  <a:srgbClr val="FFFF00"/>
                </a:solidFill>
              </a:rPr>
              <a:t>Іван Мазепа . 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 smtClean="0">
                <a:solidFill>
                  <a:srgbClr val="FFFF00"/>
                </a:solidFill>
              </a:rPr>
              <a:t>Відома постать у нашій історії </a:t>
            </a:r>
            <a:endParaRPr lang="ru-RU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прк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2400" dirty="0" smtClean="0"/>
              <a:t>                               </a:t>
            </a:r>
            <a:r>
              <a:rPr lang="uk-UA" sz="2400" dirty="0" smtClean="0">
                <a:solidFill>
                  <a:srgbClr val="FFFF00"/>
                </a:solidFill>
              </a:rPr>
              <a:t>Іван Мазепа</a:t>
            </a:r>
            <a:endParaRPr lang="ru-RU" sz="2400" dirty="0">
              <a:solidFill>
                <a:srgbClr val="FFFF00"/>
              </a:solidFill>
            </a:endParaRPr>
          </a:p>
        </p:txBody>
      </p:sp>
      <p:pic>
        <p:nvPicPr>
          <p:cNvPr id="8" name="Рисунок 7" descr="мазепа.jpg"/>
          <p:cNvPicPr>
            <a:picLocks noGrp="1" noChangeAspect="1"/>
          </p:cNvPicPr>
          <p:nvPr>
            <p:ph type="pic" idx="1"/>
          </p:nvPr>
        </p:nvPicPr>
        <p:blipFill>
          <a:blip r:embed="rId3"/>
          <a:srcRect t="781" b="781"/>
          <a:stretch>
            <a:fillRect/>
          </a:stretch>
        </p:blipFill>
        <p:spPr/>
      </p:pic>
      <p:sp>
        <p:nvSpPr>
          <p:cNvPr id="7" name="Текст 6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uk-UA" sz="1800" b="1" dirty="0" smtClean="0">
                <a:solidFill>
                  <a:srgbClr val="FFFF00"/>
                </a:solidFill>
              </a:rPr>
              <a:t>                                          1639 – 1709 рр.</a:t>
            </a:r>
            <a:endParaRPr lang="ru-RU" sz="18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прк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solidFill>
                  <a:srgbClr val="0070C0"/>
                </a:solidFill>
              </a:rPr>
              <a:t>Фортеці І. Мазепи 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uk-UA" dirty="0" smtClean="0">
                <a:solidFill>
                  <a:srgbClr val="FFFF00"/>
                </a:solidFill>
              </a:rPr>
              <a:t>Ново – </a:t>
            </a:r>
            <a:r>
              <a:rPr lang="uk-UA" dirty="0" err="1" smtClean="0">
                <a:solidFill>
                  <a:srgbClr val="FFFF00"/>
                </a:solidFill>
              </a:rPr>
              <a:t>Сергіївська</a:t>
            </a:r>
            <a:r>
              <a:rPr lang="uk-UA" dirty="0" smtClean="0">
                <a:solidFill>
                  <a:srgbClr val="FFFF00"/>
                </a:solidFill>
              </a:rPr>
              <a:t> фортеця </a:t>
            </a:r>
            <a:endParaRPr lang="ru-RU" dirty="0">
              <a:solidFill>
                <a:srgbClr val="FFFF00"/>
              </a:solidFill>
            </a:endParaRPr>
          </a:p>
        </p:txBody>
      </p:sp>
      <p:pic>
        <p:nvPicPr>
          <p:cNvPr id="10" name="Содержимое 9" descr="новоа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28596" y="2500306"/>
            <a:ext cx="4040188" cy="3429024"/>
          </a:xfrm>
        </p:spPr>
      </p:pic>
      <p:sp>
        <p:nvSpPr>
          <p:cNvPr id="8" name="Текст 7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uk-UA" dirty="0" err="1" smtClean="0">
                <a:solidFill>
                  <a:srgbClr val="FFFF00"/>
                </a:solidFill>
              </a:rPr>
              <a:t>Новобогородицька</a:t>
            </a:r>
            <a:r>
              <a:rPr lang="uk-UA" dirty="0" smtClean="0">
                <a:solidFill>
                  <a:srgbClr val="FFFF00"/>
                </a:solidFill>
              </a:rPr>
              <a:t> фортеця</a:t>
            </a:r>
            <a:endParaRPr lang="ru-RU" dirty="0">
              <a:solidFill>
                <a:srgbClr val="FFFF00"/>
              </a:solidFill>
            </a:endParaRPr>
          </a:p>
        </p:txBody>
      </p:sp>
      <p:pic>
        <p:nvPicPr>
          <p:cNvPr id="11" name="Содержимое 10" descr="новобого.jpg"/>
          <p:cNvPicPr>
            <a:picLocks noGrp="1" noChangeAspect="1"/>
          </p:cNvPicPr>
          <p:nvPr>
            <p:ph sz="quarter" idx="4"/>
          </p:nvPr>
        </p:nvPicPr>
        <p:blipFill>
          <a:blip r:embed="rId4"/>
          <a:stretch>
            <a:fillRect/>
          </a:stretch>
        </p:blipFill>
        <p:spPr>
          <a:xfrm>
            <a:off x="4837112" y="2500306"/>
            <a:ext cx="3657600" cy="342902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прк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solidFill>
                  <a:srgbClr val="0070C0"/>
                </a:solidFill>
              </a:rPr>
              <a:t>“ </a:t>
            </a:r>
            <a:r>
              <a:rPr lang="uk-UA" dirty="0" err="1" smtClean="0">
                <a:solidFill>
                  <a:srgbClr val="0070C0"/>
                </a:solidFill>
              </a:rPr>
              <a:t>Мазепинське</a:t>
            </a:r>
            <a:r>
              <a:rPr lang="uk-UA" dirty="0" smtClean="0">
                <a:solidFill>
                  <a:srgbClr val="0070C0"/>
                </a:solidFill>
              </a:rPr>
              <a:t> бароко “ 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uk-UA" dirty="0" err="1" smtClean="0">
                <a:solidFill>
                  <a:srgbClr val="FFFF00"/>
                </a:solidFill>
              </a:rPr>
              <a:t>Спасо</a:t>
            </a:r>
            <a:r>
              <a:rPr lang="uk-UA" dirty="0" smtClean="0">
                <a:solidFill>
                  <a:srgbClr val="FFFF00"/>
                </a:solidFill>
              </a:rPr>
              <a:t> – Преображенський </a:t>
            </a:r>
            <a:r>
              <a:rPr lang="uk-UA" dirty="0" err="1" smtClean="0">
                <a:solidFill>
                  <a:srgbClr val="FFFF00"/>
                </a:solidFill>
              </a:rPr>
              <a:t>Мгарський</a:t>
            </a:r>
            <a:r>
              <a:rPr lang="uk-UA" dirty="0" smtClean="0">
                <a:solidFill>
                  <a:srgbClr val="FFFF00"/>
                </a:solidFill>
              </a:rPr>
              <a:t> монастир</a:t>
            </a:r>
            <a:endParaRPr lang="ru-RU" dirty="0">
              <a:solidFill>
                <a:srgbClr val="FFFF00"/>
              </a:solidFill>
            </a:endParaRPr>
          </a:p>
        </p:txBody>
      </p:sp>
      <p:pic>
        <p:nvPicPr>
          <p:cNvPr id="10" name="Содержимое 9" descr="мпас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357158" y="2571744"/>
            <a:ext cx="4040188" cy="3035880"/>
          </a:xfrm>
        </p:spPr>
      </p:pic>
      <p:sp>
        <p:nvSpPr>
          <p:cNvPr id="8" name="Текст 7"/>
          <p:cNvSpPr>
            <a:spLocks noGrp="1"/>
          </p:cNvSpPr>
          <p:nvPr>
            <p:ph type="body" sz="quarter" idx="3"/>
          </p:nvPr>
        </p:nvSpPr>
        <p:spPr>
          <a:xfrm>
            <a:off x="4786314" y="1500174"/>
            <a:ext cx="4041775" cy="639762"/>
          </a:xfrm>
        </p:spPr>
        <p:txBody>
          <a:bodyPr>
            <a:normAutofit fontScale="92500" lnSpcReduction="20000"/>
          </a:bodyPr>
          <a:lstStyle/>
          <a:p>
            <a:r>
              <a:rPr lang="uk-UA" dirty="0" smtClean="0">
                <a:solidFill>
                  <a:srgbClr val="FFFF00"/>
                </a:solidFill>
              </a:rPr>
              <a:t>Велика дзвіниця </a:t>
            </a:r>
            <a:r>
              <a:rPr lang="uk-UA" dirty="0" err="1" smtClean="0">
                <a:solidFill>
                  <a:srgbClr val="FFFF00"/>
                </a:solidFill>
              </a:rPr>
              <a:t>Києво</a:t>
            </a:r>
            <a:r>
              <a:rPr lang="uk-UA" dirty="0" smtClean="0">
                <a:solidFill>
                  <a:srgbClr val="FFFF00"/>
                </a:solidFill>
              </a:rPr>
              <a:t> – Печерської лаври </a:t>
            </a:r>
            <a:endParaRPr lang="ru-RU" dirty="0">
              <a:solidFill>
                <a:srgbClr val="FFFF00"/>
              </a:solidFill>
            </a:endParaRPr>
          </a:p>
        </p:txBody>
      </p:sp>
      <p:pic>
        <p:nvPicPr>
          <p:cNvPr id="11" name="Содержимое 10" descr="ппп.jpg"/>
          <p:cNvPicPr>
            <a:picLocks noGrp="1" noChangeAspect="1"/>
          </p:cNvPicPr>
          <p:nvPr>
            <p:ph sz="quarter" idx="4"/>
          </p:nvPr>
        </p:nvPicPr>
        <p:blipFill>
          <a:blip r:embed="rId4"/>
          <a:stretch>
            <a:fillRect/>
          </a:stretch>
        </p:blipFill>
        <p:spPr>
          <a:xfrm>
            <a:off x="4857752" y="2571744"/>
            <a:ext cx="3500462" cy="300039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прк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7072290"/>
          </a:xfrm>
          <a:prstGeom prst="rect">
            <a:avLst/>
          </a:prstGeom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solidFill>
                  <a:srgbClr val="0070C0"/>
                </a:solidFill>
              </a:rPr>
              <a:t>Мазепа – меценат 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uk-UA" dirty="0" smtClean="0">
                <a:solidFill>
                  <a:srgbClr val="FFFF00"/>
                </a:solidFill>
              </a:rPr>
              <a:t>      Срібна плащаниця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3"/>
          </p:nvPr>
        </p:nvSpPr>
        <p:spPr>
          <a:xfrm>
            <a:off x="4857752" y="1571612"/>
            <a:ext cx="4041775" cy="639762"/>
          </a:xfrm>
        </p:spPr>
        <p:txBody>
          <a:bodyPr/>
          <a:lstStyle/>
          <a:p>
            <a:r>
              <a:rPr lang="uk-UA" dirty="0" smtClean="0">
                <a:solidFill>
                  <a:srgbClr val="FFFF00"/>
                </a:solidFill>
              </a:rPr>
              <a:t>               Євангеліє </a:t>
            </a:r>
            <a:endParaRPr lang="ru-RU" dirty="0">
              <a:solidFill>
                <a:srgbClr val="FFFF00"/>
              </a:solidFill>
            </a:endParaRPr>
          </a:p>
        </p:txBody>
      </p:sp>
      <p:pic>
        <p:nvPicPr>
          <p:cNvPr id="13" name="Содержимое 12" descr="єв.jpg"/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4645025" y="2571745"/>
            <a:ext cx="4141817" cy="3500462"/>
          </a:xfrm>
        </p:spPr>
      </p:pic>
      <p:pic>
        <p:nvPicPr>
          <p:cNvPr id="12" name="Содержимое 11" descr="плаща.jpg"/>
          <p:cNvPicPr>
            <a:picLocks noGrp="1" noChangeAspect="1"/>
          </p:cNvPicPr>
          <p:nvPr>
            <p:ph sz="half" idx="2"/>
          </p:nvPr>
        </p:nvPicPr>
        <p:blipFill>
          <a:blip r:embed="rId4"/>
          <a:stretch>
            <a:fillRect/>
          </a:stretch>
        </p:blipFill>
        <p:spPr>
          <a:xfrm>
            <a:off x="285720" y="2571744"/>
            <a:ext cx="4040188" cy="350046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2586</TotalTime>
  <Words>50</Words>
  <Application>Microsoft Office PowerPoint</Application>
  <PresentationFormat>Экран (4:3)</PresentationFormat>
  <Paragraphs>13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Іван Мазепа . </vt:lpstr>
      <vt:lpstr>                               Іван Мазепа</vt:lpstr>
      <vt:lpstr>Фортеці І. Мазепи </vt:lpstr>
      <vt:lpstr>“ Мазепинське бароко “ </vt:lpstr>
      <vt:lpstr>Мазепа – меценат 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ккк</dc:creator>
  <cp:lastModifiedBy>ккк</cp:lastModifiedBy>
  <cp:revision>152</cp:revision>
  <dcterms:created xsi:type="dcterms:W3CDTF">2015-01-28T16:40:51Z</dcterms:created>
  <dcterms:modified xsi:type="dcterms:W3CDTF">2015-02-17T03:57:14Z</dcterms:modified>
</cp:coreProperties>
</file>