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97CEFA9-5E61-43D8-B116-8D7DE0512F45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4E5160B-1B51-4BED-801B-7B05E9C14B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857364"/>
            <a:ext cx="6357982" cy="229666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Економ</a:t>
            </a:r>
            <a:r>
              <a:rPr lang="uk-UA" sz="6000" dirty="0" err="1" smtClean="0">
                <a:latin typeface="Times New Roman" pitchFamily="18" charset="0"/>
                <a:cs typeface="Times New Roman" pitchFamily="18" charset="0"/>
              </a:rPr>
              <a:t>ічний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 кругообіг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rug.gif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4293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7643866" cy="512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571480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Кругообіг ресурсів, продуктів, доходів у ринковій економіці</a:t>
            </a:r>
            <a:endParaRPr lang="ru-RU" sz="2200" b="1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4714908" cy="580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142976" y="214290"/>
            <a:ext cx="53578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Переваги і недоліки ринкової економіки</a:t>
            </a:r>
            <a:endParaRPr lang="ru-RU" sz="2200" b="1" u="sng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8756image_19_fmt1.jpe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8572560" cy="542928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</TotalTime>
  <Words>17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Економічний кругообіг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Економічний кругообіг</dc:title>
  <dc:creator>Admin</dc:creator>
  <cp:lastModifiedBy>Admin</cp:lastModifiedBy>
  <cp:revision>5</cp:revision>
  <dcterms:created xsi:type="dcterms:W3CDTF">2013-09-26T15:43:08Z</dcterms:created>
  <dcterms:modified xsi:type="dcterms:W3CDTF">2013-09-26T16:49:51Z</dcterms:modified>
</cp:coreProperties>
</file>