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39B55BF-446C-4FB0-92C4-EBB68532B293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01E5B4E-80F6-416E-89D0-5C14C0E828D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55BF-446C-4FB0-92C4-EBB68532B293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E5B4E-80F6-416E-89D0-5C14C0E828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55BF-446C-4FB0-92C4-EBB68532B293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E5B4E-80F6-416E-89D0-5C14C0E828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9B55BF-446C-4FB0-92C4-EBB68532B293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1E5B4E-80F6-416E-89D0-5C14C0E828D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39B55BF-446C-4FB0-92C4-EBB68532B293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01E5B4E-80F6-416E-89D0-5C14C0E828D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55BF-446C-4FB0-92C4-EBB68532B293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E5B4E-80F6-416E-89D0-5C14C0E828D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55BF-446C-4FB0-92C4-EBB68532B293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E5B4E-80F6-416E-89D0-5C14C0E828D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9B55BF-446C-4FB0-92C4-EBB68532B293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1E5B4E-80F6-416E-89D0-5C14C0E828D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55BF-446C-4FB0-92C4-EBB68532B293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E5B4E-80F6-416E-89D0-5C14C0E828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9B55BF-446C-4FB0-92C4-EBB68532B293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1E5B4E-80F6-416E-89D0-5C14C0E828D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9B55BF-446C-4FB0-92C4-EBB68532B293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1E5B4E-80F6-416E-89D0-5C14C0E828D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9B55BF-446C-4FB0-92C4-EBB68532B293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01E5B4E-80F6-416E-89D0-5C14C0E828D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yriad Pro" pitchFamily="34" charset="0"/>
              </a:rPr>
              <a:t>Natural </a:t>
            </a:r>
            <a:r>
              <a:rPr lang="en-US" sz="4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yriad Pro" pitchFamily="34" charset="0"/>
              </a:rPr>
              <a:t>disaster in the U.S</a:t>
            </a:r>
            <a:r>
              <a:rPr lang="en-US" sz="4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yriad Pro" pitchFamily="34" charset="0"/>
              </a:rPr>
              <a:t>.</a:t>
            </a:r>
            <a:r>
              <a:rPr lang="en-US" sz="4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yriad Pro" pitchFamily="34" charset="0"/>
              </a:rPr>
              <a:t> North American winter storm</a:t>
            </a:r>
            <a:endParaRPr lang="ru-RU" sz="4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yriad Pro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prepared: </a:t>
            </a:r>
            <a:r>
              <a:rPr lang="en-US" dirty="0" err="1" smtClean="0"/>
              <a:t>Alena</a:t>
            </a:r>
            <a:r>
              <a:rPr lang="en-US" dirty="0" smtClean="0"/>
              <a:t> </a:t>
            </a:r>
            <a:r>
              <a:rPr lang="en-US" dirty="0" err="1" smtClean="0"/>
              <a:t>Rudenko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540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7467600" cy="4873752"/>
          </a:xfrm>
        </p:spPr>
        <p:txBody>
          <a:bodyPr/>
          <a:lstStyle/>
          <a:p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ootlight MT Light" pitchFamily="18" charset="0"/>
              </a:rPr>
              <a:t>North American winter storm, also known as the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ootlight MT Light" pitchFamily="18" charset="0"/>
              </a:rPr>
              <a:t>Blizzard  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ootlight MT Light" pitchFamily="18" charset="0"/>
              </a:rPr>
              <a:t>was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ootlight MT Light" pitchFamily="18" charset="0"/>
              </a:rPr>
              <a:t>the February </a:t>
            </a:r>
            <a:r>
              <a:rPr 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ootlight MT Light" pitchFamily="18" charset="0"/>
              </a:rPr>
              <a:t>11-14, 2014. The strongest snow and ice storm again "attacked" the southern states and the East Coast of the United States. They left without electricity for more than half a million buildings. Disaster was in the Texas and North and South Carolina. Interfax reported that 9 people were killed on Wednesday.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513243"/>
            <a:ext cx="3456384" cy="26354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62" y="4293096"/>
            <a:ext cx="1990725" cy="2295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933056"/>
            <a:ext cx="2095500" cy="2419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6588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404664"/>
            <a:ext cx="7467600" cy="487375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President Barack Obama declared a state of emergency in South </a:t>
            </a: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Carolina. Airlines </a:t>
            </a:r>
            <a:r>
              <a:rPr lang="en-US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canceled thousands of flights, roads partially blocked by snow, partially blocked by abandoned cars. Most schools closed in the south and in several northeastern states.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Comic Sans MS" pitchFamily="66" charset="0"/>
            </a:endParaRPr>
          </a:p>
          <a:p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As </a:t>
            </a:r>
            <a:r>
              <a:rPr lang="en-US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a </a:t>
            </a: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result 22 </a:t>
            </a:r>
            <a:r>
              <a:rPr lang="en-US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Comic Sans MS" pitchFamily="66" charset="0"/>
              </a:rPr>
              <a:t>people had died of February 13, including three in North Carolina. </a:t>
            </a: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05064"/>
            <a:ext cx="3528392" cy="2519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2523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</TotalTime>
  <Words>145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Natural disaster in the U.S. North American winter storm</vt:lpstr>
      <vt:lpstr>Презентация PowerPoint</vt:lpstr>
      <vt:lpstr>Презентация PowerPoint</vt:lpstr>
    </vt:vector>
  </TitlesOfParts>
  <Company>Функциональность ограничена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Natural disaster in the U.S.</dc:title>
  <dc:creator>Демонстрационная версия</dc:creator>
  <cp:lastModifiedBy>Демонстрационная версия</cp:lastModifiedBy>
  <cp:revision>5</cp:revision>
  <dcterms:created xsi:type="dcterms:W3CDTF">2014-02-16T10:06:02Z</dcterms:created>
  <dcterms:modified xsi:type="dcterms:W3CDTF">2014-02-16T10:50:55Z</dcterms:modified>
</cp:coreProperties>
</file>