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3"/>
  </p:notesMasterIdLst>
  <p:sldIdLst>
    <p:sldId id="257" r:id="rId3"/>
    <p:sldId id="274" r:id="rId4"/>
    <p:sldId id="258" r:id="rId5"/>
    <p:sldId id="259" r:id="rId6"/>
    <p:sldId id="265" r:id="rId7"/>
    <p:sldId id="264" r:id="rId8"/>
    <p:sldId id="266" r:id="rId9"/>
    <p:sldId id="267" r:id="rId10"/>
    <p:sldId id="272" r:id="rId11"/>
    <p:sldId id="268" r:id="rId12"/>
    <p:sldId id="273" r:id="rId13"/>
    <p:sldId id="269" r:id="rId14"/>
    <p:sldId id="260" r:id="rId15"/>
    <p:sldId id="261" r:id="rId16"/>
    <p:sldId id="262" r:id="rId17"/>
    <p:sldId id="263" r:id="rId18"/>
    <p:sldId id="276" r:id="rId19"/>
    <p:sldId id="277" r:id="rId20"/>
    <p:sldId id="278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11" autoAdjust="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87AA-0D99-42CE-A71B-10FA9908BBF8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67DB-EFF0-400D-96A1-6799F871D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 latinLnBrk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4/28/2014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FA480D-CB17-4C49-BB2A-C7514E1C7CEA}" type="datetimeFigureOut">
              <a:rPr lang="en-US" smtClean="0"/>
              <a:pPr/>
              <a:t>4/28/2014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>
              <a:defRPr sz="1600" baseline="0">
                <a:solidFill>
                  <a:schemeClr val="tx2"/>
                </a:solidFill>
              </a:defRPr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42844" y="2071678"/>
            <a:ext cx="4643470" cy="164307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Віктор</a:t>
            </a:r>
            <a:r>
              <a:rPr kumimoji="0" lang="uk-UA" sz="44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Неборак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spc="-10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(9 травня 1961р.)</a:t>
            </a:r>
            <a:endParaRPr kumimoji="0" lang="ru-RU" sz="44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4" name="Picture 4" descr="http://vsiknygy.net.ua/wp-content/uploads/2012/01/nebora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28604"/>
            <a:ext cx="3514719" cy="4357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286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Остаточно нова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Неборакова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поетична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засвідчена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найостаннішій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збірці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Епос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тридцять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п'яту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хату» (1999)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задекларовано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анотації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ключовою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«проблема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вкорінення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відшукування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екзистенціальних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цінностей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межах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батьківщини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Для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Епосу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характерне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унаочнення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принаймні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кількох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Неборакових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творчих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метаморфоз.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Іронічність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переросла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проповідництво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часом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саркастичне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карнавальна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поліфонія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звернення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послання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сповнені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риторики,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відверто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монологічні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богемно-легковажне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святкове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сприймання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переконане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відстоювання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традиційно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християнських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родинно-побутових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основ.</a:t>
            </a:r>
          </a:p>
          <a:p>
            <a:pPr indent="92075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daily.lviv.ua/assets/cache/poster/340x222/Nebor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071809"/>
            <a:ext cx="4381508" cy="2860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215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Окремої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розмови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вартують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експерименти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Неборака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рок-музикою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здійснювані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першій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половині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90-х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аудіокасета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Неборок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 1995),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довготривалі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проекти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Реберітація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та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Третє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тисячоліття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відчутно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вплинули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сучасному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Львові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нового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мистецько-літературного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3" name="Picture 4" descr="http://ababahalamaha.com.ua/images/thumb/f/fc/Lviv2012_2.jpg/430px-Lviv2012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3116"/>
            <a:ext cx="3000396" cy="38307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 descr="http://p-p.com.ua/-/uploads/articles/037/840/original-3c42bbb9ea43455d16a279f6f636c4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000372"/>
            <a:ext cx="4611885" cy="30584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7715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3038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літературознавець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Віктор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Неборак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цікавиться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широким спектром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помітно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монографії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«Перечитана 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Енеїда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яке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поглядом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Котляревського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знамениту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поему,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перевертає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усталені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трактування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виміром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самого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Віктора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творчої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особис­тості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оригінального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вдумливого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науковця-інтерпретатора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www.biography-actors.ru/images/2013-05-17/viktor-neborak-victor-nebor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428868"/>
            <a:ext cx="4762500" cy="3190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3072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accent6"/>
                </a:solidFill>
              </a:rPr>
              <a:t>«</a:t>
            </a:r>
            <a:r>
              <a:rPr lang="ru-RU" sz="2800" b="1" i="1" dirty="0" err="1" smtClean="0">
                <a:solidFill>
                  <a:schemeClr val="accent6"/>
                </a:solidFill>
              </a:rPr>
              <a:t>Бу-Ба-Бу</a:t>
            </a:r>
            <a:r>
              <a:rPr lang="ru-RU" sz="2800" b="1" i="1" dirty="0" smtClean="0">
                <a:solidFill>
                  <a:schemeClr val="accent6"/>
                </a:solidFill>
              </a:rPr>
              <a:t>» (1985)</a:t>
            </a:r>
            <a:endParaRPr lang="ru-RU" sz="2800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928670"/>
            <a:ext cx="83582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3038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1985 року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Львові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Юрій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Андрухович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Олександр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Ірванець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Віктор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Неборак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заснували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літугрупування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яке назвали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Бу-Ба-Бу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Віктор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Неборак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книжці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Бу-Ба-Бу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”»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пояснення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звукосполучення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бу-ба-бу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виникло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своєрідне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складноскорочення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бурлеск, балаган,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буфонада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того часу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обростає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новими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значеннями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173038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Основоположники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літугрупування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пояснюють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бу-ба-бу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стиль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художньої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обмежень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Бубабісти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вважають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політика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економіка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об’єктом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естетичних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зацікавлень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наше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http://postup.brama.com/dinamic/foto/sm_563_13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571876"/>
            <a:ext cx="2714612" cy="2796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001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найактивнішої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Бу-Ба-Бу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(23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концертні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поетичні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вечори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припав на 1987–1991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Апофеозом став фестиваль «Ви-вих‑92», коли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головну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фестивальну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акцію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постановки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поезоопери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Бу-Ба-Бу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«Крайслер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Імперіал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http://dramteatr.com.ua/files/teatral/pics/1210/a121001_000990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3116"/>
            <a:ext cx="6786610" cy="3178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1995 р.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львівському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видавництві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Каменяр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вийшла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книга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Бу-Ба-Бу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Бу-Ба-Бу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заснувало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Академію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litakcent.com/wp-content/uploads/2008/01/bubab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1905000" cy="3533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214678" y="1571612"/>
            <a:ext cx="42862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Наше </a:t>
            </a:r>
            <a:r>
              <a:rPr lang="ru-RU" b="1" dirty="0" err="1" smtClean="0"/>
              <a:t>життя</a:t>
            </a:r>
            <a:r>
              <a:rPr lang="ru-RU" b="1" dirty="0" smtClean="0"/>
              <a:t> — </a:t>
            </a:r>
            <a:r>
              <a:rPr lang="ru-RU" b="1" dirty="0" err="1" smtClean="0"/>
              <a:t>Бу-Ба-Бу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Наша </a:t>
            </a:r>
            <a:r>
              <a:rPr lang="ru-RU" b="1" dirty="0" err="1" smtClean="0"/>
              <a:t>історія</a:t>
            </a:r>
            <a:r>
              <a:rPr lang="ru-RU" b="1" dirty="0" smtClean="0"/>
              <a:t> — </a:t>
            </a:r>
            <a:r>
              <a:rPr lang="ru-RU" b="1" dirty="0" err="1" smtClean="0"/>
              <a:t>Бу-Ба-Бу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Наша </a:t>
            </a:r>
            <a:r>
              <a:rPr lang="ru-RU" b="1" dirty="0" err="1" smtClean="0"/>
              <a:t>політика</a:t>
            </a:r>
            <a:r>
              <a:rPr lang="ru-RU" b="1" dirty="0" smtClean="0"/>
              <a:t> — </a:t>
            </a:r>
            <a:r>
              <a:rPr lang="ru-RU" b="1" dirty="0" err="1" smtClean="0"/>
              <a:t>Бу-Ба-Бу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Наша </a:t>
            </a:r>
            <a:r>
              <a:rPr lang="ru-RU" b="1" dirty="0" err="1" smtClean="0"/>
              <a:t>економіка</a:t>
            </a:r>
            <a:r>
              <a:rPr lang="ru-RU" b="1" dirty="0" smtClean="0"/>
              <a:t> — </a:t>
            </a:r>
            <a:r>
              <a:rPr lang="ru-RU" b="1" dirty="0" err="1" smtClean="0"/>
              <a:t>Бу-Ба-Бу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Наша </a:t>
            </a:r>
            <a:r>
              <a:rPr lang="ru-RU" b="1" dirty="0" err="1" smtClean="0"/>
              <a:t>релігія</a:t>
            </a:r>
            <a:r>
              <a:rPr lang="ru-RU" b="1" dirty="0" smtClean="0"/>
              <a:t> — </a:t>
            </a:r>
            <a:r>
              <a:rPr lang="ru-RU" b="1" dirty="0" err="1" smtClean="0"/>
              <a:t>Бу-Ба-Бу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Наше </a:t>
            </a:r>
            <a:r>
              <a:rPr lang="ru-RU" b="1" dirty="0" err="1" smtClean="0"/>
              <a:t>мистецтво</a:t>
            </a:r>
            <a:r>
              <a:rPr lang="ru-RU" b="1" dirty="0" smtClean="0"/>
              <a:t> — </a:t>
            </a:r>
            <a:r>
              <a:rPr lang="ru-RU" b="1" dirty="0" err="1" smtClean="0"/>
              <a:t>Бу-Ба-Бу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Наша </a:t>
            </a:r>
            <a:r>
              <a:rPr lang="ru-RU" b="1" dirty="0" err="1" smtClean="0"/>
              <a:t>країна</a:t>
            </a:r>
            <a:r>
              <a:rPr lang="ru-RU" b="1" dirty="0" smtClean="0"/>
              <a:t> — </a:t>
            </a:r>
            <a:r>
              <a:rPr lang="ru-RU" b="1" dirty="0" err="1" smtClean="0"/>
              <a:t>Бу-Ба-Бу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І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Бу-Ба-Бу</a:t>
            </a:r>
            <a:r>
              <a:rPr lang="ru-RU" b="1" dirty="0" smtClean="0"/>
              <a:t> </a:t>
            </a:r>
            <a:r>
              <a:rPr lang="ru-RU" b="1" dirty="0" err="1" smtClean="0"/>
              <a:t>потрібно</a:t>
            </a:r>
            <a:r>
              <a:rPr lang="ru-RU" b="1" dirty="0" smtClean="0"/>
              <a:t> </a:t>
            </a:r>
            <a:r>
              <a:rPr lang="ru-RU" b="1" dirty="0" err="1" smtClean="0"/>
              <a:t>перебороти</a:t>
            </a:r>
            <a:r>
              <a:rPr lang="ru-RU" b="1" dirty="0" smtClean="0"/>
              <a:t>…</a:t>
            </a:r>
          </a:p>
          <a:p>
            <a:pPr algn="r"/>
            <a:r>
              <a:rPr lang="ru-RU" dirty="0" smtClean="0"/>
              <a:t>(</a:t>
            </a:r>
            <a:r>
              <a:rPr lang="ru-RU" i="1" dirty="0" err="1" smtClean="0"/>
              <a:t>Віктор</a:t>
            </a:r>
            <a:r>
              <a:rPr lang="ru-RU" i="1" dirty="0" smtClean="0"/>
              <a:t> </a:t>
            </a:r>
            <a:r>
              <a:rPr lang="ru-RU" i="1" dirty="0" err="1" smtClean="0"/>
              <a:t>Неборак</a:t>
            </a:r>
            <a:r>
              <a:rPr lang="ru-RU" i="1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7929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Літугруповання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стало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втіленням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карнавального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необарокового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притаманного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метаісторичній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карнавальній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культурі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Соціальним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фундаментом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метаісторичного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карнавалу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підсвідомий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синдром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зламу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супроводжував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розпад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імперії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викликав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метапсихічні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суспільну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депресію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масову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карнавальну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сміхову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рефлексію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катаклізм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Бу-Ба-Бу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межах самого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літугрупування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ситуативно-концептуальним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мистецьким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відгуком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суспільну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рефлексію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gdb.rferl.org/7BE634B0-BDE7-413F-9A7B-ADFA0A4D9461_mw1024_n_s.jpg"/>
          <p:cNvPicPr>
            <a:picLocks noChangeAspect="1" noChangeArrowheads="1"/>
          </p:cNvPicPr>
          <p:nvPr/>
        </p:nvPicPr>
        <p:blipFill>
          <a:blip r:embed="rId2" cstate="print"/>
          <a:srcRect b="3725"/>
          <a:stretch>
            <a:fillRect/>
          </a:stretch>
        </p:blipFill>
        <p:spPr bwMode="auto">
          <a:xfrm>
            <a:off x="1714480" y="2808382"/>
            <a:ext cx="6691306" cy="3692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357166"/>
            <a:ext cx="30933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Віктор Неборак</a:t>
            </a:r>
          </a:p>
          <a:p>
            <a:endParaRPr lang="ru-RU" sz="2800" b="1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928670"/>
            <a:ext cx="5594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3"/>
                </a:solidFill>
              </a:rPr>
              <a:t>"- </a:t>
            </a:r>
            <a:r>
              <a:rPr lang="ru-RU" b="1" i="1" dirty="0" err="1" smtClean="0">
                <a:solidFill>
                  <a:schemeClr val="accent3"/>
                </a:solidFill>
              </a:rPr>
              <a:t>Вчителю</a:t>
            </a:r>
            <a:r>
              <a:rPr lang="ru-RU" b="1" i="1" dirty="0" smtClean="0">
                <a:solidFill>
                  <a:schemeClr val="accent3"/>
                </a:solidFill>
              </a:rPr>
              <a:t>, </a:t>
            </a:r>
            <a:r>
              <a:rPr lang="ru-RU" b="1" i="1" dirty="0" err="1" smtClean="0">
                <a:solidFill>
                  <a:schemeClr val="accent3"/>
                </a:solidFill>
              </a:rPr>
              <a:t>що</a:t>
            </a:r>
            <a:r>
              <a:rPr lang="ru-RU" b="1" i="1" dirty="0" smtClean="0">
                <a:solidFill>
                  <a:schemeClr val="accent3"/>
                </a:solidFill>
              </a:rPr>
              <a:t> </a:t>
            </a:r>
            <a:r>
              <a:rPr lang="ru-RU" b="1" i="1" dirty="0" err="1" smtClean="0">
                <a:solidFill>
                  <a:schemeClr val="accent3"/>
                </a:solidFill>
              </a:rPr>
              <a:t>робити</a:t>
            </a:r>
            <a:r>
              <a:rPr lang="ru-RU" b="1" i="1" dirty="0" smtClean="0">
                <a:solidFill>
                  <a:schemeClr val="accent3"/>
                </a:solidFill>
              </a:rPr>
              <a:t>? </a:t>
            </a:r>
            <a:r>
              <a:rPr lang="ru-RU" b="1" i="1" dirty="0" err="1" smtClean="0">
                <a:solidFill>
                  <a:schemeClr val="accent3"/>
                </a:solidFill>
              </a:rPr>
              <a:t>Вчитель</a:t>
            </a:r>
            <a:r>
              <a:rPr lang="ru-RU" b="1" i="1" dirty="0" smtClean="0">
                <a:solidFill>
                  <a:schemeClr val="accent3"/>
                </a:solidFill>
              </a:rPr>
              <a:t> на небесах..."</a:t>
            </a:r>
          </a:p>
          <a:p>
            <a:endParaRPr lang="ru-RU" b="1" i="1" dirty="0">
              <a:solidFill>
                <a:schemeClr val="accent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285860"/>
            <a:ext cx="63579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 </a:t>
            </a:r>
            <a:r>
              <a:rPr lang="ru-RU" dirty="0" err="1" smtClean="0"/>
              <a:t>Вчителю</a:t>
            </a:r>
            <a:r>
              <a:rPr lang="ru-RU" dirty="0" smtClean="0"/>
              <a:t>,  </a:t>
            </a:r>
            <a:r>
              <a:rPr lang="ru-RU" dirty="0" err="1" smtClean="0"/>
              <a:t>що</a:t>
            </a:r>
            <a:r>
              <a:rPr lang="ru-RU" dirty="0" smtClean="0"/>
              <a:t>  </a:t>
            </a:r>
            <a:r>
              <a:rPr lang="ru-RU" dirty="0" err="1" smtClean="0"/>
              <a:t>робити</a:t>
            </a:r>
            <a:r>
              <a:rPr lang="ru-RU" dirty="0" smtClean="0"/>
              <a:t>?  </a:t>
            </a:r>
            <a:r>
              <a:rPr lang="ru-RU" dirty="0" err="1" smtClean="0"/>
              <a:t>Вчитель</a:t>
            </a:r>
            <a:r>
              <a:rPr lang="ru-RU" dirty="0" smtClean="0"/>
              <a:t>  на  небесах.  </a:t>
            </a:r>
            <a:br>
              <a:rPr lang="ru-RU" dirty="0" smtClean="0"/>
            </a:br>
            <a:r>
              <a:rPr lang="ru-RU" dirty="0" err="1" smtClean="0"/>
              <a:t>Серце</a:t>
            </a:r>
            <a:r>
              <a:rPr lang="ru-RU" dirty="0" smtClean="0"/>
              <a:t>  </a:t>
            </a:r>
            <a:r>
              <a:rPr lang="ru-RU" dirty="0" err="1" smtClean="0"/>
              <a:t>шепче</a:t>
            </a:r>
            <a:r>
              <a:rPr lang="ru-RU" dirty="0" smtClean="0"/>
              <a:t>  -  </a:t>
            </a:r>
            <a:r>
              <a:rPr lang="ru-RU" dirty="0" err="1" smtClean="0"/>
              <a:t>любити</a:t>
            </a:r>
            <a:r>
              <a:rPr lang="ru-RU" dirty="0" smtClean="0"/>
              <a:t>,  а  в  </a:t>
            </a:r>
            <a:r>
              <a:rPr lang="ru-RU" dirty="0" err="1" smtClean="0"/>
              <a:t>голові</a:t>
            </a:r>
            <a:r>
              <a:rPr lang="ru-RU" dirty="0" smtClean="0"/>
              <a:t>  -  </a:t>
            </a:r>
            <a:r>
              <a:rPr lang="ru-RU" dirty="0" err="1" smtClean="0"/>
              <a:t>гніздо</a:t>
            </a:r>
            <a:r>
              <a:rPr lang="ru-RU" dirty="0" smtClean="0"/>
              <a:t>  </a:t>
            </a:r>
            <a:br>
              <a:rPr lang="ru-RU" dirty="0" smtClean="0"/>
            </a:br>
            <a:r>
              <a:rPr lang="ru-RU" dirty="0" err="1" smtClean="0"/>
              <a:t>бісиків</a:t>
            </a:r>
            <a:r>
              <a:rPr lang="ru-RU" dirty="0" smtClean="0"/>
              <a:t>  </a:t>
            </a:r>
            <a:r>
              <a:rPr lang="ru-RU" dirty="0" err="1" smtClean="0"/>
              <a:t>звивистих</a:t>
            </a:r>
            <a:r>
              <a:rPr lang="ru-RU" dirty="0" smtClean="0"/>
              <a:t>,  </a:t>
            </a:r>
            <a:r>
              <a:rPr lang="ru-RU" dirty="0" err="1" smtClean="0"/>
              <a:t>серце</a:t>
            </a:r>
            <a:r>
              <a:rPr lang="ru-RU" dirty="0" smtClean="0"/>
              <a:t>,  </a:t>
            </a:r>
            <a:r>
              <a:rPr lang="ru-RU" dirty="0" err="1" smtClean="0"/>
              <a:t>їхнє</a:t>
            </a:r>
            <a:r>
              <a:rPr lang="ru-RU" dirty="0" smtClean="0"/>
              <a:t>  </a:t>
            </a:r>
            <a:r>
              <a:rPr lang="ru-RU" dirty="0" err="1" smtClean="0"/>
              <a:t>тьохкання</a:t>
            </a:r>
            <a:r>
              <a:rPr lang="ru-RU" dirty="0" smtClean="0"/>
              <a:t>  до  </a:t>
            </a:r>
            <a:br>
              <a:rPr lang="ru-RU" dirty="0" smtClean="0"/>
            </a:br>
            <a:r>
              <a:rPr lang="ru-RU" dirty="0" smtClean="0"/>
              <a:t>Неба  не  </a:t>
            </a:r>
            <a:r>
              <a:rPr lang="ru-RU" dirty="0" err="1" smtClean="0"/>
              <a:t>долітає</a:t>
            </a:r>
            <a:r>
              <a:rPr lang="ru-RU" dirty="0" smtClean="0"/>
              <a:t>,  </a:t>
            </a:r>
            <a:r>
              <a:rPr lang="ru-RU" dirty="0" err="1" smtClean="0"/>
              <a:t>гусне</a:t>
            </a:r>
            <a:r>
              <a:rPr lang="ru-RU" dirty="0" smtClean="0"/>
              <a:t>  у  </a:t>
            </a:r>
            <a:r>
              <a:rPr lang="ru-RU" dirty="0" err="1" smtClean="0"/>
              <a:t>тілесах</a:t>
            </a:r>
            <a:r>
              <a:rPr lang="ru-RU" dirty="0" smtClean="0"/>
              <a:t>. 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 </a:t>
            </a:r>
            <a:r>
              <a:rPr lang="ru-RU" dirty="0" err="1" smtClean="0"/>
              <a:t>Пастирю</a:t>
            </a:r>
            <a:r>
              <a:rPr lang="ru-RU" dirty="0" smtClean="0"/>
              <a:t>,  де  </a:t>
            </a:r>
            <a:r>
              <a:rPr lang="ru-RU" dirty="0" err="1" smtClean="0"/>
              <a:t>отари</a:t>
            </a:r>
            <a:r>
              <a:rPr lang="ru-RU" dirty="0" smtClean="0"/>
              <a:t>?  Смерть  </a:t>
            </a:r>
            <a:r>
              <a:rPr lang="ru-RU" dirty="0" err="1" smtClean="0"/>
              <a:t>скубуть</a:t>
            </a:r>
            <a:r>
              <a:rPr lang="ru-RU" dirty="0" smtClean="0"/>
              <a:t>  у  ярах.  </a:t>
            </a:r>
            <a:br>
              <a:rPr lang="ru-RU" dirty="0" smtClean="0"/>
            </a:br>
            <a:r>
              <a:rPr lang="ru-RU" dirty="0" err="1" smtClean="0"/>
              <a:t>Гострять</a:t>
            </a:r>
            <a:r>
              <a:rPr lang="ru-RU" dirty="0" smtClean="0"/>
              <a:t>  на  них  </a:t>
            </a:r>
            <a:r>
              <a:rPr lang="ru-RU" dirty="0" err="1" smtClean="0"/>
              <a:t>вістря</a:t>
            </a:r>
            <a:r>
              <a:rPr lang="ru-RU" dirty="0" smtClean="0"/>
              <a:t>,  </a:t>
            </a:r>
            <a:r>
              <a:rPr lang="ru-RU" dirty="0" err="1" smtClean="0"/>
              <a:t>розкладають</a:t>
            </a:r>
            <a:r>
              <a:rPr lang="ru-RU" dirty="0" smtClean="0"/>
              <a:t>  </a:t>
            </a:r>
            <a:r>
              <a:rPr lang="ru-RU" dirty="0" err="1" smtClean="0"/>
              <a:t>вогонь</a:t>
            </a:r>
            <a:r>
              <a:rPr lang="ru-RU" dirty="0" smtClean="0"/>
              <a:t>.  </a:t>
            </a:r>
            <a:br>
              <a:rPr lang="ru-RU" dirty="0" smtClean="0"/>
            </a:br>
            <a:r>
              <a:rPr lang="ru-RU" dirty="0" err="1" smtClean="0"/>
              <a:t>Костура</a:t>
            </a:r>
            <a:r>
              <a:rPr lang="ru-RU" dirty="0" smtClean="0"/>
              <a:t>  </a:t>
            </a:r>
            <a:r>
              <a:rPr lang="ru-RU" dirty="0" err="1" smtClean="0"/>
              <a:t>відклади</a:t>
            </a:r>
            <a:r>
              <a:rPr lang="ru-RU" dirty="0" smtClean="0"/>
              <a:t>,  тонко,  легко  торкнись  до  </a:t>
            </a:r>
            <a:r>
              <a:rPr lang="ru-RU" dirty="0" err="1" smtClean="0"/>
              <a:t>скронь</a:t>
            </a:r>
            <a:r>
              <a:rPr lang="ru-RU" dirty="0" smtClean="0"/>
              <a:t>  -  </a:t>
            </a:r>
            <a:br>
              <a:rPr lang="ru-RU" dirty="0" smtClean="0"/>
            </a:br>
            <a:r>
              <a:rPr lang="ru-RU" dirty="0" err="1" smtClean="0"/>
              <a:t>гупає</a:t>
            </a:r>
            <a:r>
              <a:rPr lang="ru-RU" dirty="0" smtClean="0"/>
              <a:t>  кров  у  </a:t>
            </a:r>
            <a:r>
              <a:rPr lang="ru-RU" dirty="0" err="1" smtClean="0"/>
              <a:t>скронях</a:t>
            </a:r>
            <a:r>
              <a:rPr lang="ru-RU" dirty="0" smtClean="0"/>
              <a:t>  </a:t>
            </a:r>
            <a:r>
              <a:rPr lang="ru-RU" dirty="0" err="1" smtClean="0"/>
              <a:t>і</a:t>
            </a:r>
            <a:r>
              <a:rPr lang="ru-RU" dirty="0" smtClean="0"/>
              <a:t>  </a:t>
            </a:r>
            <a:r>
              <a:rPr lang="ru-RU" dirty="0" err="1" smtClean="0"/>
              <a:t>закипає</a:t>
            </a:r>
            <a:r>
              <a:rPr lang="ru-RU" dirty="0" smtClean="0"/>
              <a:t>  страх. 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 Отче,  хай  буде  воля,  хай  буде  воля  Твоя!  </a:t>
            </a:r>
            <a:br>
              <a:rPr lang="ru-RU" dirty="0" smtClean="0"/>
            </a:br>
            <a:r>
              <a:rPr lang="ru-RU" dirty="0" smtClean="0"/>
              <a:t>Небо,  </a:t>
            </a:r>
            <a:r>
              <a:rPr lang="ru-RU" dirty="0" err="1" smtClean="0"/>
              <a:t>згорнуте</a:t>
            </a:r>
            <a:r>
              <a:rPr lang="ru-RU" dirty="0" smtClean="0"/>
              <a:t>  в  </a:t>
            </a:r>
            <a:r>
              <a:rPr lang="ru-RU" dirty="0" err="1" smtClean="0"/>
              <a:t>руру</a:t>
            </a:r>
            <a:r>
              <a:rPr lang="ru-RU" dirty="0" smtClean="0"/>
              <a:t>,  -  у  письменах  </a:t>
            </a:r>
            <a:r>
              <a:rPr lang="ru-RU" dirty="0" err="1" smtClean="0"/>
              <a:t>знамень</a:t>
            </a:r>
            <a:r>
              <a:rPr lang="ru-RU" dirty="0" smtClean="0"/>
              <a:t>.  </a:t>
            </a:r>
            <a:br>
              <a:rPr lang="ru-RU" dirty="0" smtClean="0"/>
            </a:br>
            <a:r>
              <a:rPr lang="ru-RU" dirty="0" err="1" smtClean="0"/>
              <a:t>Вічний</a:t>
            </a:r>
            <a:r>
              <a:rPr lang="ru-RU" dirty="0" smtClean="0"/>
              <a:t>,  </a:t>
            </a:r>
            <a:r>
              <a:rPr lang="ru-RU" dirty="0" err="1" smtClean="0"/>
              <a:t>нерукотворний</a:t>
            </a:r>
            <a:r>
              <a:rPr lang="ru-RU" dirty="0" smtClean="0"/>
              <a:t>  </a:t>
            </a:r>
            <a:r>
              <a:rPr lang="ru-RU" dirty="0" err="1" smtClean="0"/>
              <a:t>сяє</a:t>
            </a:r>
            <a:r>
              <a:rPr lang="ru-RU" dirty="0" smtClean="0"/>
              <a:t>  Великий  День.  </a:t>
            </a:r>
            <a:br>
              <a:rPr lang="ru-RU" dirty="0" smtClean="0"/>
            </a:br>
            <a:r>
              <a:rPr lang="ru-RU" dirty="0" err="1" smtClean="0"/>
              <a:t>Всесвіт</a:t>
            </a:r>
            <a:r>
              <a:rPr lang="ru-RU" dirty="0" smtClean="0"/>
              <a:t>  в  </a:t>
            </a:r>
            <a:r>
              <a:rPr lang="ru-RU" dirty="0" err="1" smtClean="0"/>
              <a:t>утробі</a:t>
            </a:r>
            <a:r>
              <a:rPr lang="ru-RU" dirty="0" smtClean="0"/>
              <a:t>  </a:t>
            </a:r>
            <a:r>
              <a:rPr lang="ru-RU" dirty="0" err="1" smtClean="0"/>
              <a:t>зміїній</a:t>
            </a:r>
            <a:r>
              <a:rPr lang="ru-RU" dirty="0" smtClean="0"/>
              <a:t>.  Все  </a:t>
            </a:r>
            <a:r>
              <a:rPr lang="ru-RU" dirty="0" err="1" smtClean="0"/>
              <a:t>ще</a:t>
            </a:r>
            <a:r>
              <a:rPr lang="ru-RU" dirty="0" smtClean="0"/>
              <a:t>  </a:t>
            </a:r>
            <a:r>
              <a:rPr lang="ru-RU" dirty="0" err="1" smtClean="0"/>
              <a:t>сичить</a:t>
            </a:r>
            <a:r>
              <a:rPr lang="ru-RU" dirty="0" smtClean="0"/>
              <a:t>  </a:t>
            </a:r>
            <a:r>
              <a:rPr lang="ru-RU" dirty="0" err="1" smtClean="0"/>
              <a:t>Змія</a:t>
            </a:r>
            <a:r>
              <a:rPr lang="ru-RU" dirty="0" smtClean="0"/>
              <a:t>. 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15-31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серпня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1998 р.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Львів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http://www.volynnews.com/files/news/2013/09-17/48095-2u.JPG"/>
          <p:cNvPicPr>
            <a:picLocks noChangeAspect="1" noChangeArrowheads="1"/>
          </p:cNvPicPr>
          <p:nvPr/>
        </p:nvPicPr>
        <p:blipFill>
          <a:blip r:embed="rId2" cstate="print"/>
          <a:srcRect l="33673" t="15374" r="24021"/>
          <a:stretch>
            <a:fillRect/>
          </a:stretch>
        </p:blipFill>
        <p:spPr bwMode="auto">
          <a:xfrm>
            <a:off x="6643702" y="714356"/>
            <a:ext cx="2220492" cy="3290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30933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Віктор Неборак</a:t>
            </a:r>
          </a:p>
          <a:p>
            <a:endParaRPr lang="ru-RU" sz="2800" b="1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642918"/>
            <a:ext cx="5235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3"/>
                </a:solidFill>
              </a:rPr>
              <a:t>"Вона </a:t>
            </a:r>
            <a:r>
              <a:rPr lang="ru-RU" b="1" i="1" dirty="0" err="1" smtClean="0">
                <a:solidFill>
                  <a:schemeClr val="accent3"/>
                </a:solidFill>
              </a:rPr>
              <a:t>від'їхала</a:t>
            </a:r>
            <a:r>
              <a:rPr lang="ru-RU" b="1" i="1" dirty="0" smtClean="0">
                <a:solidFill>
                  <a:schemeClr val="accent3"/>
                </a:solidFill>
              </a:rPr>
              <a:t> </a:t>
            </a:r>
            <a:r>
              <a:rPr lang="ru-RU" b="1" i="1" dirty="0" err="1" smtClean="0">
                <a:solidFill>
                  <a:schemeClr val="accent3"/>
                </a:solidFill>
              </a:rPr>
              <a:t>з</a:t>
            </a:r>
            <a:r>
              <a:rPr lang="ru-RU" b="1" i="1" dirty="0" smtClean="0">
                <a:solidFill>
                  <a:schemeClr val="accent3"/>
                </a:solidFill>
              </a:rPr>
              <a:t> </a:t>
            </a:r>
            <a:r>
              <a:rPr lang="ru-RU" b="1" i="1" dirty="0" err="1" smtClean="0">
                <a:solidFill>
                  <a:schemeClr val="accent3"/>
                </a:solidFill>
              </a:rPr>
              <a:t>усім</a:t>
            </a:r>
            <a:r>
              <a:rPr lang="ru-RU" b="1" i="1" dirty="0" smtClean="0">
                <a:solidFill>
                  <a:schemeClr val="accent3"/>
                </a:solidFill>
              </a:rPr>
              <a:t> </a:t>
            </a:r>
            <a:r>
              <a:rPr lang="ru-RU" b="1" i="1" dirty="0" err="1" smtClean="0">
                <a:solidFill>
                  <a:schemeClr val="accent3"/>
                </a:solidFill>
              </a:rPr>
              <a:t>своїм</a:t>
            </a:r>
            <a:r>
              <a:rPr lang="ru-RU" b="1" i="1" dirty="0" smtClean="0">
                <a:solidFill>
                  <a:schemeClr val="accent3"/>
                </a:solidFill>
              </a:rPr>
              <a:t> кордебалетом..."</a:t>
            </a:r>
          </a:p>
          <a:p>
            <a:endParaRPr lang="ru-RU" b="1" i="1" dirty="0">
              <a:solidFill>
                <a:schemeClr val="accent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000108"/>
            <a:ext cx="1085857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/>
              <a:t>Вона  </a:t>
            </a:r>
            <a:r>
              <a:rPr lang="ru-RU" sz="1500" dirty="0" err="1" smtClean="0"/>
              <a:t>від'їхала</a:t>
            </a:r>
            <a:r>
              <a:rPr lang="ru-RU" sz="1500" dirty="0" smtClean="0"/>
              <a:t>  </a:t>
            </a:r>
            <a:r>
              <a:rPr lang="ru-RU" sz="1500" dirty="0" err="1" smtClean="0"/>
              <a:t>з</a:t>
            </a:r>
            <a:r>
              <a:rPr lang="ru-RU" sz="1500" dirty="0" smtClean="0"/>
              <a:t>  </a:t>
            </a:r>
            <a:r>
              <a:rPr lang="ru-RU" sz="1500" dirty="0" err="1" smtClean="0"/>
              <a:t>усім</a:t>
            </a:r>
            <a:r>
              <a:rPr lang="ru-RU" sz="1500" dirty="0" smtClean="0"/>
              <a:t>  </a:t>
            </a:r>
            <a:r>
              <a:rPr lang="ru-RU" sz="1500" dirty="0" err="1" smtClean="0"/>
              <a:t>своїм</a:t>
            </a:r>
            <a:r>
              <a:rPr lang="ru-RU" sz="1500" dirty="0" smtClean="0"/>
              <a:t>  кордебалетом,  </a:t>
            </a:r>
            <a:br>
              <a:rPr lang="ru-RU" sz="1500" dirty="0" smtClean="0"/>
            </a:br>
            <a:r>
              <a:rPr lang="ru-RU" sz="1500" dirty="0" smtClean="0"/>
              <a:t>забрала  все  </a:t>
            </a:r>
            <a:r>
              <a:rPr lang="ru-RU" sz="1500" dirty="0" err="1" smtClean="0"/>
              <a:t>своє</a:t>
            </a:r>
            <a:r>
              <a:rPr lang="ru-RU" sz="1500" dirty="0" smtClean="0"/>
              <a:t>  у  </a:t>
            </a:r>
            <a:r>
              <a:rPr lang="ru-RU" sz="1500" dirty="0" err="1" smtClean="0"/>
              <a:t>подорож</a:t>
            </a:r>
            <a:r>
              <a:rPr lang="ru-RU" sz="1500" dirty="0" smtClean="0"/>
              <a:t>,    як  у  </a:t>
            </a:r>
            <a:r>
              <a:rPr lang="ru-RU" sz="1500" dirty="0" err="1" smtClean="0"/>
              <a:t>тунель</a:t>
            </a:r>
            <a:r>
              <a:rPr lang="ru-RU" sz="1500" dirty="0" smtClean="0"/>
              <a:t>.  </a:t>
            </a:r>
            <a:br>
              <a:rPr lang="ru-RU" sz="1500" dirty="0" smtClean="0"/>
            </a:br>
            <a:r>
              <a:rPr lang="ru-RU" sz="1500" dirty="0" err="1" smtClean="0"/>
              <a:t>Діра</a:t>
            </a:r>
            <a:r>
              <a:rPr lang="ru-RU" sz="1500" dirty="0" smtClean="0"/>
              <a:t>  </a:t>
            </a:r>
            <a:r>
              <a:rPr lang="ru-RU" sz="1500" dirty="0" err="1" smtClean="0"/>
              <a:t>від'їзду</a:t>
            </a:r>
            <a:r>
              <a:rPr lang="ru-RU" sz="1500" dirty="0" smtClean="0"/>
              <a:t>  </a:t>
            </a:r>
            <a:r>
              <a:rPr lang="ru-RU" sz="1500" dirty="0" err="1" smtClean="0"/>
              <a:t>вкрилась</a:t>
            </a:r>
            <a:r>
              <a:rPr lang="ru-RU" sz="1500" dirty="0" smtClean="0"/>
              <a:t>  мохом,  листом,  </a:t>
            </a:r>
            <a:r>
              <a:rPr lang="ru-RU" sz="1500" dirty="0" err="1" smtClean="0"/>
              <a:t>ледом</a:t>
            </a:r>
            <a:r>
              <a:rPr lang="ru-RU" sz="1500" dirty="0" smtClean="0"/>
              <a:t>,  </a:t>
            </a:r>
            <a:br>
              <a:rPr lang="ru-RU" sz="1500" dirty="0" smtClean="0"/>
            </a:br>
            <a:r>
              <a:rPr lang="ru-RU" sz="1500" dirty="0" err="1" smtClean="0"/>
              <a:t>задовольнилась</a:t>
            </a:r>
            <a:r>
              <a:rPr lang="ru-RU" sz="1500" dirty="0" smtClean="0"/>
              <a:t>  </a:t>
            </a:r>
            <a:r>
              <a:rPr lang="ru-RU" sz="1500" dirty="0" err="1" smtClean="0"/>
              <a:t>паща</a:t>
            </a:r>
            <a:r>
              <a:rPr lang="ru-RU" sz="1500" dirty="0" smtClean="0"/>
              <a:t>  </a:t>
            </a:r>
            <a:r>
              <a:rPr lang="ru-RU" sz="1500" dirty="0" err="1" smtClean="0"/>
              <a:t>міста</a:t>
            </a:r>
            <a:r>
              <a:rPr lang="ru-RU" sz="1500" dirty="0" smtClean="0"/>
              <a:t>  шоколадом  </a:t>
            </a:r>
            <a:br>
              <a:rPr lang="ru-RU" sz="1500" dirty="0" smtClean="0"/>
            </a:br>
            <a:r>
              <a:rPr lang="ru-RU" sz="1500" dirty="0" err="1" smtClean="0"/>
              <a:t>і</a:t>
            </a:r>
            <a:r>
              <a:rPr lang="ru-RU" sz="1500" dirty="0" smtClean="0"/>
              <a:t>  </a:t>
            </a:r>
            <a:r>
              <a:rPr lang="ru-RU" sz="1500" dirty="0" err="1" smtClean="0"/>
              <a:t>висхли</a:t>
            </a:r>
            <a:r>
              <a:rPr lang="ru-RU" sz="1500" dirty="0" smtClean="0"/>
              <a:t>  </a:t>
            </a:r>
            <a:r>
              <a:rPr lang="ru-RU" sz="1500" dirty="0" err="1" smtClean="0"/>
              <a:t>сльози</a:t>
            </a:r>
            <a:r>
              <a:rPr lang="ru-RU" sz="1500" dirty="0" smtClean="0"/>
              <a:t>,  </a:t>
            </a:r>
            <a:r>
              <a:rPr lang="ru-RU" sz="1500" dirty="0" err="1" smtClean="0"/>
              <a:t>щирі</a:t>
            </a:r>
            <a:r>
              <a:rPr lang="ru-RU" sz="1500" dirty="0" smtClean="0"/>
              <a:t>  </a:t>
            </a:r>
            <a:r>
              <a:rPr lang="ru-RU" sz="1500" dirty="0" err="1" smtClean="0"/>
              <a:t>сльози</a:t>
            </a:r>
            <a:r>
              <a:rPr lang="ru-RU" sz="1500" dirty="0" smtClean="0"/>
              <a:t>  —  </a:t>
            </a:r>
            <a:r>
              <a:rPr lang="ru-RU" sz="1500" dirty="0" err="1" smtClean="0"/>
              <a:t>натюрель</a:t>
            </a:r>
            <a:r>
              <a:rPr lang="ru-RU" sz="1500" dirty="0" smtClean="0"/>
              <a:t>!  </a:t>
            </a:r>
            <a:br>
              <a:rPr lang="ru-RU" sz="1500" dirty="0" smtClean="0"/>
            </a:b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err="1" smtClean="0"/>
              <a:t>Пані</a:t>
            </a:r>
            <a:r>
              <a:rPr lang="ru-RU" sz="1500" dirty="0" smtClean="0"/>
              <a:t>  </a:t>
            </a:r>
            <a:r>
              <a:rPr lang="ru-RU" sz="1500" dirty="0" err="1" smtClean="0"/>
              <a:t>й</a:t>
            </a:r>
            <a:r>
              <a:rPr lang="ru-RU" sz="1500" dirty="0" smtClean="0"/>
              <a:t>  </a:t>
            </a:r>
            <a:r>
              <a:rPr lang="ru-RU" sz="1500" dirty="0" err="1" smtClean="0"/>
              <a:t>панове</a:t>
            </a:r>
            <a:r>
              <a:rPr lang="ru-RU" sz="1500" dirty="0" smtClean="0"/>
              <a:t>!  </a:t>
            </a:r>
            <a:r>
              <a:rPr lang="ru-RU" sz="1500" dirty="0" err="1" smtClean="0"/>
              <a:t>Ріки</a:t>
            </a:r>
            <a:r>
              <a:rPr lang="ru-RU" sz="1500" dirty="0" smtClean="0"/>
              <a:t>  </a:t>
            </a:r>
            <a:r>
              <a:rPr lang="ru-RU" sz="1500" dirty="0" err="1" smtClean="0"/>
              <a:t>сліз</a:t>
            </a:r>
            <a:r>
              <a:rPr lang="ru-RU" sz="1500" dirty="0" smtClean="0"/>
              <a:t>  </a:t>
            </a:r>
            <a:r>
              <a:rPr lang="ru-RU" sz="1500" dirty="0" err="1" smtClean="0"/>
              <a:t>повисихали</a:t>
            </a:r>
            <a:r>
              <a:rPr lang="ru-RU" sz="1500" dirty="0" smtClean="0"/>
              <a:t>!  </a:t>
            </a:r>
            <a:br>
              <a:rPr lang="ru-RU" sz="1500" dirty="0" smtClean="0"/>
            </a:br>
            <a:r>
              <a:rPr lang="ru-RU" sz="1500" dirty="0" err="1" smtClean="0"/>
              <a:t>Зросли</a:t>
            </a:r>
            <a:r>
              <a:rPr lang="ru-RU" sz="1500" dirty="0" smtClean="0"/>
              <a:t>  </a:t>
            </a:r>
            <a:r>
              <a:rPr lang="ru-RU" sz="1500" dirty="0" err="1" smtClean="0"/>
              <a:t>оази</a:t>
            </a:r>
            <a:r>
              <a:rPr lang="ru-RU" sz="1500" dirty="0" smtClean="0"/>
              <a:t>,  </a:t>
            </a:r>
            <a:r>
              <a:rPr lang="ru-RU" sz="1500" dirty="0" err="1" smtClean="0"/>
              <a:t>кнайпи</a:t>
            </a:r>
            <a:r>
              <a:rPr lang="ru-RU" sz="1500" dirty="0" smtClean="0"/>
              <a:t>  </a:t>
            </a:r>
            <a:r>
              <a:rPr lang="ru-RU" sz="1500" dirty="0" err="1" smtClean="0"/>
              <a:t>виникли</a:t>
            </a:r>
            <a:r>
              <a:rPr lang="ru-RU" sz="1500" dirty="0" smtClean="0"/>
              <a:t>,  помер  </a:t>
            </a:r>
            <a:br>
              <a:rPr lang="ru-RU" sz="1500" dirty="0" smtClean="0"/>
            </a:br>
            <a:r>
              <a:rPr lang="ru-RU" sz="1500" dirty="0" smtClean="0"/>
              <a:t>тиран,  </a:t>
            </a:r>
            <a:r>
              <a:rPr lang="ru-RU" sz="1500" dirty="0" err="1" smtClean="0"/>
              <a:t>перестрілялися</a:t>
            </a:r>
            <a:r>
              <a:rPr lang="ru-RU" sz="1500" dirty="0" smtClean="0"/>
              <a:t>  </a:t>
            </a:r>
            <a:r>
              <a:rPr lang="ru-RU" sz="1500" dirty="0" err="1" smtClean="0"/>
              <a:t>васали</a:t>
            </a:r>
            <a:r>
              <a:rPr lang="ru-RU" sz="1500" dirty="0" smtClean="0"/>
              <a:t>.  </a:t>
            </a:r>
            <a:br>
              <a:rPr lang="ru-RU" sz="1500" dirty="0" smtClean="0"/>
            </a:br>
            <a:r>
              <a:rPr lang="ru-RU" sz="1500" dirty="0" err="1" smtClean="0"/>
              <a:t>Життя</a:t>
            </a:r>
            <a:r>
              <a:rPr lang="ru-RU" sz="1500" dirty="0" smtClean="0"/>
              <a:t>  </a:t>
            </a:r>
            <a:r>
              <a:rPr lang="ru-RU" sz="1500" dirty="0" err="1" smtClean="0"/>
              <a:t>пішло</a:t>
            </a:r>
            <a:r>
              <a:rPr lang="ru-RU" sz="1500" dirty="0" smtClean="0"/>
              <a:t>,  </a:t>
            </a:r>
            <a:r>
              <a:rPr lang="ru-RU" sz="1500" dirty="0" err="1" smtClean="0"/>
              <a:t>потрібно</a:t>
            </a:r>
            <a:r>
              <a:rPr lang="ru-RU" sz="1500" dirty="0" smtClean="0"/>
              <a:t>  </a:t>
            </a:r>
            <a:r>
              <a:rPr lang="ru-RU" sz="1500" dirty="0" err="1" smtClean="0"/>
              <a:t>визнати</a:t>
            </a:r>
            <a:r>
              <a:rPr lang="ru-RU" sz="1500" dirty="0" smtClean="0"/>
              <a:t>,  </a:t>
            </a:r>
            <a:r>
              <a:rPr lang="ru-RU" sz="1500" dirty="0" err="1" smtClean="0"/>
              <a:t>веселе</a:t>
            </a:r>
            <a:r>
              <a:rPr lang="ru-RU" sz="1500" dirty="0" smtClean="0"/>
              <a:t>!  </a:t>
            </a:r>
            <a:br>
              <a:rPr lang="ru-RU" sz="1500" dirty="0" smtClean="0"/>
            </a:br>
            <a:r>
              <a:rPr lang="ru-RU" sz="1500" dirty="0" err="1" smtClean="0"/>
              <a:t>Хтось</a:t>
            </a:r>
            <a:r>
              <a:rPr lang="ru-RU" sz="1500" dirty="0" smtClean="0"/>
              <a:t>  </a:t>
            </a:r>
            <a:r>
              <a:rPr lang="ru-RU" sz="1500" dirty="0" err="1" smtClean="0"/>
              <a:t>вибрав</a:t>
            </a:r>
            <a:r>
              <a:rPr lang="ru-RU" sz="1500" dirty="0" smtClean="0"/>
              <a:t>  револьвер,  </a:t>
            </a:r>
            <a:r>
              <a:rPr lang="ru-RU" sz="1500" dirty="0" err="1" smtClean="0"/>
              <a:t>хтось</a:t>
            </a:r>
            <a:r>
              <a:rPr lang="ru-RU" sz="1500" dirty="0" smtClean="0"/>
              <a:t>  —  луни  сфер.  </a:t>
            </a:r>
            <a:br>
              <a:rPr lang="ru-RU" sz="1500" dirty="0" smtClean="0"/>
            </a:b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err="1" smtClean="0"/>
              <a:t>Її</a:t>
            </a:r>
            <a:r>
              <a:rPr lang="ru-RU" sz="1500" dirty="0" smtClean="0"/>
              <a:t>  </a:t>
            </a:r>
            <a:r>
              <a:rPr lang="ru-RU" sz="1500" dirty="0" err="1" smtClean="0"/>
              <a:t>близнючки</a:t>
            </a:r>
            <a:r>
              <a:rPr lang="ru-RU" sz="1500" dirty="0" smtClean="0"/>
              <a:t>  </a:t>
            </a:r>
            <a:r>
              <a:rPr lang="ru-RU" sz="1500" dirty="0" err="1" smtClean="0"/>
              <a:t>підросли</a:t>
            </a:r>
            <a:r>
              <a:rPr lang="ru-RU" sz="1500" dirty="0" smtClean="0"/>
              <a:t>  </a:t>
            </a:r>
            <a:r>
              <a:rPr lang="ru-RU" sz="1500" dirty="0" err="1" smtClean="0"/>
              <a:t>і</a:t>
            </a:r>
            <a:r>
              <a:rPr lang="ru-RU" sz="1500" dirty="0" smtClean="0"/>
              <a:t>  </a:t>
            </a:r>
            <a:r>
              <a:rPr lang="ru-RU" sz="1500" dirty="0" err="1" smtClean="0"/>
              <a:t>вийшли</a:t>
            </a:r>
            <a:r>
              <a:rPr lang="ru-RU" sz="1500" dirty="0" smtClean="0"/>
              <a:t>  в  люди,  </a:t>
            </a:r>
            <a:br>
              <a:rPr lang="ru-RU" sz="1500" dirty="0" smtClean="0"/>
            </a:br>
            <a:r>
              <a:rPr lang="ru-RU" sz="1500" dirty="0" err="1" smtClean="0"/>
              <a:t>запакувалися</a:t>
            </a:r>
            <a:r>
              <a:rPr lang="ru-RU" sz="1500" dirty="0" smtClean="0"/>
              <a:t>  в  </a:t>
            </a:r>
            <a:r>
              <a:rPr lang="ru-RU" sz="1500" dirty="0" err="1" smtClean="0"/>
              <a:t>рекламні</a:t>
            </a:r>
            <a:r>
              <a:rPr lang="ru-RU" sz="1500" dirty="0" smtClean="0"/>
              <a:t>  </a:t>
            </a:r>
            <a:r>
              <a:rPr lang="ru-RU" sz="1500" dirty="0" err="1" smtClean="0"/>
              <a:t>кліпи</a:t>
            </a:r>
            <a:r>
              <a:rPr lang="ru-RU" sz="1500" dirty="0" smtClean="0"/>
              <a:t>,  не  </a:t>
            </a:r>
            <a:r>
              <a:rPr lang="ru-RU" sz="1500" dirty="0" err="1" smtClean="0"/>
              <a:t>втекти</a:t>
            </a:r>
            <a:r>
              <a:rPr lang="ru-RU" sz="1500" dirty="0" smtClean="0"/>
              <a:t>  </a:t>
            </a:r>
            <a:br>
              <a:rPr lang="ru-RU" sz="1500" dirty="0" smtClean="0"/>
            </a:br>
            <a:r>
              <a:rPr lang="ru-RU" sz="1500" dirty="0" err="1" smtClean="0"/>
              <a:t>від</a:t>
            </a:r>
            <a:r>
              <a:rPr lang="ru-RU" sz="1500" dirty="0" smtClean="0"/>
              <a:t>  </a:t>
            </a:r>
            <a:r>
              <a:rPr lang="ru-RU" sz="1500" dirty="0" err="1" smtClean="0"/>
              <a:t>порохів</a:t>
            </a:r>
            <a:r>
              <a:rPr lang="ru-RU" sz="1500" dirty="0" smtClean="0"/>
              <a:t>  </a:t>
            </a:r>
            <a:r>
              <a:rPr lang="ru-RU" sz="1500" dirty="0" err="1" smtClean="0"/>
              <a:t>її</a:t>
            </a:r>
            <a:r>
              <a:rPr lang="ru-RU" sz="1500" dirty="0" smtClean="0"/>
              <a:t>,  </a:t>
            </a:r>
            <a:r>
              <a:rPr lang="ru-RU" sz="1500" dirty="0" err="1" smtClean="0"/>
              <a:t>парфумів</a:t>
            </a:r>
            <a:r>
              <a:rPr lang="ru-RU" sz="1500" dirty="0" smtClean="0"/>
              <a:t>,  паст  —  </a:t>
            </a:r>
            <a:r>
              <a:rPr lang="ru-RU" sz="1500" dirty="0" err="1" smtClean="0"/>
              <a:t>усюди</a:t>
            </a:r>
            <a:r>
              <a:rPr lang="ru-RU" sz="1500" dirty="0" smtClean="0"/>
              <a:t>  </a:t>
            </a:r>
            <a:br>
              <a:rPr lang="ru-RU" sz="1500" dirty="0" smtClean="0"/>
            </a:br>
            <a:r>
              <a:rPr lang="ru-RU" sz="1500" dirty="0" err="1" smtClean="0"/>
              <a:t>відбитки</a:t>
            </a:r>
            <a:r>
              <a:rPr lang="ru-RU" sz="1500" dirty="0" smtClean="0"/>
              <a:t>  </a:t>
            </a:r>
            <a:r>
              <a:rPr lang="ru-RU" sz="1500" dirty="0" err="1" smtClean="0"/>
              <a:t>пальців</a:t>
            </a:r>
            <a:r>
              <a:rPr lang="ru-RU" sz="1500" dirty="0" smtClean="0"/>
              <a:t>,  </a:t>
            </a:r>
            <a:r>
              <a:rPr lang="ru-RU" sz="1500" dirty="0" err="1" smtClean="0"/>
              <a:t>пастки</a:t>
            </a:r>
            <a:r>
              <a:rPr lang="ru-RU" sz="1500" dirty="0" smtClean="0"/>
              <a:t>…  Ми  таки  —  </a:t>
            </a:r>
            <a:r>
              <a:rPr lang="ru-RU" sz="1500" dirty="0" err="1" smtClean="0"/>
              <a:t>сусіди</a:t>
            </a:r>
            <a:r>
              <a:rPr lang="ru-RU" sz="1500" dirty="0" smtClean="0"/>
              <a:t>?!  </a:t>
            </a:r>
            <a:br>
              <a:rPr lang="ru-RU" sz="1500" dirty="0" smtClean="0"/>
            </a:br>
            <a:r>
              <a:rPr lang="ru-RU" sz="1500" dirty="0" err="1" smtClean="0"/>
              <a:t>Отож</a:t>
            </a:r>
            <a:r>
              <a:rPr lang="ru-RU" sz="1500" dirty="0" smtClean="0"/>
              <a:t>  </a:t>
            </a:r>
            <a:r>
              <a:rPr lang="ru-RU" sz="1500" dirty="0" err="1" smtClean="0"/>
              <a:t>завжди</a:t>
            </a:r>
            <a:r>
              <a:rPr lang="ru-RU" sz="1500" dirty="0" smtClean="0"/>
              <a:t>  </a:t>
            </a:r>
            <a:r>
              <a:rPr lang="ru-RU" sz="1500" dirty="0" err="1" smtClean="0"/>
              <a:t>можливо</a:t>
            </a:r>
            <a:r>
              <a:rPr lang="ru-RU" sz="1500" dirty="0" smtClean="0"/>
              <a:t>  пику  </a:t>
            </a:r>
            <a:r>
              <a:rPr lang="ru-RU" sz="1500" dirty="0" err="1" smtClean="0"/>
              <a:t>розтовкти</a:t>
            </a:r>
            <a:r>
              <a:rPr lang="ru-RU" sz="1500" dirty="0" smtClean="0"/>
              <a:t>  </a:t>
            </a:r>
            <a:br>
              <a:rPr lang="ru-RU" sz="1500" dirty="0" smtClean="0"/>
            </a:b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err="1" smtClean="0"/>
              <a:t>під</a:t>
            </a:r>
            <a:r>
              <a:rPr lang="ru-RU" sz="1500" dirty="0" smtClean="0"/>
              <a:t>  </a:t>
            </a:r>
            <a:r>
              <a:rPr lang="ru-RU" sz="1500" dirty="0" err="1" smtClean="0"/>
              <a:t>наглядом</a:t>
            </a:r>
            <a:r>
              <a:rPr lang="ru-RU" sz="1500" dirty="0" smtClean="0"/>
              <a:t>  </a:t>
            </a:r>
            <a:r>
              <a:rPr lang="ru-RU" sz="1500" dirty="0" err="1" smtClean="0"/>
              <a:t>її</a:t>
            </a:r>
            <a:r>
              <a:rPr lang="ru-RU" sz="1500" dirty="0" smtClean="0"/>
              <a:t>…  </a:t>
            </a:r>
            <a:r>
              <a:rPr lang="ru-RU" sz="1500" dirty="0" err="1" smtClean="0"/>
              <a:t>Відліт</a:t>
            </a:r>
            <a:r>
              <a:rPr lang="ru-RU" sz="1500" dirty="0" smtClean="0"/>
              <a:t>  —  </a:t>
            </a:r>
            <a:r>
              <a:rPr lang="ru-RU" sz="1500" dirty="0" err="1" smtClean="0"/>
              <a:t>розтягнута</a:t>
            </a:r>
            <a:r>
              <a:rPr lang="ru-RU" sz="1500" dirty="0" smtClean="0"/>
              <a:t>  пружина  </a:t>
            </a:r>
            <a:br>
              <a:rPr lang="ru-RU" sz="1500" dirty="0" smtClean="0"/>
            </a:br>
            <a:r>
              <a:rPr lang="ru-RU" sz="1500" dirty="0" err="1" smtClean="0"/>
              <a:t>присутности</a:t>
            </a:r>
            <a:r>
              <a:rPr lang="ru-RU" sz="1500" dirty="0" smtClean="0"/>
              <a:t>.  </a:t>
            </a:r>
            <a:r>
              <a:rPr lang="ru-RU" sz="1500" dirty="0" err="1" smtClean="0"/>
              <a:t>Готується</a:t>
            </a:r>
            <a:r>
              <a:rPr lang="ru-RU" sz="1500" dirty="0" smtClean="0"/>
              <a:t>  </a:t>
            </a:r>
            <a:r>
              <a:rPr lang="ru-RU" sz="1500" dirty="0" err="1" smtClean="0"/>
              <a:t>приліт</a:t>
            </a:r>
            <a:r>
              <a:rPr lang="ru-RU" sz="1500" dirty="0" smtClean="0"/>
              <a:t>.  </a:t>
            </a:r>
            <a:br>
              <a:rPr lang="ru-RU" sz="1500" dirty="0" smtClean="0"/>
            </a:br>
            <a:r>
              <a:rPr lang="ru-RU" sz="1500" dirty="0" smtClean="0"/>
              <a:t>Чия  вона  </a:t>
            </a:r>
            <a:r>
              <a:rPr lang="ru-RU" sz="1500" dirty="0" err="1" smtClean="0"/>
              <a:t>тепер</a:t>
            </a:r>
            <a:r>
              <a:rPr lang="ru-RU" sz="1500" dirty="0" smtClean="0"/>
              <a:t>  </a:t>
            </a:r>
            <a:r>
              <a:rPr lang="ru-RU" sz="1500" dirty="0" err="1" smtClean="0"/>
              <a:t>любов</a:t>
            </a:r>
            <a:r>
              <a:rPr lang="ru-RU" sz="1500" dirty="0" smtClean="0"/>
              <a:t>?  Чия  дружина?  </a:t>
            </a:r>
            <a:br>
              <a:rPr lang="ru-RU" sz="1500" dirty="0" smtClean="0"/>
            </a:br>
            <a:r>
              <a:rPr lang="ru-RU" sz="1500" dirty="0" smtClean="0"/>
              <a:t>Чия  хвороба?  Одержима?  Жанна?..  </a:t>
            </a:r>
            <a:br>
              <a:rPr lang="ru-RU" sz="1500" dirty="0" smtClean="0"/>
            </a:br>
            <a:r>
              <a:rPr lang="ru-RU" sz="1500" dirty="0" err="1" smtClean="0"/>
              <a:t>Ширяючи</a:t>
            </a:r>
            <a:r>
              <a:rPr lang="ru-RU" sz="1500" dirty="0" smtClean="0"/>
              <a:t>  </a:t>
            </a:r>
            <a:r>
              <a:rPr lang="ru-RU" sz="1500" dirty="0" err="1" smtClean="0"/>
              <a:t>лишає</a:t>
            </a:r>
            <a:r>
              <a:rPr lang="ru-RU" sz="1500" dirty="0" smtClean="0"/>
              <a:t>  </a:t>
            </a:r>
            <a:r>
              <a:rPr lang="ru-RU" sz="1500" dirty="0" err="1" smtClean="0"/>
              <a:t>вічний</a:t>
            </a:r>
            <a:r>
              <a:rPr lang="ru-RU" sz="1500" dirty="0" smtClean="0"/>
              <a:t>  </a:t>
            </a:r>
            <a:r>
              <a:rPr lang="ru-RU" sz="1500" dirty="0" err="1" smtClean="0"/>
              <a:t>слід</a:t>
            </a:r>
            <a:r>
              <a:rPr lang="ru-RU" sz="1500" dirty="0" smtClean="0"/>
              <a:t>.</a:t>
            </a:r>
            <a:br>
              <a:rPr lang="ru-RU" sz="1500" dirty="0" smtClean="0"/>
            </a:br>
            <a:r>
              <a:rPr lang="ru-RU" sz="1500" b="1" i="1" dirty="0" smtClean="0">
                <a:solidFill>
                  <a:schemeClr val="tx2">
                    <a:lumMod val="50000"/>
                  </a:schemeClr>
                </a:solidFill>
              </a:rPr>
              <a:t>15-31 </a:t>
            </a:r>
            <a:r>
              <a:rPr lang="ru-RU" sz="1500" b="1" i="1" dirty="0" err="1" smtClean="0">
                <a:solidFill>
                  <a:schemeClr val="tx2">
                    <a:lumMod val="50000"/>
                  </a:schemeClr>
                </a:solidFill>
              </a:rPr>
              <a:t>серпня</a:t>
            </a:r>
            <a:r>
              <a:rPr lang="ru-RU" sz="1500" b="1" i="1" dirty="0" smtClean="0">
                <a:solidFill>
                  <a:schemeClr val="tx2">
                    <a:lumMod val="50000"/>
                  </a:schemeClr>
                </a:solidFill>
              </a:rPr>
              <a:t> 1998 р. </a:t>
            </a:r>
            <a:r>
              <a:rPr lang="ru-RU" sz="1500" b="1" i="1" dirty="0" err="1" smtClean="0">
                <a:solidFill>
                  <a:schemeClr val="tx2">
                    <a:lumMod val="50000"/>
                  </a:schemeClr>
                </a:solidFill>
              </a:rPr>
              <a:t>Львів</a:t>
            </a:r>
            <a:r>
              <a:rPr lang="ru-RU" sz="1500" b="1" i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500" dirty="0" smtClean="0"/>
              <a:t/>
            </a:r>
            <a:br>
              <a:rPr lang="ru-RU" sz="1500" dirty="0" smtClean="0"/>
            </a:br>
            <a:endParaRPr lang="ru-RU" sz="1500" dirty="0"/>
          </a:p>
        </p:txBody>
      </p:sp>
      <p:pic>
        <p:nvPicPr>
          <p:cNvPr id="34818" name="Picture 2" descr="http://www.ji-magazine.lviv.ua/seminary/2011/foto/MR_2011/P1260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071546"/>
            <a:ext cx="2928926" cy="39027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30933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Віктор Неборак</a:t>
            </a:r>
          </a:p>
          <a:p>
            <a:endParaRPr lang="ru-RU" sz="2800" b="1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642918"/>
            <a:ext cx="4911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3"/>
                </a:solidFill>
              </a:rPr>
              <a:t>"І все-таки </a:t>
            </a:r>
            <a:r>
              <a:rPr lang="ru-RU" b="1" i="1" dirty="0" err="1" smtClean="0">
                <a:solidFill>
                  <a:schemeClr val="accent3"/>
                </a:solidFill>
              </a:rPr>
              <a:t>її</a:t>
            </a:r>
            <a:r>
              <a:rPr lang="ru-RU" b="1" i="1" dirty="0" smtClean="0">
                <a:solidFill>
                  <a:schemeClr val="accent3"/>
                </a:solidFill>
              </a:rPr>
              <a:t> нема. </a:t>
            </a:r>
            <a:r>
              <a:rPr lang="ru-RU" b="1" i="1" dirty="0" err="1" smtClean="0">
                <a:solidFill>
                  <a:schemeClr val="accent3"/>
                </a:solidFill>
              </a:rPr>
              <a:t>Поетики</a:t>
            </a:r>
            <a:r>
              <a:rPr lang="ru-RU" b="1" i="1" dirty="0" smtClean="0">
                <a:solidFill>
                  <a:schemeClr val="accent3"/>
                </a:solidFill>
              </a:rPr>
              <a:t> — </a:t>
            </a:r>
            <a:r>
              <a:rPr lang="ru-RU" b="1" i="1" dirty="0" err="1" smtClean="0">
                <a:solidFill>
                  <a:schemeClr val="accent3"/>
                </a:solidFill>
              </a:rPr>
              <a:t>безсилі</a:t>
            </a:r>
            <a:r>
              <a:rPr lang="ru-RU" b="1" i="1" dirty="0" smtClean="0">
                <a:solidFill>
                  <a:schemeClr val="accent3"/>
                </a:solidFill>
              </a:rPr>
              <a:t>..."</a:t>
            </a:r>
          </a:p>
          <a:p>
            <a:endParaRPr lang="ru-RU" b="1" i="1" dirty="0"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000108"/>
            <a:ext cx="67151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І  все-таки  </a:t>
            </a:r>
            <a:r>
              <a:rPr lang="ru-RU" sz="1600" dirty="0" err="1" smtClean="0"/>
              <a:t>її</a:t>
            </a:r>
            <a:r>
              <a:rPr lang="ru-RU" sz="1600" dirty="0" smtClean="0"/>
              <a:t>  нема.  </a:t>
            </a:r>
            <a:r>
              <a:rPr lang="ru-RU" sz="1600" dirty="0" err="1" smtClean="0"/>
              <a:t>Поетики</a:t>
            </a:r>
            <a:r>
              <a:rPr lang="ru-RU" sz="1600" dirty="0" smtClean="0"/>
              <a:t>  —  </a:t>
            </a:r>
            <a:r>
              <a:rPr lang="ru-RU" sz="1600" dirty="0" err="1" smtClean="0"/>
              <a:t>безсилі</a:t>
            </a:r>
            <a:r>
              <a:rPr lang="ru-RU" sz="1600" dirty="0" smtClean="0"/>
              <a:t>.  </a:t>
            </a:r>
            <a:br>
              <a:rPr lang="ru-RU" sz="1600" dirty="0" smtClean="0"/>
            </a:br>
            <a:r>
              <a:rPr lang="ru-RU" sz="1600" dirty="0" err="1" smtClean="0"/>
              <a:t>Бездарні</a:t>
            </a:r>
            <a:r>
              <a:rPr lang="ru-RU" sz="1600" dirty="0" smtClean="0"/>
              <a:t>  </a:t>
            </a:r>
            <a:r>
              <a:rPr lang="ru-RU" sz="1600" dirty="0" err="1" smtClean="0"/>
              <a:t>віршарі</a:t>
            </a:r>
            <a:r>
              <a:rPr lang="ru-RU" sz="1600" dirty="0" smtClean="0"/>
              <a:t>  </a:t>
            </a:r>
            <a:r>
              <a:rPr lang="ru-RU" sz="1600" dirty="0" err="1" smtClean="0"/>
              <a:t>вдягають</a:t>
            </a:r>
            <a:r>
              <a:rPr lang="ru-RU" sz="1600" dirty="0" smtClean="0"/>
              <a:t>  </a:t>
            </a:r>
            <a:r>
              <a:rPr lang="ru-RU" sz="1600" dirty="0" err="1" smtClean="0"/>
              <a:t>шати</a:t>
            </a:r>
            <a:r>
              <a:rPr lang="ru-RU" sz="1600" dirty="0" smtClean="0"/>
              <a:t>  </a:t>
            </a:r>
            <a:r>
              <a:rPr lang="ru-RU" sz="1600" dirty="0" err="1" smtClean="0"/>
              <a:t>голубі</a:t>
            </a:r>
            <a:r>
              <a:rPr lang="ru-RU" sz="1600" dirty="0" smtClean="0"/>
              <a:t>,  </a:t>
            </a:r>
            <a:br>
              <a:rPr lang="ru-RU" sz="1600" dirty="0" smtClean="0"/>
            </a:br>
            <a:r>
              <a:rPr lang="ru-RU" sz="1600" dirty="0" err="1" smtClean="0"/>
              <a:t>пов’язують</a:t>
            </a:r>
            <a:r>
              <a:rPr lang="ru-RU" sz="1600" dirty="0" smtClean="0"/>
              <a:t>  на  горла  </a:t>
            </a:r>
            <a:r>
              <a:rPr lang="ru-RU" sz="1600" dirty="0" err="1" smtClean="0"/>
              <a:t>шовк</a:t>
            </a:r>
            <a:r>
              <a:rPr lang="ru-RU" sz="1600" dirty="0" smtClean="0"/>
              <a:t>,  </a:t>
            </a:r>
            <a:r>
              <a:rPr lang="ru-RU" sz="1600" dirty="0" err="1" smtClean="0"/>
              <a:t>пащеки</a:t>
            </a:r>
            <a:r>
              <a:rPr lang="ru-RU" sz="1600" dirty="0" smtClean="0"/>
              <a:t>  </a:t>
            </a:r>
            <a:r>
              <a:rPr lang="ru-RU" sz="1600" dirty="0" err="1" smtClean="0"/>
              <a:t>їхні</a:t>
            </a:r>
            <a:r>
              <a:rPr lang="ru-RU" sz="1600" dirty="0" smtClean="0"/>
              <a:t>  —  в  </a:t>
            </a:r>
            <a:r>
              <a:rPr lang="ru-RU" sz="1600" dirty="0" err="1" smtClean="0"/>
              <a:t>милі</a:t>
            </a:r>
            <a:r>
              <a:rPr lang="ru-RU" sz="1600" dirty="0" smtClean="0"/>
              <a:t>.  </a:t>
            </a:r>
            <a:br>
              <a:rPr lang="ru-RU" sz="1600" dirty="0" smtClean="0"/>
            </a:br>
            <a:r>
              <a:rPr lang="ru-RU" sz="1600" dirty="0" smtClean="0"/>
              <a:t>Вони  </a:t>
            </a:r>
            <a:r>
              <a:rPr lang="ru-RU" sz="1600" dirty="0" err="1" smtClean="0"/>
              <a:t>вивалюють</a:t>
            </a:r>
            <a:r>
              <a:rPr lang="ru-RU" sz="1600" dirty="0" smtClean="0"/>
              <a:t>  себе  </a:t>
            </a:r>
            <a:r>
              <a:rPr lang="ru-RU" sz="1600" dirty="0" err="1" smtClean="0"/>
              <a:t>і</a:t>
            </a:r>
            <a:r>
              <a:rPr lang="ru-RU" sz="1600" dirty="0" smtClean="0"/>
              <a:t>  </a:t>
            </a:r>
            <a:r>
              <a:rPr lang="ru-RU" sz="1600" dirty="0" err="1" smtClean="0"/>
              <a:t>цьомки</a:t>
            </a:r>
            <a:r>
              <a:rPr lang="ru-RU" sz="1600" dirty="0" smtClean="0"/>
              <a:t>  </a:t>
            </a:r>
            <a:r>
              <a:rPr lang="ru-RU" sz="1600" dirty="0" err="1" smtClean="0"/>
              <a:t>шлють</a:t>
            </a:r>
            <a:r>
              <a:rPr lang="ru-RU" sz="1600" dirty="0" smtClean="0"/>
              <a:t>  </a:t>
            </a:r>
            <a:r>
              <a:rPr lang="ru-RU" sz="1600" dirty="0" err="1" smtClean="0"/>
              <a:t>собі</a:t>
            </a:r>
            <a:r>
              <a:rPr lang="ru-RU" sz="1600" dirty="0" smtClean="0"/>
              <a:t>.  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Без  </a:t>
            </a:r>
            <a:r>
              <a:rPr lang="ru-RU" sz="1600" dirty="0" err="1" smtClean="0"/>
              <a:t>неї</a:t>
            </a:r>
            <a:r>
              <a:rPr lang="ru-RU" sz="1600" dirty="0" smtClean="0"/>
              <a:t>  </a:t>
            </a:r>
            <a:r>
              <a:rPr lang="ru-RU" sz="1600" dirty="0" err="1" smtClean="0"/>
              <a:t>пустка</a:t>
            </a:r>
            <a:r>
              <a:rPr lang="ru-RU" sz="1600" dirty="0" smtClean="0"/>
              <a:t>  </a:t>
            </a:r>
            <a:r>
              <a:rPr lang="ru-RU" sz="1600" dirty="0" err="1" smtClean="0"/>
              <a:t>щодоби</a:t>
            </a:r>
            <a:r>
              <a:rPr lang="ru-RU" sz="1600" dirty="0" smtClean="0"/>
              <a:t>  </a:t>
            </a:r>
            <a:r>
              <a:rPr lang="ru-RU" sz="1600" dirty="0" err="1" smtClean="0"/>
              <a:t>відчутніша</a:t>
            </a:r>
            <a:r>
              <a:rPr lang="ru-RU" sz="1600" dirty="0" smtClean="0"/>
              <a:t>  на  </a:t>
            </a:r>
            <a:r>
              <a:rPr lang="ru-RU" sz="1600" dirty="0" err="1" smtClean="0"/>
              <a:t>дотик</a:t>
            </a:r>
            <a:r>
              <a:rPr lang="ru-RU" sz="1600" dirty="0" smtClean="0"/>
              <a:t>.  </a:t>
            </a:r>
            <a:br>
              <a:rPr lang="ru-RU" sz="1600" dirty="0" smtClean="0"/>
            </a:br>
            <a:r>
              <a:rPr lang="ru-RU" sz="1600" dirty="0" err="1" smtClean="0"/>
              <a:t>Накручуються</a:t>
            </a:r>
            <a:r>
              <a:rPr lang="ru-RU" sz="1600" dirty="0" smtClean="0"/>
              <a:t>  </a:t>
            </a:r>
            <a:r>
              <a:rPr lang="ru-RU" sz="1600" dirty="0" err="1" smtClean="0"/>
              <a:t>механізми</a:t>
            </a:r>
            <a:r>
              <a:rPr lang="ru-RU" sz="1600" dirty="0" smtClean="0"/>
              <a:t>  </a:t>
            </a:r>
            <a:r>
              <a:rPr lang="ru-RU" sz="1600" dirty="0" err="1" smtClean="0"/>
              <a:t>снів-пересувань</a:t>
            </a:r>
            <a:r>
              <a:rPr lang="ru-RU" sz="1600" dirty="0" smtClean="0"/>
              <a:t>.  </a:t>
            </a:r>
            <a:br>
              <a:rPr lang="ru-RU" sz="1600" dirty="0" smtClean="0"/>
            </a:br>
            <a:r>
              <a:rPr lang="ru-RU" sz="1600" dirty="0" err="1" smtClean="0"/>
              <a:t>Прохід</a:t>
            </a:r>
            <a:r>
              <a:rPr lang="ru-RU" sz="1600" dirty="0" smtClean="0"/>
              <a:t>  проспектом  —  введений  без  </a:t>
            </a:r>
            <a:r>
              <a:rPr lang="ru-RU" sz="1600" dirty="0" err="1" smtClean="0"/>
              <a:t>заштрику</a:t>
            </a:r>
            <a:r>
              <a:rPr lang="ru-RU" sz="1600" dirty="0" smtClean="0"/>
              <a:t>  наркотик,  </a:t>
            </a:r>
            <a:br>
              <a:rPr lang="ru-RU" sz="1600" dirty="0" smtClean="0"/>
            </a:br>
            <a:r>
              <a:rPr lang="ru-RU" sz="1600" dirty="0" err="1" smtClean="0"/>
              <a:t>пустеля</a:t>
            </a:r>
            <a:r>
              <a:rPr lang="ru-RU" sz="1600" dirty="0" smtClean="0"/>
              <a:t>  </a:t>
            </a:r>
            <a:r>
              <a:rPr lang="ru-RU" sz="1600" dirty="0" err="1" smtClean="0"/>
              <a:t>різнобарвних</a:t>
            </a:r>
            <a:r>
              <a:rPr lang="ru-RU" sz="1600" dirty="0" smtClean="0"/>
              <a:t>  </a:t>
            </a:r>
            <a:r>
              <a:rPr lang="ru-RU" sz="1600" dirty="0" err="1" smtClean="0"/>
              <a:t>слів</a:t>
            </a:r>
            <a:r>
              <a:rPr lang="ru-RU" sz="1600" dirty="0" smtClean="0"/>
              <a:t>,  </a:t>
            </a:r>
            <a:r>
              <a:rPr lang="ru-RU" sz="1600" dirty="0" err="1" smtClean="0"/>
              <a:t>розпечена</a:t>
            </a:r>
            <a:r>
              <a:rPr lang="ru-RU" sz="1600" dirty="0" smtClean="0"/>
              <a:t>  гортань.  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 smtClean="0"/>
              <a:t>Баяни</a:t>
            </a:r>
            <a:r>
              <a:rPr lang="ru-RU" sz="1600" dirty="0" smtClean="0"/>
              <a:t>  </a:t>
            </a:r>
            <a:r>
              <a:rPr lang="ru-RU" sz="1600" dirty="0" err="1" smtClean="0"/>
              <a:t>імітують</a:t>
            </a:r>
            <a:r>
              <a:rPr lang="ru-RU" sz="1600" dirty="0" smtClean="0"/>
              <a:t>  </a:t>
            </a:r>
            <a:r>
              <a:rPr lang="ru-RU" sz="1600" dirty="0" err="1" smtClean="0"/>
              <a:t>гру</a:t>
            </a:r>
            <a:r>
              <a:rPr lang="ru-RU" sz="1600" dirty="0" smtClean="0"/>
              <a:t>.  </a:t>
            </a:r>
            <a:br>
              <a:rPr lang="ru-RU" sz="1600" dirty="0" smtClean="0"/>
            </a:br>
            <a:r>
              <a:rPr lang="ru-RU" sz="1600" dirty="0" smtClean="0"/>
              <a:t>У  </a:t>
            </a:r>
            <a:r>
              <a:rPr lang="ru-RU" sz="1600" dirty="0" err="1" smtClean="0"/>
              <a:t>келихах</a:t>
            </a:r>
            <a:r>
              <a:rPr lang="ru-RU" sz="1600" dirty="0" smtClean="0"/>
              <a:t>  —  </a:t>
            </a:r>
            <a:r>
              <a:rPr lang="ru-RU" sz="1600" dirty="0" err="1" smtClean="0"/>
              <a:t>павуча</a:t>
            </a:r>
            <a:r>
              <a:rPr lang="ru-RU" sz="1600" dirty="0" smtClean="0"/>
              <a:t>  кров.  </a:t>
            </a:r>
            <a:br>
              <a:rPr lang="ru-RU" sz="1600" dirty="0" smtClean="0"/>
            </a:br>
            <a:r>
              <a:rPr lang="ru-RU" sz="1600" dirty="0" smtClean="0"/>
              <a:t>У  двориках  —  </a:t>
            </a:r>
            <a:r>
              <a:rPr lang="ru-RU" sz="1600" dirty="0" err="1" smtClean="0"/>
              <a:t>смердючий</a:t>
            </a:r>
            <a:r>
              <a:rPr lang="ru-RU" sz="1600" dirty="0" smtClean="0"/>
              <a:t>  </a:t>
            </a:r>
            <a:r>
              <a:rPr lang="ru-RU" sz="1600" dirty="0" err="1" smtClean="0"/>
              <a:t>тлін</a:t>
            </a:r>
            <a:r>
              <a:rPr lang="ru-RU" sz="1600" dirty="0" smtClean="0"/>
              <a:t>.  </a:t>
            </a:r>
            <a:br>
              <a:rPr lang="ru-RU" sz="1600" dirty="0" smtClean="0"/>
            </a:br>
            <a:r>
              <a:rPr lang="ru-RU" sz="1600" dirty="0" err="1" smtClean="0"/>
              <a:t>Розлазиться</a:t>
            </a:r>
            <a:r>
              <a:rPr lang="ru-RU" sz="1600" dirty="0" smtClean="0"/>
              <a:t>  </a:t>
            </a:r>
            <a:br>
              <a:rPr lang="ru-RU" sz="1600" dirty="0" smtClean="0"/>
            </a:br>
            <a:r>
              <a:rPr lang="ru-RU" sz="1600" dirty="0" err="1" smtClean="0"/>
              <a:t>ядучий</a:t>
            </a:r>
            <a:r>
              <a:rPr lang="ru-RU" sz="1600" dirty="0" smtClean="0"/>
              <a:t>  </a:t>
            </a:r>
            <a:r>
              <a:rPr lang="ru-RU" sz="1600" dirty="0" err="1" smtClean="0"/>
              <a:t>дим</a:t>
            </a:r>
            <a:r>
              <a:rPr lang="ru-RU" sz="1600" dirty="0" smtClean="0"/>
              <a:t>.  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Вона  покинула  </a:t>
            </a:r>
            <a:r>
              <a:rPr lang="ru-RU" sz="1600" dirty="0" err="1" smtClean="0"/>
              <a:t>свій</a:t>
            </a:r>
            <a:r>
              <a:rPr lang="ru-RU" sz="1600" dirty="0" smtClean="0"/>
              <a:t>  </a:t>
            </a:r>
            <a:r>
              <a:rPr lang="ru-RU" sz="1600" dirty="0" err="1" smtClean="0"/>
              <a:t>дім</a:t>
            </a:r>
            <a:r>
              <a:rPr lang="ru-RU" sz="1600" dirty="0" smtClean="0"/>
              <a:t>,  </a:t>
            </a:r>
            <a:br>
              <a:rPr lang="ru-RU" sz="1600" dirty="0" smtClean="0"/>
            </a:br>
            <a:r>
              <a:rPr lang="ru-RU" sz="1600" dirty="0" smtClean="0"/>
              <a:t>як  ангел,  </a:t>
            </a:r>
            <a:r>
              <a:rPr lang="ru-RU" sz="1600" dirty="0" err="1" smtClean="0"/>
              <a:t>вигнаний</a:t>
            </a:r>
            <a:r>
              <a:rPr lang="ru-RU" sz="1600" dirty="0" smtClean="0"/>
              <a:t>  </a:t>
            </a:r>
            <a:r>
              <a:rPr lang="ru-RU" sz="1600" dirty="0" err="1" smtClean="0"/>
              <a:t>Творцем</a:t>
            </a:r>
            <a:r>
              <a:rPr lang="ru-RU" sz="1600" dirty="0" smtClean="0"/>
              <a:t>.  </a:t>
            </a:r>
            <a:br>
              <a:rPr lang="ru-RU" sz="1600" dirty="0" smtClean="0"/>
            </a:br>
            <a:r>
              <a:rPr lang="ru-RU" sz="1600" dirty="0" smtClean="0"/>
              <a:t>В  </a:t>
            </a:r>
            <a:r>
              <a:rPr lang="ru-RU" sz="1600" dirty="0" err="1" smtClean="0"/>
              <a:t>цей</a:t>
            </a:r>
            <a:r>
              <a:rPr lang="ru-RU" sz="1600" dirty="0" smtClean="0"/>
              <a:t>  </a:t>
            </a:r>
            <a:r>
              <a:rPr lang="ru-RU" sz="1600" dirty="0" err="1" smtClean="0"/>
              <a:t>дім</a:t>
            </a:r>
            <a:r>
              <a:rPr lang="ru-RU" sz="1600" dirty="0" smtClean="0"/>
              <a:t>  </a:t>
            </a:r>
            <a:r>
              <a:rPr lang="ru-RU" sz="1600" dirty="0" err="1" smtClean="0"/>
              <a:t>вселилося</a:t>
            </a:r>
            <a:r>
              <a:rPr lang="ru-RU" sz="1600" dirty="0" smtClean="0"/>
              <a:t>  </a:t>
            </a:r>
            <a:r>
              <a:rPr lang="ru-RU" sz="1600" dirty="0" err="1" smtClean="0"/>
              <a:t>Ніщо</a:t>
            </a:r>
            <a:r>
              <a:rPr lang="ru-RU" sz="1600" dirty="0" smtClean="0"/>
              <a:t>  </a:t>
            </a:r>
            <a:br>
              <a:rPr lang="ru-RU" sz="1600" dirty="0" smtClean="0"/>
            </a:br>
            <a:r>
              <a:rPr lang="ru-RU" sz="1600" dirty="0" err="1" smtClean="0"/>
              <a:t>з</a:t>
            </a:r>
            <a:r>
              <a:rPr lang="ru-RU" sz="1600" dirty="0" smtClean="0"/>
              <a:t>  </a:t>
            </a:r>
            <a:r>
              <a:rPr lang="ru-RU" sz="1600" dirty="0" err="1" smtClean="0"/>
              <a:t>її</a:t>
            </a:r>
            <a:r>
              <a:rPr lang="ru-RU" sz="1600" dirty="0" smtClean="0"/>
              <a:t>  </a:t>
            </a:r>
            <a:r>
              <a:rPr lang="ru-RU" sz="1600" dirty="0" err="1" smtClean="0"/>
              <a:t>страшним</a:t>
            </a:r>
            <a:r>
              <a:rPr lang="ru-RU" sz="1600" dirty="0" smtClean="0"/>
              <a:t>  </a:t>
            </a:r>
            <a:r>
              <a:rPr lang="ru-RU" sz="1600" dirty="0" err="1" smtClean="0"/>
              <a:t>лицем</a:t>
            </a:r>
            <a:r>
              <a:rPr lang="ru-RU" sz="1600" dirty="0" smtClean="0"/>
              <a:t>.  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15-31 </a:t>
            </a:r>
            <a:r>
              <a:rPr lang="ru-RU" sz="1600" b="1" i="1" dirty="0" err="1" smtClean="0">
                <a:solidFill>
                  <a:schemeClr val="tx2">
                    <a:lumMod val="50000"/>
                  </a:schemeClr>
                </a:solidFill>
              </a:rPr>
              <a:t>серпня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 1998 р. </a:t>
            </a:r>
            <a:r>
              <a:rPr lang="ru-RU" sz="1600" b="1" i="1" dirty="0" err="1" smtClean="0">
                <a:solidFill>
                  <a:schemeClr val="tx2">
                    <a:lumMod val="50000"/>
                  </a:schemeClr>
                </a:solidFill>
              </a:rPr>
              <a:t>Львів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5842" name="Picture 2" descr="http://sumno.org.ua/media/images/galleries/2010/09/29/17-forum-vydavtsiv-ta-5-literaturnyj-festyval-u-lv/dsc6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571480"/>
            <a:ext cx="2656600" cy="4000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357166"/>
            <a:ext cx="82153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tx1">
                    <a:lumMod val="65000"/>
                  </a:schemeClr>
                </a:solidFill>
              </a:rPr>
              <a:t>Тема: </a:t>
            </a:r>
            <a:r>
              <a:rPr lang="ru-RU" sz="2400" dirty="0" err="1" smtClean="0"/>
              <a:t>Життєвий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творчий</a:t>
            </a:r>
            <a:r>
              <a:rPr lang="ru-RU" sz="2400" dirty="0" smtClean="0"/>
              <a:t> шлях </a:t>
            </a:r>
            <a:r>
              <a:rPr lang="ru-RU" sz="2400" dirty="0" err="1" smtClean="0"/>
              <a:t>Віктора</a:t>
            </a:r>
            <a:r>
              <a:rPr lang="ru-RU" sz="2400" dirty="0" smtClean="0"/>
              <a:t> </a:t>
            </a:r>
            <a:r>
              <a:rPr lang="ru-RU" sz="2400" dirty="0" err="1" smtClean="0"/>
              <a:t>Неборака</a:t>
            </a:r>
            <a:endParaRPr lang="ru-RU" sz="2400" dirty="0" smtClean="0"/>
          </a:p>
          <a:p>
            <a:r>
              <a:rPr lang="uk-UA" sz="2800" b="1" i="1" dirty="0" smtClean="0">
                <a:solidFill>
                  <a:schemeClr val="tx1">
                    <a:lumMod val="65000"/>
                  </a:schemeClr>
                </a:solidFill>
              </a:rPr>
              <a:t>Мета: </a:t>
            </a:r>
            <a:r>
              <a:rPr lang="ru-RU" sz="2400" dirty="0" err="1" smtClean="0"/>
              <a:t>ознайомити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студентів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життєвим</a:t>
            </a:r>
            <a:r>
              <a:rPr lang="ru-RU" sz="2400" dirty="0" smtClean="0"/>
              <a:t> шляхом та </a:t>
            </a:r>
            <a:r>
              <a:rPr lang="ru-RU" sz="2400" dirty="0" err="1" smtClean="0"/>
              <a:t>особливостями</a:t>
            </a:r>
            <a:r>
              <a:rPr lang="ru-RU" sz="2400" dirty="0" smtClean="0"/>
              <a:t> </a:t>
            </a:r>
            <a:r>
              <a:rPr lang="ru-RU" sz="2400" dirty="0" err="1" smtClean="0"/>
              <a:t>творчості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Віктора</a:t>
            </a:r>
            <a:r>
              <a:rPr lang="ru-RU" sz="2400" dirty="0" smtClean="0"/>
              <a:t> </a:t>
            </a:r>
            <a:r>
              <a:rPr lang="ru-RU" sz="2400" dirty="0" err="1" smtClean="0"/>
              <a:t>Неборака</a:t>
            </a:r>
            <a:r>
              <a:rPr lang="ru-RU" sz="2400" dirty="0" smtClean="0"/>
              <a:t>; </a:t>
            </a:r>
            <a:r>
              <a:rPr lang="ru-RU" sz="2400" dirty="0" err="1" smtClean="0"/>
              <a:t>розвивати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естетичні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смаки</a:t>
            </a:r>
            <a:r>
              <a:rPr lang="ru-RU" sz="2400" dirty="0" smtClean="0"/>
              <a:t>; </a:t>
            </a:r>
            <a:r>
              <a:rPr lang="ru-RU" sz="2400" dirty="0" err="1" smtClean="0"/>
              <a:t>виховувати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любов</a:t>
            </a:r>
            <a:r>
              <a:rPr lang="ru-RU" sz="2400" dirty="0" smtClean="0"/>
              <a:t> до </a:t>
            </a:r>
            <a:r>
              <a:rPr lang="ru-RU" sz="2400" dirty="0" err="1" smtClean="0"/>
              <a:t>поезій</a:t>
            </a:r>
            <a:endParaRPr lang="ru-RU" sz="2400" dirty="0" smtClean="0"/>
          </a:p>
          <a:p>
            <a:endParaRPr lang="uk-UA" sz="2800" b="1" i="1" dirty="0" smtClean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uk-UA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План:</a:t>
            </a:r>
          </a:p>
          <a:p>
            <a:r>
              <a:rPr lang="ru-RU" sz="2400" dirty="0" smtClean="0"/>
              <a:t>1. </a:t>
            </a:r>
            <a:r>
              <a:rPr lang="ru-RU" sz="2400" dirty="0" err="1" smtClean="0"/>
              <a:t>Життєвий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творчий</a:t>
            </a:r>
            <a:r>
              <a:rPr lang="ru-RU" sz="2400" dirty="0" smtClean="0"/>
              <a:t> шлях В. </a:t>
            </a:r>
            <a:r>
              <a:rPr lang="ru-RU" sz="2400" dirty="0" err="1" smtClean="0"/>
              <a:t>Неборака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2. </a:t>
            </a:r>
            <a:r>
              <a:rPr lang="ru-RU" sz="2400" dirty="0" err="1" smtClean="0"/>
              <a:t>Аналіз</a:t>
            </a:r>
            <a:r>
              <a:rPr lang="ru-RU" sz="2400" dirty="0" smtClean="0"/>
              <a:t> </a:t>
            </a:r>
            <a:r>
              <a:rPr lang="ru-RU" sz="2400" dirty="0" err="1" smtClean="0"/>
              <a:t>творчості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митця</a:t>
            </a:r>
            <a:endParaRPr lang="ru-RU" sz="2400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7" y="928670"/>
            <a:ext cx="83582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http://uk.wikipedia.org</a:t>
            </a:r>
            <a:endParaRPr lang="uk-UA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http://www.ukrlit.vn.ua/author/neborak.html</a:t>
            </a:r>
            <a:endParaRPr lang="uk-UA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http://rusnak.blox.ua/2012/05/Viktor-NEBORAK-poet-prozayik-eseyist-perekladach.html</a:t>
            </a:r>
            <a:endParaRPr lang="uk-UA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http://www.poetryclub.com.ua/metrs.php?id=23&amp;type=tvorch</a:t>
            </a:r>
            <a:endParaRPr lang="uk-UA" sz="2000" dirty="0" smtClean="0"/>
          </a:p>
          <a:p>
            <a:pPr marL="514350" indent="-514350">
              <a:buFont typeface="+mj-lt"/>
              <a:buAutoNum type="arabicPeriod"/>
            </a:pPr>
            <a:endParaRPr lang="uk-UA" sz="2000" dirty="0" smtClean="0"/>
          </a:p>
          <a:p>
            <a:pPr marL="514350" indent="-514350">
              <a:buFont typeface="+mj-lt"/>
              <a:buAutoNum type="arabicPeriod"/>
            </a:pPr>
            <a:endParaRPr lang="uk-UA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00034" y="357166"/>
            <a:ext cx="4874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chemeClr val="tx1">
                    <a:lumMod val="65000"/>
                  </a:schemeClr>
                </a:solidFill>
              </a:rPr>
              <a:t>Використана література</a:t>
            </a:r>
            <a:endParaRPr lang="ru-RU" sz="2800" b="1" i="1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9058" y="285728"/>
            <a:ext cx="4857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Віктор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Неборак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 травня 1961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p. y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смт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Івано-Франкове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Львівської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З 1963 р.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мешканець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Львова.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Закінчив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філологію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Львівського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державного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І. Франка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Львівський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національний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університет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І. Франка) (1983)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аспірантуру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Інституту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Т. 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(1989).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Учителював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Ворошиловградщині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Луганщина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(1983—1984)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Львові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(1984—1985)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профтехосвіти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92075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Займався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продюсеруванням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поезо-симфо-рок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дійств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концептуалістом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кількох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фестивалів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upload.wikimedia.org/wikipedia/uk/archive/3/34/20090716213833!Viktor_Nebor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3444679" cy="3857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596" y="4214818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Львів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1992; «Альтернатива»,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Львів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1994), продюсером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ведучим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театралізованих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Реберітація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Львів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1992—1994,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дійств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читав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лекційні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періодів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рідному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університеті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(1993—2000).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28604"/>
            <a:ext cx="78581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1985 р. разом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Юрієм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Андруховичем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Олександром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Ірванцем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заснував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поетичну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групу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Бу-Ба-Бу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Прокуратором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Бу-Ба-Бу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—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носієм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верховної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виконавчої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indent="9207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 1991 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Львівському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відділенні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Інституту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Т. 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Лауреат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премій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фонду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Щербань-Лапіки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(1996)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Павла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Тичини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(2002). Член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письменників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Асоціації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пись­менників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92075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Учасник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майстерні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«Пси Святого Юра».  </a:t>
            </a:r>
          </a:p>
          <a:p>
            <a:pPr indent="9207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поетичних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збірок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Бурштиновий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час» (1987),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Літаюча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голова» (1990),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Alter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Ego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(1993),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слугою» (1994),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Епос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тридцять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п'яту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хату» (1999),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незавершеного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роману «Пан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Базьо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решта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indent="92075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Львові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sumno.org.ua/media/images/galleries/2007/12/28/dvadtsyatylittya-bubabu-v-molodomu-teatri/DSC_6108_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643314"/>
            <a:ext cx="4143404" cy="2750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428604"/>
            <a:ext cx="61436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Неборак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 сам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зазначає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автобіографії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рецитатором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власних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текстів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продюсером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поезо-химеро-рокдійств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концептуалістом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кількох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фестивалів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рушень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». </a:t>
            </a:r>
          </a:p>
          <a:p>
            <a:pPr indent="92075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Микола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Рябчук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вважає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поетичний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карнавал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Віктора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Неборака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добре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організований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спектакль,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прекрасною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режисурою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питанням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з-поміж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останньому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вагоні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карнавальної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кавалькади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питанням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заради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можливо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розігрується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дійство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Вітчизна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1089).</a:t>
            </a:r>
          </a:p>
          <a:p>
            <a:pPr indent="9207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1990-х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найпомітнішим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літературних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проектів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В.Неборака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Третє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тисячоліття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літературних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вечорів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Львові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запрошуються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письменники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наживо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а сам автор проекту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поєднує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організаційно-продюсерські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ведучого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співрозмовника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umka.com/images/upload/neborac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2363361" cy="3143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928670"/>
            <a:ext cx="52864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Tahoma"/>
              </a:rPr>
              <a:t> 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Поетичну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Віктора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Неборака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розглядають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ширшому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контексті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літературного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угруповання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Бу-Ба-Бу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належать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Юрій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Андрухович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таОлександр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Ірванець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92075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видатна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літературна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особистість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Неборак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вкладається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виключно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бубабістські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стилістичні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говорити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частково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перед-бубабістського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Неборака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збірка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поезій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Бурштиновий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час», 1987)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поета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швидше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романтичного,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сентиментального,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водночас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уже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виразним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іронічно-сміховим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первнем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виразним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урбаністичним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світовідчуттям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Уже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ранніх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поетичних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декларацій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починаючи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одним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357166"/>
            <a:ext cx="6795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chemeClr val="tx1">
                    <a:lumMod val="65000"/>
                  </a:schemeClr>
                </a:solidFill>
              </a:rPr>
              <a:t>Аналіз творчості Віктора Неборака</a:t>
            </a:r>
            <a:endParaRPr lang="ru-RU" sz="2800" b="1" i="1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29698" name="Picture 2" descr="http://www.grani-t.com.ua/persons/img/objects/201302/12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071546"/>
            <a:ext cx="3024182" cy="3606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4786322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головних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героїв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Неборакової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рідне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Львів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92075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 роками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тенденція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аж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ніяк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ослабла,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навпаки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звертання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indent="92075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Неборака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львівських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образів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набуло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ознак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послідовної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indent="92075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програмовості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деякої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нарочитості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357166"/>
            <a:ext cx="464347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Своєрідним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апоґеєм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Неборакового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бубабізму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збірка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поезій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Літаюча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голова» (1990)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напрочуд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вітальна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поліфонічна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«книжка-карнавал»,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розкриваються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щасливо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поєднуються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раблезіансько-ренесансовий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світогляд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автора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високотехнічна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часом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віртуозна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манера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віршування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моменту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виходу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Літаючої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літературній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критиці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починають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говорити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постмодернізм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необароко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Особливої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заслуговує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концепційне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засвоєння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переосмислення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автором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Літаючої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тематичних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площин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молодіжної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(сфера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рок-музики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шоу-бізнесу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молодіжної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моди,сленґові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вкраплення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лексиці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sumno.org.ua/media/images/galleries/2010/04/11/prokurator-bu-ba-bu/2010-04-8-neborakdsc07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500042"/>
            <a:ext cx="3156743" cy="4714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550072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Втім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паралельно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Літаючою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головою»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писалася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цілком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схожа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стилістично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збірка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Alter ego» (1993)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книжка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верліброва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за жанром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лірико-медитативна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претензією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екзистенційно-філософські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узагальнення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підвалин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Звичний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більшості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читачів-шанувальників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Неборак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впізнається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сторінок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черговому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сплескові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блискучої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самоіронії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вірші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«Вечеря».</a:t>
            </a:r>
          </a:p>
        </p:txBody>
      </p:sp>
      <p:pic>
        <p:nvPicPr>
          <p:cNvPr id="32770" name="Picture 2" descr="http://www.ukrlit.vn.ua/biography/nebor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642918"/>
            <a:ext cx="2750610" cy="36766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Збірка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Розмова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слугою» (1994)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задумана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своєрідне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продовження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карнавалу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Літаючої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на новому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щаблі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той же час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засигналізувала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поважні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авторовому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світовідчутті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всієї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зовнішньої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грайливості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версифікаторської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вишуканості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художньо-технічне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оформлення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збірки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вирішувалось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елемент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мало бути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кшталт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інтимного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писаного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руки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зшитка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вона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передусім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свідчить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відчутне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посерйознішання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поступове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навернення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автора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традиційно-консервативних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фундаменталістських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вартостей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i7.photobucket.com/albums/y286/martinkadp/forum09/P91186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000372"/>
            <a:ext cx="4857784" cy="3238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DayPresentat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42000"/>
                <a:hueMod val="100000"/>
                <a:satMod val="100000"/>
              </a:schemeClr>
              <a:schemeClr val="phClr">
                <a:tint val="4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8A5A021-7D04-4D90-BAE3-2DCE107EA0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EarthDayPresentation</Template>
  <TotalTime>0</TotalTime>
  <Words>751</Words>
  <Application>Microsoft Office PowerPoint</Application>
  <PresentationFormat>Экран (4:3)</PresentationFormat>
  <Paragraphs>63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EarthDayPresentation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2013-10-16T16:25:06Z</dcterms:created>
  <dcterms:modified xsi:type="dcterms:W3CDTF">2014-04-28T18:10:40Z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TC102513359990</vt:lpwstr>
  </property>
</Properties>
</file>