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6" r:id="rId2"/>
    <p:sldId id="271" r:id="rId3"/>
    <p:sldId id="257" r:id="rId4"/>
    <p:sldId id="258" r:id="rId5"/>
    <p:sldId id="277" r:id="rId6"/>
    <p:sldId id="273" r:id="rId7"/>
    <p:sldId id="272" r:id="rId8"/>
    <p:sldId id="274" r:id="rId9"/>
    <p:sldId id="259" r:id="rId10"/>
    <p:sldId id="266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B733DF2D-EEF4-4B6C-8F7F-25D0A8FD57FF}">
          <p14:sldIdLst>
            <p14:sldId id="256"/>
            <p14:sldId id="257"/>
            <p14:sldId id="258"/>
            <p14:sldId id="259"/>
            <p14:sldId id="266"/>
            <p14:sldId id="260"/>
            <p14:sldId id="261"/>
            <p14:sldId id="262"/>
            <p14:sldId id="263"/>
            <p14:sldId id="267"/>
            <p14:sldId id="264"/>
            <p14:sldId id="265"/>
            <p14:sldId id="268"/>
            <p14:sldId id="269"/>
            <p14:sldId id="270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1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A02A6-84CD-4AB7-99A6-08B79F19C866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C933C-7A93-4FC7-B8D3-EE7347684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A02A6-84CD-4AB7-99A6-08B79F19C866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C933C-7A93-4FC7-B8D3-EE7347684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A02A6-84CD-4AB7-99A6-08B79F19C866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C933C-7A93-4FC7-B8D3-EE7347684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A02A6-84CD-4AB7-99A6-08B79F19C866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C933C-7A93-4FC7-B8D3-EE7347684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A02A6-84CD-4AB7-99A6-08B79F19C866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C933C-7A93-4FC7-B8D3-EE7347684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A02A6-84CD-4AB7-99A6-08B79F19C866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C933C-7A93-4FC7-B8D3-EE7347684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A02A6-84CD-4AB7-99A6-08B79F19C866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C933C-7A93-4FC7-B8D3-EE7347684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A02A6-84CD-4AB7-99A6-08B79F19C866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C933C-7A93-4FC7-B8D3-EE7347684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A02A6-84CD-4AB7-99A6-08B79F19C866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C933C-7A93-4FC7-B8D3-EE7347684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A02A6-84CD-4AB7-99A6-08B79F19C866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C933C-7A93-4FC7-B8D3-EE7347684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A02A6-84CD-4AB7-99A6-08B79F19C866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C933C-7A93-4FC7-B8D3-EE7347684D6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33A02A6-84CD-4AB7-99A6-08B79F19C866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C933C-7A93-4FC7-B8D3-EE7347684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Мої шаблони до презентацій - Скринька з секретом - Скринька - Вересневий передзвін (сайт-портфолі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010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3"/>
            <a:ext cx="8208912" cy="3384375"/>
          </a:xfrm>
        </p:spPr>
        <p:txBody>
          <a:bodyPr/>
          <a:lstStyle/>
          <a:p>
            <a:pPr algn="ctr"/>
            <a:r>
              <a:rPr lang="ru-RU" sz="6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Екологія</a:t>
            </a:r>
            <a:r>
              <a:rPr lang="ru-RU" sz="6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як наука про </a:t>
            </a:r>
            <a:r>
              <a:rPr lang="ru-RU" sz="6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довкілля</a:t>
            </a:r>
            <a:r>
              <a:rPr lang="ru-RU" sz="6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66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75724"/>
            <a:ext cx="9144000" cy="924475"/>
          </a:xfrm>
        </p:spPr>
        <p:txBody>
          <a:bodyPr/>
          <a:lstStyle/>
          <a:p>
            <a:pPr algn="ctr"/>
            <a:r>
              <a:rPr lang="ru-RU" sz="6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Розділи</a:t>
            </a:r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сучасної</a:t>
            </a:r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екології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28800"/>
            <a:ext cx="4752528" cy="446449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40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Аутекологія</a:t>
            </a:r>
            <a:r>
              <a:rPr lang="ru-RU" sz="4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40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Демекологія</a:t>
            </a:r>
            <a:r>
              <a:rPr lang="ru-RU" sz="4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40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Біосферологія</a:t>
            </a:r>
            <a:r>
              <a:rPr lang="ru-RU" sz="4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Охрана природы &quot; &quot;Технопорт-групп&quot; - строительная техника для газовой промышленн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070193"/>
            <a:ext cx="4932040" cy="37878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17329593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980728"/>
            <a:ext cx="8712968" cy="924475"/>
          </a:xfrm>
        </p:spPr>
        <p:txBody>
          <a:bodyPr/>
          <a:lstStyle/>
          <a:p>
            <a:r>
              <a:rPr lang="ru-RU" sz="1800" dirty="0" smtClean="0"/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Екологія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міждисциплінарна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наука на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перехресті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біологічних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гуманітарних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наук.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Вона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досліджує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живі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об’єкти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сукупність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визначає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природі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формує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світогляд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сприяє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оптимізації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соціальних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виробничих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процесів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8194" name="Picture 2" descr="К 2030 году плохая экология станет причиной 1 миллиона смертей в год, а экономический ущерб, связанный с изменением климата, со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060848"/>
            <a:ext cx="7075450" cy="4797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7537603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ocs.google.com/viewer?pid=explorer&amp;srcid=0BwlzXDFoG7Z4WmJ3a3QycHotd3c&amp;docid=2d425df57d248686d031636e87eb4bf2%7C5a9da1e9a1613c84d53aa7e9792ddf8c&amp;a=bi&amp;pagenumber=3&amp;w=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052736"/>
            <a:ext cx="7125113" cy="924475"/>
          </a:xfrm>
        </p:spPr>
        <p:txBody>
          <a:bodyPr/>
          <a:lstStyle/>
          <a:p>
            <a:pPr algn="r"/>
            <a:r>
              <a:rPr lang="vi-VN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Еколо́гія</a:t>
            </a:r>
            <a:r>
              <a:rPr 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— наукова дисципліна, один з розділів біології, який досліджує взаємовідносини між біотичними та соціальними цілісностями та їхнім довкіллям.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96781">
            <a:off x="550789" y="2454097"/>
            <a:ext cx="3871955" cy="40528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61425">
            <a:off x="4776449" y="2996105"/>
            <a:ext cx="4222684" cy="282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535817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860923" cy="22615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628800"/>
            <a:ext cx="7125113" cy="2232248"/>
          </a:xfrm>
        </p:spPr>
        <p:txBody>
          <a:bodyPr/>
          <a:lstStyle/>
          <a:p>
            <a:pPr algn="r"/>
            <a:r>
              <a:rPr lang="ru-RU" sz="2000" dirty="0" err="1">
                <a:solidFill>
                  <a:schemeClr val="tx1"/>
                </a:solidFill>
              </a:rPr>
              <a:t>Екологія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вивчає</a:t>
            </a:r>
            <a:r>
              <a:rPr lang="ru-RU" sz="2000" dirty="0">
                <a:solidFill>
                  <a:schemeClr val="tx1"/>
                </a:solidFill>
              </a:rPr>
              <a:t> </a:t>
            </a:r>
            <a:r>
              <a:rPr lang="uk-UA" sz="2000" dirty="0" smtClean="0">
                <a:solidFill>
                  <a:schemeClr val="tx1"/>
                </a:solidFill>
              </a:rPr>
              <a:t>взаємовідносини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організмів</a:t>
            </a:r>
            <a:r>
              <a:rPr lang="ru-RU" sz="2000" dirty="0">
                <a:solidFill>
                  <a:schemeClr val="tx1"/>
                </a:solidFill>
              </a:rPr>
              <a:t> </a:t>
            </a:r>
            <a:r>
              <a:rPr lang="ru-RU" sz="2000" dirty="0" err="1">
                <a:solidFill>
                  <a:schemeClr val="tx1"/>
                </a:solidFill>
              </a:rPr>
              <a:t>із</a:t>
            </a:r>
            <a:r>
              <a:rPr lang="ru-RU" sz="2000" dirty="0">
                <a:solidFill>
                  <a:schemeClr val="tx1"/>
                </a:solidFill>
              </a:rPr>
              <a:t> </a:t>
            </a:r>
            <a:r>
              <a:rPr lang="uk-UA" sz="2000" dirty="0" smtClean="0">
                <a:solidFill>
                  <a:schemeClr val="tx1"/>
                </a:solidFill>
              </a:rPr>
              <a:t>довкіллям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досліджує</a:t>
            </a:r>
            <a:r>
              <a:rPr lang="ru-RU" sz="2000" dirty="0">
                <a:solidFill>
                  <a:schemeClr val="tx1"/>
                </a:solidFill>
              </a:rPr>
              <a:t> структурно-</a:t>
            </a:r>
            <a:r>
              <a:rPr lang="ru-RU" sz="2000" dirty="0" err="1">
                <a:solidFill>
                  <a:schemeClr val="tx1"/>
                </a:solidFill>
              </a:rPr>
              <a:t>функціональну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організацію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надорганізмових</a:t>
            </a:r>
            <a:r>
              <a:rPr lang="ru-RU" sz="2000" dirty="0">
                <a:solidFill>
                  <a:schemeClr val="tx1"/>
                </a:solidFill>
              </a:rPr>
              <a:t> систем </a:t>
            </a:r>
            <a:r>
              <a:rPr lang="uk-UA" sz="2000" dirty="0" smtClean="0">
                <a:solidFill>
                  <a:schemeClr val="tx1"/>
                </a:solidFill>
              </a:rPr>
              <a:t>(популяцій, угруповань, екосистем, біосфери), виявляє механізми підтримання </a:t>
            </a:r>
            <a:r>
              <a:rPr lang="uk-UA" sz="2000" dirty="0" err="1" smtClean="0">
                <a:solidFill>
                  <a:schemeClr val="tx1"/>
                </a:solidFill>
              </a:rPr>
              <a:t>їх стійкості у просторі й ч</a:t>
            </a:r>
            <a:r>
              <a:rPr lang="uk-UA" sz="2000" dirty="0" smtClean="0">
                <a:solidFill>
                  <a:schemeClr val="tx1"/>
                </a:solidFill>
              </a:rPr>
              <a:t>асі.</a:t>
            </a:r>
            <a:endParaRPr lang="uk-UA" sz="20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785676"/>
            <a:ext cx="4572000" cy="306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7754005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1483567"/>
          </a:xfrm>
        </p:spPr>
        <p:txBody>
          <a:bodyPr/>
          <a:lstStyle/>
          <a:p>
            <a:pPr algn="ctr"/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4400" b="1" dirty="0" err="1" smtClean="0">
                <a:latin typeface="Times New Roman" pitchFamily="18" charset="0"/>
                <a:cs typeface="Times New Roman" pitchFamily="18" charset="0"/>
              </a:rPr>
              <a:t>єкт</a:t>
            </a:r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 та предмет дослідження.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124745"/>
            <a:ext cx="4157191" cy="4736306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+mj-lt"/>
                <a:cs typeface="Times New Roman" pitchFamily="18" charset="0"/>
              </a:rPr>
              <a:t>Об</a:t>
            </a:r>
            <a:r>
              <a:rPr lang="en-US" sz="3200" b="1" dirty="0" smtClean="0">
                <a:latin typeface="+mj-lt"/>
                <a:cs typeface="Times New Roman" pitchFamily="18" charset="0"/>
              </a:rPr>
              <a:t>’</a:t>
            </a:r>
            <a:r>
              <a:rPr lang="uk-UA" sz="3200" b="1" dirty="0" err="1" smtClean="0">
                <a:latin typeface="+mj-lt"/>
                <a:cs typeface="Times New Roman" pitchFamily="18" charset="0"/>
              </a:rPr>
              <a:t>єктом</a:t>
            </a:r>
            <a:r>
              <a:rPr lang="uk-UA" sz="3200" b="1" dirty="0" smtClean="0">
                <a:latin typeface="+mj-lt"/>
                <a:cs typeface="Times New Roman" pitchFamily="18" charset="0"/>
              </a:rPr>
              <a:t> </a:t>
            </a:r>
            <a:r>
              <a:rPr lang="uk-UA" sz="3200" dirty="0" smtClean="0">
                <a:latin typeface="+mj-lt"/>
                <a:cs typeface="Times New Roman" pitchFamily="18" charset="0"/>
              </a:rPr>
              <a:t>дослідження науки про довкілля є екосистеми всіх рівнів та їхні елементи</a:t>
            </a:r>
            <a:r>
              <a:rPr lang="uk-UA" sz="3200" dirty="0" smtClean="0">
                <a:latin typeface="+mj-lt"/>
              </a:rPr>
              <a:t>.</a:t>
            </a:r>
            <a:endParaRPr lang="ru-RU" sz="3200" dirty="0">
              <a:latin typeface="+mj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63281" y="1124744"/>
            <a:ext cx="3469242" cy="4736307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Предметом</a:t>
            </a:r>
            <a:r>
              <a:rPr lang="uk-UA" sz="3200" dirty="0" smtClean="0"/>
              <a:t> дослідження науки про довкілля є </a:t>
            </a:r>
            <a:r>
              <a:rPr lang="uk-UA" sz="3200" dirty="0" err="1" smtClean="0"/>
              <a:t>взаємозв</a:t>
            </a:r>
            <a:r>
              <a:rPr lang="en-US" sz="3200" dirty="0" smtClean="0"/>
              <a:t>’</a:t>
            </a:r>
            <a:r>
              <a:rPr lang="uk-UA" sz="3200" dirty="0" err="1" smtClean="0"/>
              <a:t>язоки</a:t>
            </a:r>
            <a:r>
              <a:rPr lang="uk-UA" sz="3200" dirty="0" smtClean="0"/>
              <a:t> між живими організмами.</a:t>
            </a:r>
            <a:endParaRPr lang="ru-RU" sz="3200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73857283_Ernst_Haeckel_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052736"/>
            <a:ext cx="4090054" cy="525658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63280" y="260649"/>
            <a:ext cx="4157191" cy="4824535"/>
          </a:xfrm>
        </p:spPr>
        <p:txBody>
          <a:bodyPr>
            <a:norm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Першим, хто дав визначення екології як науки був Ернест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Геккель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– біолог, природознавець.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1961" y="1268760"/>
            <a:ext cx="4680520" cy="48965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Першим, хто в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вів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поняття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uk-UA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Екото</a:t>
            </a:r>
            <a:r>
              <a:rPr lang="uk-UA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означає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різку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перехідну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зону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спільнотами</a:t>
            </a:r>
            <a:r>
              <a:rPr lang="uk-UA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був Ф.Даль - вчений, еколог.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klement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3865309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112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836712"/>
            <a:ext cx="3484114" cy="547260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67944" y="476673"/>
            <a:ext cx="4752527" cy="5544615"/>
          </a:xfrm>
        </p:spPr>
        <p:txBody>
          <a:bodyPr>
            <a:normAutofit/>
          </a:bodyPr>
          <a:lstStyle/>
          <a:p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Автором вчення про біосферу та ноосферу був природодослідник В.І.Вернадський.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5776" y="260648"/>
            <a:ext cx="6408712" cy="35099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Сучасна екологія — складна багатогранна дисципліна, основою якої є біогеографічні знання, але яка поєднує сьогодні всі природничі, точні,гуманітарні і 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соціальні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науки.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Сьогодні її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поділяють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на: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біоетику, 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біоекологію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геоекологію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техноекологію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соціоекологію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 і космічну екологію.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Oksi\Downloads\екологія\Экология_картин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3" y="0"/>
            <a:ext cx="2470327" cy="247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ksi\Downloads\екологія\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34035"/>
            <a:ext cx="4283968" cy="392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Новости экологии на ECOport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6992"/>
            <a:ext cx="4283968" cy="35010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59309952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210</TotalTime>
  <Words>142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Spring</vt:lpstr>
      <vt:lpstr>Екологія як наука про довкілля.</vt:lpstr>
      <vt:lpstr>Слайд 2</vt:lpstr>
      <vt:lpstr>Еколо́гія  — наукова дисципліна, один з розділів біології, який досліджує взаємовідносини між біотичними та соціальними цілісностями та їхнім довкіллям.</vt:lpstr>
      <vt:lpstr>Екологія вивчає взаємовідносини організмів із довкіллям, досліджує структурно-функціональну організацію надорганізмових систем (популяцій, угруповань, екосистем, біосфери), виявляє механізми підтримання їх стійкості у просторі й часі.</vt:lpstr>
      <vt:lpstr>Об’єкт та предмет дослідження.</vt:lpstr>
      <vt:lpstr>Слайд 6</vt:lpstr>
      <vt:lpstr>Слайд 7</vt:lpstr>
      <vt:lpstr>Слайд 8</vt:lpstr>
      <vt:lpstr>Слайд 9</vt:lpstr>
      <vt:lpstr>Розділи сучасної екології</vt:lpstr>
      <vt:lpstr> Екологія - міждисциплінарна наука на перехресті біологічних та гуманітарних наук. Вона досліджує живі об’єкти та їх сукупність та визначає місце людини в природі, формує її світогляд та сприяє оптимізації розвитку соціальних та виробничих процесів.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Структура сучасної екології та її місце в системі наук</dc:title>
  <dc:creator>Oksi</dc:creator>
  <cp:lastModifiedBy>Beslam</cp:lastModifiedBy>
  <cp:revision>24</cp:revision>
  <dcterms:created xsi:type="dcterms:W3CDTF">2012-02-13T22:55:54Z</dcterms:created>
  <dcterms:modified xsi:type="dcterms:W3CDTF">2014-10-09T17:43:18Z</dcterms:modified>
</cp:coreProperties>
</file>