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2" r:id="rId18"/>
    <p:sldId id="283" r:id="rId19"/>
    <p:sldId id="28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C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B050"/>
            </a:gs>
            <a:gs pos="25000">
              <a:srgbClr val="00B050"/>
            </a:gs>
            <a:gs pos="25000">
              <a:srgbClr val="00B050"/>
            </a:gs>
            <a:gs pos="25000">
              <a:srgbClr val="00B050"/>
            </a:gs>
            <a:gs pos="25000">
              <a:srgbClr val="00B050"/>
            </a:gs>
            <a:gs pos="25000">
              <a:srgbClr val="00B050"/>
            </a:gs>
            <a:gs pos="100000">
              <a:srgbClr val="00B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643866" cy="1143000"/>
          </a:xfrm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D44C69"/>
                </a:solidFill>
              </a:rPr>
              <a:t>Англійський парк</a:t>
            </a:r>
            <a:endParaRPr lang="ru-RU" sz="6600" b="1" i="1" dirty="0">
              <a:solidFill>
                <a:srgbClr val="D44C69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D44C69"/>
                </a:solidFill>
              </a:rPr>
              <a:t>Софіївка</a:t>
            </a:r>
            <a:endParaRPr lang="ru-RU" sz="5400" b="1" i="1" dirty="0">
              <a:solidFill>
                <a:srgbClr val="D44C69"/>
              </a:solidFill>
            </a:endParaRPr>
          </a:p>
        </p:txBody>
      </p:sp>
      <p:pic>
        <p:nvPicPr>
          <p:cNvPr id="17410" name="Picture 2" descr="https://upload.wikimedia.org/wikipedia/commons/f/f8/Sofievka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89760" cy="4786346"/>
          </a:xfrm>
          <a:prstGeom prst="rect">
            <a:avLst/>
          </a:prstGeom>
          <a:noFill/>
        </p:spPr>
      </p:pic>
      <p:pic>
        <p:nvPicPr>
          <p:cNvPr id="17412" name="Picture 4" descr="https://upload.wikimedia.org/wikipedia/commons/1/16/Sofievka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76361"/>
            <a:ext cx="3554041" cy="47387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upload.wikimedia.org/wikipedia/commons/0/0b/Sofievka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950" y="928670"/>
            <a:ext cx="6401783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b/b8/Sofievka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44600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D44C69"/>
                </a:solidFill>
              </a:rPr>
              <a:t>Англійський сад в Мюнхені</a:t>
            </a:r>
            <a:endParaRPr lang="ru-RU" b="1" i="1" dirty="0">
              <a:solidFill>
                <a:srgbClr val="D44C69"/>
              </a:solidFill>
            </a:endParaRPr>
          </a:p>
        </p:txBody>
      </p:sp>
      <p:pic>
        <p:nvPicPr>
          <p:cNvPr id="14338" name="Picture 2" descr="https://upload.wikimedia.org/wikipedia/commons/thumb/9/92/Englischer_Garten_from_Monopteros.JPG/1280px-Englischer_Garten_from_Monopte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93183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d/d0/Englischer_garten_anfang.jpg/800px-Englischer_garten_anf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533565" cy="4714908"/>
          </a:xfrm>
          <a:prstGeom prst="rect">
            <a:avLst/>
          </a:prstGeom>
          <a:noFill/>
        </p:spPr>
      </p:pic>
      <p:pic>
        <p:nvPicPr>
          <p:cNvPr id="13316" name="Picture 4" descr="https://upload.wikimedia.org/wikipedia/commons/thumb/d/d2/Sckell-Denkmal_Englischer_Garten_Muenchen-1.jpg/640px-Sckell-Denkmal_Englischer_Garten_Muenche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714776" cy="50904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2/23/Kleinhessenloher_see_winter.JPG/1280px-Kleinhessenloher_see_wi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97" y="357167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4714884"/>
            <a:ext cx="5486400" cy="804862"/>
          </a:xfrm>
        </p:spPr>
        <p:txBody>
          <a:bodyPr/>
          <a:lstStyle/>
          <a:p>
            <a:r>
              <a:rPr lang="uk-UA" b="1" i="1" dirty="0" smtClean="0">
                <a:latin typeface="Century Schoolbook" pitchFamily="18" charset="0"/>
                <a:cs typeface="Arial" charset="0"/>
              </a:rPr>
              <a:t>Заміська резиденція Чарльза </a:t>
            </a:r>
            <a:r>
              <a:rPr lang="uk-UA" b="1" i="1" dirty="0" err="1" smtClean="0">
                <a:latin typeface="Century Schoolbook" pitchFamily="18" charset="0"/>
                <a:cs typeface="Arial" charset="0"/>
              </a:rPr>
              <a:t>Сеймура</a:t>
            </a:r>
            <a:r>
              <a:rPr lang="uk-UA" b="1" i="1" dirty="0" smtClean="0">
                <a:latin typeface="Century Schoolbook" pitchFamily="18" charset="0"/>
                <a:cs typeface="Arial" charset="0"/>
              </a:rPr>
              <a:t>, 6-го герцога </a:t>
            </a:r>
            <a:r>
              <a:rPr lang="uk-UA" b="1" i="1" dirty="0" err="1" smtClean="0">
                <a:latin typeface="Century Schoolbook" pitchFamily="18" charset="0"/>
                <a:cs typeface="Arial" charset="0"/>
              </a:rPr>
              <a:t>Самерсета</a:t>
            </a:r>
            <a:r>
              <a:rPr lang="uk-UA" b="1" i="1" dirty="0" smtClean="0">
                <a:latin typeface="Century Schoolbook" pitchFamily="18" charset="0"/>
                <a:cs typeface="Arial" charset="0"/>
              </a:rPr>
              <a:t>, яка розташована у </a:t>
            </a:r>
            <a:r>
              <a:rPr lang="uk-UA" b="1" i="1" dirty="0" err="1" smtClean="0">
                <a:latin typeface="Century Schoolbook" pitchFamily="18" charset="0"/>
                <a:cs typeface="Arial" charset="0"/>
              </a:rPr>
              <a:t>Петворт-хаусі</a:t>
            </a:r>
            <a:r>
              <a:rPr lang="uk-UA" b="1" i="1" dirty="0" smtClean="0">
                <a:latin typeface="Century Schoolbook" pitchFamily="18" charset="0"/>
                <a:cs typeface="Arial" charset="0"/>
              </a:rPr>
              <a:t>, побудована у 1688 </a:t>
            </a:r>
            <a:r>
              <a:rPr lang="uk-UA" b="1" i="1" dirty="0" smtClean="0">
                <a:latin typeface="Century Schoolbook" pitchFamily="18" charset="0"/>
                <a:cs typeface="Arial" charset="0"/>
              </a:rPr>
              <a:t>році.</a:t>
            </a:r>
            <a:endParaRPr lang="ru-RU" dirty="0"/>
          </a:p>
        </p:txBody>
      </p:sp>
      <p:pic>
        <p:nvPicPr>
          <p:cNvPr id="5" name="Picture 7" descr="Petworth_House,_Geograp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917" r="79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D44C69"/>
                </a:solidFill>
              </a:rPr>
              <a:t>Рідженс-парк</a:t>
            </a:r>
            <a:endParaRPr lang="ru-RU" dirty="0">
              <a:solidFill>
                <a:srgbClr val="D44C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Один з основних королівських парків Лондона –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Рідженс-парк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У давнину на його місці були мисливські угіддя Генріха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VIII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. Із включенням цих територій до міста у 1810-1820-ті роки тут було розбито парк за проектом Джона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Неша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.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Picture 8" descr="0012pc0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>
                <a:solidFill>
                  <a:srgbClr val="D44C69"/>
                </a:solidFill>
                <a:cs typeface="Arial" charset="0"/>
              </a:rPr>
              <a:t>Гайд-парк</a:t>
            </a:r>
            <a:endParaRPr lang="ru-RU" sz="4800" dirty="0">
              <a:solidFill>
                <a:srgbClr val="D44C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sz="36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Гайд-парк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– улюблене місце відпочинку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лондонців.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Це місце проведення всіляких заходів,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урочистостей.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До  принад парку належить озеро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Серпентайн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, у якому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дорзволено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купатись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та однойменна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галерея.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ru-RU" b="1" i="1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Picture 8" descr="7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62752"/>
            <a:ext cx="4038600" cy="26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erpentine-morgen-768x5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23590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2009-Serpentine-Gallery-Pavilion-in-London-Hyde-Park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6850" y="3467100"/>
            <a:ext cx="4708554" cy="3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Англійський</a:t>
            </a:r>
            <a:r>
              <a:rPr lang="ru-RU" i="1" dirty="0" smtClean="0">
                <a:solidFill>
                  <a:srgbClr val="FF0000"/>
                </a:solidFill>
              </a:rPr>
              <a:t> парк </a:t>
            </a:r>
            <a:r>
              <a:rPr lang="ru-RU" dirty="0" smtClean="0"/>
              <a:t>–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ландшафтного парку.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довгасту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– </a:t>
            </a:r>
            <a:r>
              <a:rPr lang="ru-RU" dirty="0" err="1" smtClean="0"/>
              <a:t>річка</a:t>
            </a:r>
            <a:r>
              <a:rPr lang="ru-RU" dirty="0" smtClean="0"/>
              <a:t>, </a:t>
            </a:r>
            <a:r>
              <a:rPr lang="ru-RU" dirty="0" err="1" smtClean="0"/>
              <a:t>звивисте</a:t>
            </a:r>
            <a:r>
              <a:rPr lang="ru-RU" dirty="0" smtClean="0"/>
              <a:t> озеро </a:t>
            </a:r>
            <a:r>
              <a:rPr lang="ru-RU" dirty="0" err="1" smtClean="0"/>
              <a:t>чи</a:t>
            </a:r>
            <a:r>
              <a:rPr lang="ru-RU" dirty="0" smtClean="0"/>
              <a:t> великий ставок,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луги</a:t>
            </a:r>
            <a:r>
              <a:rPr lang="ru-RU" dirty="0" smtClean="0"/>
              <a:t> на </a:t>
            </a:r>
            <a:r>
              <a:rPr lang="ru-RU" dirty="0" err="1" smtClean="0"/>
              <a:t>ледь</a:t>
            </a:r>
            <a:r>
              <a:rPr lang="ru-RU" dirty="0" smtClean="0"/>
              <a:t> </a:t>
            </a:r>
            <a:r>
              <a:rPr lang="ru-RU" dirty="0" err="1" smtClean="0"/>
              <a:t>хвилястому</a:t>
            </a:r>
            <a:r>
              <a:rPr lang="ru-RU" dirty="0" smtClean="0"/>
              <a:t> </a:t>
            </a:r>
            <a:r>
              <a:rPr lang="ru-RU" dirty="0" err="1" smtClean="0"/>
              <a:t>ґрунті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тінисті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дерев.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  <a:effectLst>
            <a:outerShdw blurRad="50800" dist="50800" dir="5400000" algn="ctr" rotWithShape="0">
              <a:srgbClr val="000000">
                <a:alpha val="82000"/>
              </a:srgbClr>
            </a:outerShdw>
          </a:effectLst>
        </p:spPr>
        <p:txBody>
          <a:bodyPr/>
          <a:lstStyle/>
          <a:p>
            <a:r>
              <a:rPr lang="uk-UA" b="1" i="1" dirty="0" smtClean="0">
                <a:solidFill>
                  <a:srgbClr val="D44C69"/>
                </a:solidFill>
              </a:rPr>
              <a:t>Майстри англійських парків</a:t>
            </a:r>
            <a:endParaRPr lang="ru-RU" b="1" i="1" dirty="0">
              <a:solidFill>
                <a:srgbClr val="D44C69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D44C69"/>
                </a:solidFill>
              </a:rPr>
              <a:t>Вільям </a:t>
            </a:r>
            <a:r>
              <a:rPr lang="uk-UA" sz="4800" dirty="0" err="1" smtClean="0">
                <a:solidFill>
                  <a:srgbClr val="D44C69"/>
                </a:solidFill>
              </a:rPr>
              <a:t>Кент</a:t>
            </a:r>
            <a:endParaRPr lang="ru-RU" sz="4800" dirty="0">
              <a:solidFill>
                <a:srgbClr val="D44C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Вільям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Кент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(1685-1748) – англійський ландшафтний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архітектор.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Автор грандіозного регулярного парку Англії –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Стоу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(у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Букінгемпширі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).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Щоб надати парку руху і драматичності,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Кент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оздобив його альтанками, алеями, каскадами, низькими огорожами,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траншеями.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cs typeface="Arial" charset="0"/>
            </a:endParaRPr>
          </a:p>
          <a:p>
            <a:endParaRPr lang="ru-RU" b="1" i="1" dirty="0" smtClean="0">
              <a:latin typeface="Bookman Old Style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Picture 5" descr="24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456264" cy="42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70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262438" cy="40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000013063_apa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38650"/>
            <a:ext cx="6599237" cy="22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D44C69"/>
                </a:solidFill>
              </a:rPr>
              <a:t>Ланселот</a:t>
            </a:r>
            <a:r>
              <a:rPr lang="uk-UA" dirty="0" smtClean="0">
                <a:solidFill>
                  <a:srgbClr val="D44C69"/>
                </a:solidFill>
              </a:rPr>
              <a:t> Браун</a:t>
            </a:r>
            <a:endParaRPr lang="ru-RU" dirty="0">
              <a:solidFill>
                <a:srgbClr val="D44C6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Для майстра характерні спрощення структури парку завдяки відмові від геометричних ліній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алей.У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садах Брауна рясніють штучні канали,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замасковіні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 під зарослі очеретом 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річечки.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5" descr="26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434925" cy="430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5918" y="614364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14480" y="4714884"/>
            <a:ext cx="5486400" cy="804862"/>
          </a:xfrm>
        </p:spPr>
        <p:txBody>
          <a:bodyPr/>
          <a:lstStyle/>
          <a:p>
            <a:r>
              <a:rPr lang="uk-UA" b="1" dirty="0" err="1" smtClean="0"/>
              <a:t>Чатсворт-хаус</a:t>
            </a:r>
            <a:r>
              <a:rPr lang="uk-UA" b="1" dirty="0" smtClean="0"/>
              <a:t>(</a:t>
            </a:r>
            <a:r>
              <a:rPr lang="uk-UA" b="1" dirty="0" err="1" smtClean="0"/>
              <a:t>Дербішир</a:t>
            </a:r>
            <a:r>
              <a:rPr lang="uk-UA" b="1" dirty="0" smtClean="0"/>
              <a:t>,1761 р.)</a:t>
            </a:r>
            <a:endParaRPr lang="ru-RU" b="1" dirty="0"/>
          </a:p>
        </p:txBody>
      </p:sp>
      <p:pic>
        <p:nvPicPr>
          <p:cNvPr id="9" name="Picture 6" descr="21-we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D44C69"/>
                </a:solidFill>
              </a:rPr>
              <a:t>Хамфрі</a:t>
            </a:r>
            <a:r>
              <a:rPr lang="uk-UA" dirty="0" smtClean="0">
                <a:solidFill>
                  <a:srgbClr val="D44C69"/>
                </a:solidFill>
              </a:rPr>
              <a:t> </a:t>
            </a:r>
            <a:r>
              <a:rPr lang="uk-UA" dirty="0" err="1" smtClean="0">
                <a:solidFill>
                  <a:srgbClr val="D44C69"/>
                </a:solidFill>
              </a:rPr>
              <a:t>Рептон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Гамфрі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Рептон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схвалював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повну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відмову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багатої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практики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садів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бароко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Для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привабливими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оголені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фасади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садибних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осель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часто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побудованих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посередніми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архітекторами.Він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залишав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регулярне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планування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поблизу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осель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З арсеналу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бароко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залишив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терас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балюстрад,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паркових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сходинок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різного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типу.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урізноманітнювало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паркове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середовище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збагачувало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середовище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збідніле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принципів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стилістики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класицизму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7" descr="https://upload.wikimedia.org/wikipedia/commons/thumb/a/a4/Portrait_of_Humphry_Repton.jpg/800px-Portrait_of_Humphry_Rep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5026" y="1600200"/>
            <a:ext cx="388494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85918" y="4714884"/>
            <a:ext cx="5486400" cy="804862"/>
          </a:xfrm>
        </p:spPr>
        <p:txBody>
          <a:bodyPr/>
          <a:lstStyle/>
          <a:p>
            <a:r>
              <a:rPr lang="ru-RU" b="1" dirty="0" err="1" smtClean="0"/>
              <a:t>Йоркширський</a:t>
            </a:r>
            <a:r>
              <a:rPr lang="ru-RU" b="1" dirty="0" smtClean="0"/>
              <a:t> </a:t>
            </a:r>
            <a:r>
              <a:rPr lang="ru-RU" b="1" dirty="0" err="1" smtClean="0"/>
              <a:t>краєвид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перепланування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Рептоном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126" name="Picture 6" descr="https://upload.wikimedia.org/wikipedia/commons/thumb/5/53/Humphry_Repton01.jpg/1280px-Humphry_Repton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85" r="108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1143000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r>
              <a:rPr lang="uk-UA" b="1" i="1" dirty="0" smtClean="0">
                <a:solidFill>
                  <a:srgbClr val="D44C69"/>
                </a:solidFill>
              </a:rPr>
              <a:t>Дякую за увагу</a:t>
            </a:r>
            <a:endParaRPr lang="ru-RU" b="1" i="1" dirty="0">
              <a:solidFill>
                <a:srgbClr val="D44C69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7158" y="785794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Британії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 1770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вийшла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друку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книга державного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діяча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Томаса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Вейтлі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« 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Нариси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сучасне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садівництво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ілюстровані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описами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». Томас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Вейтлі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не давав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настанов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створити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газони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ставки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павільйони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саду.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зажадав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нову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теорію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психологічного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 саду.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Вейтлі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поділяв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пейзажні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сади на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сади-картини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сади - 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характери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6" descr="1075756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42107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643998" cy="92869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У планування садів Англії часто вводили різні лабіринти.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5" descr="labirint_sadovoparkoviy_landshaft_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  <a:cs typeface="Arial" charset="0"/>
              </a:rPr>
              <a:t>У пейзажних садах Британії не відмовляються від будівництва окремих </a:t>
            </a:r>
            <a:r>
              <a:rPr lang="uk-UA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  <a:cs typeface="Arial" charset="0"/>
              </a:rPr>
              <a:t>павільонів</a:t>
            </a: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  <a:cs typeface="Arial" charset="0"/>
              </a:rPr>
              <a:t>, мостів, штучних ставків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Содержимое 6" descr="https://upload.wikimedia.org/wikipedia/commons/f/f4/Cast-iron_Bridg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525963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entury Schoolbook" pitchFamily="18" charset="0"/>
                <a:cs typeface="Arial" charset="0"/>
              </a:rPr>
              <a:t>Він значно дешевший, ніж французький, не потребує садівників і копіює форми навколишнього краєвиду</a:t>
            </a:r>
            <a:endParaRPr lang="ru-RU" b="1" i="1" dirty="0" smtClean="0">
              <a:solidFill>
                <a:schemeClr val="accent3">
                  <a:lumMod val="20000"/>
                  <a:lumOff val="80000"/>
                </a:schemeClr>
              </a:solidFill>
              <a:latin typeface="Century Schoolbook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10" name="Picture 9" descr="12335261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7356" y="0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4786322"/>
            <a:ext cx="5486400" cy="500066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Пейзажний</a:t>
            </a:r>
            <a:r>
              <a:rPr lang="ru-RU" b="1" dirty="0" smtClean="0"/>
              <a:t> парк </a:t>
            </a:r>
            <a:r>
              <a:rPr lang="ru-RU" b="1" dirty="0" err="1" smtClean="0"/>
              <a:t>біля</a:t>
            </a:r>
            <a:r>
              <a:rPr lang="ru-RU" b="1" dirty="0" smtClean="0"/>
              <a:t>  </a:t>
            </a:r>
            <a:r>
              <a:rPr lang="ru-RU" b="1" dirty="0" err="1" smtClean="0"/>
              <a:t>Воронцовського</a:t>
            </a:r>
            <a:r>
              <a:rPr lang="ru-RU" b="1" dirty="0" smtClean="0"/>
              <a:t> палацу, </a:t>
            </a:r>
            <a:r>
              <a:rPr lang="ru-RU" b="1" dirty="0" err="1" smtClean="0"/>
              <a:t>місто</a:t>
            </a:r>
            <a:r>
              <a:rPr lang="ru-RU" b="1" dirty="0" smtClean="0"/>
              <a:t> Алупка, АР </a:t>
            </a:r>
            <a:r>
              <a:rPr lang="ru-RU" b="1" dirty="0" err="1" smtClean="0"/>
              <a:t>Крим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8" name="Рисунок 7" descr="https://upload.wikimedia.org/wikipedia/commons/thumb/a/a2/Vorontsovsky_palace_seaside.JPG/1280px-Vorontsovsky_palace_seaside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480" y="6291262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714480" y="4714884"/>
            <a:ext cx="5486400" cy="804862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err="1" smtClean="0"/>
              <a:t>Пейзажний</a:t>
            </a:r>
            <a:r>
              <a:rPr lang="ru-RU" b="1" dirty="0" smtClean="0"/>
              <a:t> парк </a:t>
            </a:r>
            <a:r>
              <a:rPr lang="ru-RU" b="1" dirty="0" err="1" smtClean="0"/>
              <a:t>Ерменонвіль.Франція</a:t>
            </a:r>
            <a:endParaRPr lang="ru-RU" b="1" dirty="0"/>
          </a:p>
        </p:txBody>
      </p:sp>
      <p:pic>
        <p:nvPicPr>
          <p:cNvPr id="5" name="Рисунок 4" descr="https://upload.wikimedia.org/wikipedia/commons/thumb/a/a5/Erm16.JPG/1280px-Erm16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85918" y="4714884"/>
            <a:ext cx="5486400" cy="814374"/>
          </a:xfrm>
        </p:spPr>
        <p:txBody>
          <a:bodyPr/>
          <a:lstStyle/>
          <a:p>
            <a:r>
              <a:rPr lang="ru-RU" b="1" dirty="0" err="1" smtClean="0"/>
              <a:t>Осінь</a:t>
            </a:r>
            <a:r>
              <a:rPr lang="ru-RU" b="1" dirty="0" smtClean="0"/>
              <a:t> в пейзажному парку </a:t>
            </a:r>
            <a:r>
              <a:rPr lang="ru-RU" b="1" dirty="0" err="1" smtClean="0"/>
              <a:t>Павловська</a:t>
            </a:r>
            <a:r>
              <a:rPr lang="ru-RU" b="1" dirty="0" smtClean="0"/>
              <a:t>(</a:t>
            </a:r>
            <a:r>
              <a:rPr lang="ru-RU" b="1" dirty="0" err="1" smtClean="0"/>
              <a:t>палацове</a:t>
            </a:r>
            <a:r>
              <a:rPr lang="ru-RU" b="1" dirty="0" smtClean="0"/>
              <a:t> </a:t>
            </a:r>
            <a:r>
              <a:rPr lang="ru-RU" b="1" dirty="0" err="1" smtClean="0"/>
              <a:t>передмістя</a:t>
            </a:r>
            <a:r>
              <a:rPr lang="ru-RU" b="1" dirty="0" smtClean="0"/>
              <a:t> Петербурга).</a:t>
            </a:r>
            <a:endParaRPr lang="ru-RU" b="1" dirty="0"/>
          </a:p>
        </p:txBody>
      </p:sp>
      <p:pic>
        <p:nvPicPr>
          <p:cNvPr id="8" name="Рисунок 7" descr="https://upload.wikimedia.org/wikipedia/commons/thumb/e/e6/Autumn_and_yellow_birch_and_still_river_Pavlovsk.jpg/1280px-Autumn_and_yellow_birch_and_still_river_Pavlovsk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312</Words>
  <PresentationFormat>Экран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Англійський парк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Софіївка</vt:lpstr>
      <vt:lpstr>Слайд 11</vt:lpstr>
      <vt:lpstr>Слайд 12</vt:lpstr>
      <vt:lpstr>Англійський сад в Мюнхені</vt:lpstr>
      <vt:lpstr>Слайд 14</vt:lpstr>
      <vt:lpstr>Слайд 15</vt:lpstr>
      <vt:lpstr>Слайд 16</vt:lpstr>
      <vt:lpstr>Рідженс-парк</vt:lpstr>
      <vt:lpstr>Гайд-парк</vt:lpstr>
      <vt:lpstr>Слайд 19</vt:lpstr>
      <vt:lpstr>Майстри англійських парків</vt:lpstr>
      <vt:lpstr>Вільям Кент</vt:lpstr>
      <vt:lpstr>Слайд 22</vt:lpstr>
      <vt:lpstr>Ланселот Браун</vt:lpstr>
      <vt:lpstr>Слайд 24</vt:lpstr>
      <vt:lpstr>Хамфрі Рептон </vt:lpstr>
      <vt:lpstr>Слайд 26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2014-10-28T19:53:21Z</dcterms:modified>
</cp:coreProperties>
</file>