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B000C-9E95-4AB6-A0E9-0B06099652FD}" type="datetimeFigureOut">
              <a:rPr lang="fr-FR"/>
              <a:pPr>
                <a:defRPr/>
              </a:pPr>
              <a:t>19/10/2012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E708F-AA30-4F76-8917-32C42701804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40CDC-2C89-40BC-9640-32C9EF984100}" type="datetimeFigureOut">
              <a:rPr lang="fr-FR"/>
              <a:pPr>
                <a:defRPr/>
              </a:pPr>
              <a:t>19/10/2012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55879-B0EC-4D10-A9E6-A8E574C82D2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A7899-B8F9-4AE6-9054-D285DC344E54}" type="datetimeFigureOut">
              <a:rPr lang="fr-FR"/>
              <a:pPr>
                <a:defRPr/>
              </a:pPr>
              <a:t>19/10/2012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37367-D271-4FA5-BE83-E61DFF526D0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BEBE8-CB1E-4B5F-89C7-E6B9E32D900D}" type="datetimeFigureOut">
              <a:rPr lang="fr-FR"/>
              <a:pPr>
                <a:defRPr/>
              </a:pPr>
              <a:t>19/10/2012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DCD2E-6900-45FA-A784-8E66145255F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98FC4-8CCE-4C9B-8D49-D1113FD91DB6}" type="datetimeFigureOut">
              <a:rPr lang="fr-FR"/>
              <a:pPr>
                <a:defRPr/>
              </a:pPr>
              <a:t>19/10/2012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40784-DA04-48EB-9B38-4B2426F561F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3DDC5-FC2F-40A4-98E9-1C01100F647C}" type="datetimeFigureOut">
              <a:rPr lang="fr-FR"/>
              <a:pPr>
                <a:defRPr/>
              </a:pPr>
              <a:t>19/10/2012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A32FD-2A8C-410C-A44A-4ACBEA7E3BD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66AC2-E622-441D-B05F-B54386E3EDAA}" type="datetimeFigureOut">
              <a:rPr lang="fr-FR"/>
              <a:pPr>
                <a:defRPr/>
              </a:pPr>
              <a:t>19/10/2012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58E76-9DFD-4415-9B7F-744DB3D0303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94365-3959-4EF3-89EC-10CD37F4F754}" type="datetimeFigureOut">
              <a:rPr lang="fr-FR"/>
              <a:pPr>
                <a:defRPr/>
              </a:pPr>
              <a:t>19/10/2012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01B5F-6428-46C8-B5A4-CDD49BCD848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10378-9ABB-45B3-AD9C-6ACE6DD77B0B}" type="datetimeFigureOut">
              <a:rPr lang="fr-FR"/>
              <a:pPr>
                <a:defRPr/>
              </a:pPr>
              <a:t>19/10/2012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4D002-ED2F-4D33-909F-A4EF384F93B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F3CBA-344B-4CD3-9A97-C994B3E496E9}" type="datetimeFigureOut">
              <a:rPr lang="fr-FR"/>
              <a:pPr>
                <a:defRPr/>
              </a:pPr>
              <a:t>19/10/2012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A4DDA-27D2-4257-AEBE-BB15E68D808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93EBA-C99F-44F8-BC0B-BED0CA8CD9DC}" type="datetimeFigureOut">
              <a:rPr lang="fr-FR"/>
              <a:pPr>
                <a:defRPr/>
              </a:pPr>
              <a:t>19/10/2012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72BB9-12EA-4667-AD0D-A3BC41A0238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A026086-6F9B-4D1C-9AE4-5068251C7A77}" type="datetimeFigureOut">
              <a:rPr lang="fr-FR"/>
              <a:pPr>
                <a:defRPr/>
              </a:pPr>
              <a:t>19/10/2012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4529F52-3BBB-48D2-8429-4BE32E1EB9B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714348" y="1214422"/>
            <a:ext cx="7772400" cy="1470025"/>
          </a:xfrm>
        </p:spPr>
        <p:txBody>
          <a:bodyPr/>
          <a:lstStyle/>
          <a:p>
            <a:r>
              <a:rPr lang="ru-RU" sz="6000" dirty="0" smtClean="0">
                <a:solidFill>
                  <a:schemeClr val="bg1"/>
                </a:solidFill>
              </a:rPr>
              <a:t>Виды противогазов</a:t>
            </a:r>
            <a:endParaRPr lang="fr-FR" sz="6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488" y="285728"/>
            <a:ext cx="6686550" cy="1143000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Противогаз ГП-5 </a:t>
            </a:r>
            <a:endParaRPr lang="fr-FR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Содержимое 3" descr="гп5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14480" y="1714488"/>
            <a:ext cx="3010217" cy="3794392"/>
          </a:xfrm>
        </p:spPr>
      </p:pic>
      <p:sp>
        <p:nvSpPr>
          <p:cNvPr id="5" name="Прямоугольник 4"/>
          <p:cNvSpPr/>
          <p:nvPr/>
        </p:nvSpPr>
        <p:spPr>
          <a:xfrm>
            <a:off x="5072066" y="1428736"/>
            <a:ext cx="407193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Противогаз ГП-5 предназначен для защиты органов дыхания, зрения и лица человека от отравляющих веществ (ОВ), радиоактивной пыли (РП), биологических аэрозолей (БА) и других вредных примесей. Значительно отличается от предыдущих моделей удобством лицевой части, имеет более совершенную переговорную мембрану и более надёжную систему клапанов вдоха и выдоха. Форма их лепестков обеспечивает более быстрое и надёжное запирание камер клапанной коробки, а также не допускает их деформации в процессе старения. Независимый обтюратор позволяет находиться в противогазе значительное время без появления неприятных ощущений, оказывая меньшее давление на лицо, и обеспечивает надёжную герметизацию </a:t>
            </a:r>
            <a:r>
              <a:rPr lang="ru-RU" sz="1400" dirty="0" err="1"/>
              <a:t>подмасочного</a:t>
            </a:r>
            <a:r>
              <a:rPr lang="ru-RU" sz="1400" dirty="0"/>
              <a:t> пространства даже в случае повреждения ремней наголовника. Обеспечивает меньшее сопротивление дыханию и более высокую степень защиты.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900988" cy="1143000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Противогаз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ГП-7 </a:t>
            </a:r>
            <a:endParaRPr lang="fr-FR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Содержимое 3" descr="GP7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286380" y="2071678"/>
            <a:ext cx="3394472" cy="4525963"/>
          </a:xfrm>
        </p:spPr>
      </p:pic>
      <p:sp>
        <p:nvSpPr>
          <p:cNvPr id="5" name="Прямоугольник 4"/>
          <p:cNvSpPr/>
          <p:nvPr/>
        </p:nvSpPr>
        <p:spPr>
          <a:xfrm>
            <a:off x="642910" y="1857364"/>
            <a:ext cx="414340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Противогаз ГП-7 предназначен для защиты органов дыхания, зрения и лица человека от отравляющих веществ (ОВ), радиоактивной пыли (РП), биологических аэрозолей (БА) и других вредных примесей. Значительно отличается от предыдущих моделей удобством лицевой части, имеет более совершенную переговорную мембрану и более надёжную систему клапанов вдоха и выдоха. Форма их лепестков обеспечивает более быстрое и надёжное запирание камер клапанной коробки, а также не допускает их деформации в процессе старения. Независимый обтюратор позволяет находиться в противогазе значительное время без появления неприятных ощущений, оказывая меньшее давление на лицо, и обеспечивает надёжную герметизацию </a:t>
            </a:r>
            <a:r>
              <a:rPr lang="ru-RU" sz="1400" dirty="0" err="1"/>
              <a:t>подмасочного</a:t>
            </a:r>
            <a:r>
              <a:rPr lang="ru-RU" sz="1400" dirty="0"/>
              <a:t> пространства даже в случае повреждения ремней наголовника. Обеспечивает меньшее сопротивление дыханию и более высокую степень защиты.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3108" y="285728"/>
            <a:ext cx="6858048" cy="1143000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Гражданский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противогаз ГП-7ВМ </a:t>
            </a:r>
            <a:endParaRPr lang="fr-FR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43042" y="2143116"/>
            <a:ext cx="3286148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Противогаз ГП-7ВМ (ГП-7ВМт) предназначен для защиты: — от веществ </a:t>
            </a:r>
            <a:r>
              <a:rPr lang="ru-RU" sz="1400" dirty="0" err="1"/>
              <a:t>нервно-паралитического</a:t>
            </a:r>
            <a:r>
              <a:rPr lang="ru-RU" sz="1400" dirty="0"/>
              <a:t> действия (типа зарин, зоман и др.), — от веществ </a:t>
            </a:r>
            <a:r>
              <a:rPr lang="ru-RU" sz="1400" dirty="0" err="1"/>
              <a:t>общеядовитого</a:t>
            </a:r>
            <a:r>
              <a:rPr lang="ru-RU" sz="1400" dirty="0"/>
              <a:t> действия (типа хлорциан, синильная кислота и др.), — от радиоактивных веществ (типа йодистый метил и др.) с временем защитного действия до 6 часов; — от капель отравляющих веществ кожно-нарывного действия (типа иприт и др.) с временем защитного действия до 2 </a:t>
            </a:r>
            <a:r>
              <a:rPr lang="ru-RU" sz="1400" dirty="0" err="1" smtClean="0"/>
              <a:t>часов.Противогаз</a:t>
            </a:r>
            <a:r>
              <a:rPr lang="ru-RU" sz="1400" dirty="0" smtClean="0"/>
              <a:t> </a:t>
            </a:r>
            <a:r>
              <a:rPr lang="ru-RU" sz="1400" dirty="0"/>
              <a:t>не защищает от угарного газа, а также низкокипящих органических веществ, таких как метан, этан, бутан, ацетилен и др.</a:t>
            </a:r>
          </a:p>
        </p:txBody>
      </p:sp>
      <p:pic>
        <p:nvPicPr>
          <p:cNvPr id="10" name="Содержимое 9" descr="Гражданский противогаз ГП-7ВМ.jpe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072066" y="1785926"/>
            <a:ext cx="3814770" cy="381477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900988" cy="1143000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Противогаз ВК</a:t>
            </a:r>
            <a:endParaRPr lang="fr-FR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Содержимое 3" descr="GP7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286380" y="2071678"/>
            <a:ext cx="3394472" cy="4525963"/>
          </a:xfrm>
        </p:spPr>
      </p:pic>
      <p:sp>
        <p:nvSpPr>
          <p:cNvPr id="5" name="Прямоугольник 4"/>
          <p:cNvSpPr/>
          <p:nvPr/>
        </p:nvSpPr>
        <p:spPr>
          <a:xfrm>
            <a:off x="642910" y="1857364"/>
            <a:ext cx="41434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Противогаз фильтрующий ВК большого габарита предназначен для защиты органов дыхания, глаз и кожи лица человека от </a:t>
            </a:r>
            <a:r>
              <a:rPr lang="ru-RU" sz="1400" dirty="0" err="1"/>
              <a:t>паро</a:t>
            </a:r>
            <a:r>
              <a:rPr lang="ru-RU" sz="1400" dirty="0"/>
              <a:t>- газообразных вредных примесей и аэрозолей, присутствующих в воздухе, при объемной доле свободного кислорода в воздухе не менее 18%. Применяется для защиты формирований МЧС России, населения, детей дошкольного и школьного возраста, промышленного персонала в условиях чрезвычайных ситуаций от отравляющих веществ, вредных бактериальных (биологических) веществ, присутствующих в воздухе, опасных для здоровья и жизни химических веществ (аммиака, </a:t>
            </a:r>
            <a:r>
              <a:rPr lang="ru-RU" sz="1400" dirty="0" err="1"/>
              <a:t>диметиламина</a:t>
            </a:r>
            <a:r>
              <a:rPr lang="ru-RU" sz="1400" dirty="0"/>
              <a:t>, нитробензола, сероуглерода, </a:t>
            </a:r>
            <a:r>
              <a:rPr lang="ru-RU" sz="1400" dirty="0" err="1"/>
              <a:t>тетраэтилсвинеца</a:t>
            </a:r>
            <a:r>
              <a:rPr lang="ru-RU" sz="1400" dirty="0"/>
              <a:t>, фенола, </a:t>
            </a:r>
            <a:r>
              <a:rPr lang="ru-RU" sz="1400" dirty="0" err="1"/>
              <a:t>цианводорода</a:t>
            </a:r>
            <a:r>
              <a:rPr lang="ru-RU" sz="1400" dirty="0"/>
              <a:t>, фурфурола, фосгена, </a:t>
            </a:r>
            <a:r>
              <a:rPr lang="ru-RU" sz="1400" dirty="0" err="1"/>
              <a:t>этил-меркаптана</a:t>
            </a:r>
            <a:r>
              <a:rPr lang="ru-RU" sz="1400" dirty="0"/>
              <a:t>, хлора, хлорциана, хлористого водорода, гидрида серы, диоксида серы, бензола и др.).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3108" y="142852"/>
            <a:ext cx="6858048" cy="1143000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Гражданский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противогаз ГП-7ВМ</a:t>
            </a:r>
            <a:endParaRPr lang="fr-FR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43042" y="1571612"/>
            <a:ext cx="378621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Противогаз ГП-7ВМ (ГП-7ВМт) состоит из маски </a:t>
            </a:r>
            <a:r>
              <a:rPr lang="ru-RU" sz="1200" dirty="0" err="1"/>
              <a:t>МГП-ВМсупер</a:t>
            </a:r>
            <a:r>
              <a:rPr lang="ru-RU" sz="1200" dirty="0"/>
              <a:t>, коробки ГП-7к, утеплительной манжеты, </a:t>
            </a:r>
            <a:r>
              <a:rPr lang="ru-RU" sz="1200" dirty="0" err="1"/>
              <a:t>незапотевающей</a:t>
            </a:r>
            <a:r>
              <a:rPr lang="ru-RU" sz="1200" dirty="0"/>
              <a:t> пленки, сумки. Предназначен для защиты органов дыхания, глаз и лица человека от отравляющих и радиоактивных веществ в виде паров и аэрозолей, бактериальных (биологических) средств, присутствующих в воздухе. Маска </a:t>
            </a:r>
            <a:r>
              <a:rPr lang="ru-RU" sz="1200" dirty="0" err="1"/>
              <a:t>МГП-ВМсупер</a:t>
            </a:r>
            <a:r>
              <a:rPr lang="ru-RU" sz="1200" dirty="0"/>
              <a:t> выпускается 3-х ростов и имеет переговорное устройство, позволяющее вести переговоры с применением технических </a:t>
            </a:r>
            <a:r>
              <a:rPr lang="ru-RU" sz="1200" dirty="0" err="1"/>
              <a:t>средств,имеет</a:t>
            </a:r>
            <a:r>
              <a:rPr lang="ru-RU" sz="1200" dirty="0"/>
              <a:t> питьевое устройство которое </a:t>
            </a:r>
            <a:r>
              <a:rPr lang="ru-RU" sz="1200" dirty="0" err="1"/>
              <a:t>беспечивает</a:t>
            </a:r>
            <a:r>
              <a:rPr lang="ru-RU" sz="1200" dirty="0"/>
              <a:t> возможность приема воды из фляги во время работы в противогазе в зараженной атмосфере, а также дает возможность прикреплять коробку ФПК как слева, так и справа (путем перестановки седловины и заглушки). Применение </a:t>
            </a:r>
            <a:r>
              <a:rPr lang="ru-RU" sz="1200" dirty="0" err="1"/>
              <a:t>незапотевающих</a:t>
            </a:r>
            <a:r>
              <a:rPr lang="ru-RU" sz="1200" dirty="0"/>
              <a:t> пленок, а при отрицательных температурах и утеплительных </a:t>
            </a:r>
            <a:r>
              <a:rPr lang="ru-RU" sz="1200" dirty="0" err="1"/>
              <a:t>менжет</a:t>
            </a:r>
            <a:r>
              <a:rPr lang="ru-RU" sz="1200" dirty="0"/>
              <a:t>, сохраняет прозрачность стекол в течение всего времени работ в противогазе при любой физической нагрузке. 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>Фляга в комплект противогаза не входит, но может быть поставлена по требованию заказчика. </a:t>
            </a:r>
          </a:p>
        </p:txBody>
      </p:sp>
      <p:pic>
        <p:nvPicPr>
          <p:cNvPr id="6" name="Содержимое 5" descr="Гражданский противогаз ГП-7ВМ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286380" y="1714488"/>
            <a:ext cx="3857620" cy="385762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1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119</Template>
  <TotalTime>14</TotalTime>
  <Words>609</Words>
  <Application>Microsoft Office PowerPoint</Application>
  <PresentationFormat>Экран (4:3)</PresentationFormat>
  <Paragraphs>11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Calibri</vt:lpstr>
      <vt:lpstr>Arial</vt:lpstr>
      <vt:lpstr>119</vt:lpstr>
      <vt:lpstr>Виды противогазов</vt:lpstr>
      <vt:lpstr>Противогаз ГП-5 </vt:lpstr>
      <vt:lpstr>Противогаз ГП-7 </vt:lpstr>
      <vt:lpstr>Гражданский противогаз ГП-7ВМ </vt:lpstr>
      <vt:lpstr>Противогаз ВК</vt:lpstr>
      <vt:lpstr>Гражданский противогаз ГП-7ВМ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Виды противогазов</dc:title>
  <dc:creator>карина</dc:creator>
  <cp:lastModifiedBy>карина</cp:lastModifiedBy>
  <cp:revision>2</cp:revision>
  <dcterms:created xsi:type="dcterms:W3CDTF">2012-10-19T11:41:40Z</dcterms:created>
  <dcterms:modified xsi:type="dcterms:W3CDTF">2012-10-19T11:55:41Z</dcterms:modified>
</cp:coreProperties>
</file>