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8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358B5-43B7-4F6B-B1EB-0473B671BF4D}" type="datetimeFigureOut">
              <a:rPr lang="fr-FR"/>
              <a:pPr>
                <a:defRPr/>
              </a:pPr>
              <a:t>03/02/2013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481D4-948E-4707-8FD8-CBA91EAEAEA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289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29356-EB33-420E-9875-80448686A7DD}" type="datetimeFigureOut">
              <a:rPr lang="fr-FR"/>
              <a:pPr>
                <a:defRPr/>
              </a:pPr>
              <a:t>03/02/2013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F72B4-B440-4C64-AD02-5C304DE8757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031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DAF30-2060-48E5-87DD-18CA6E53AB55}" type="datetimeFigureOut">
              <a:rPr lang="fr-FR"/>
              <a:pPr>
                <a:defRPr/>
              </a:pPr>
              <a:t>03/02/2013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401E5-E2E0-4DD6-845A-7099BF4E1FE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704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358B5-43B7-4F6B-B1EB-0473B671BF4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481D4-948E-4707-8FD8-CBA91EAEAEA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962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A5204-ED53-4B74-AC18-289C773BA7A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5B01C-5905-4D63-84FB-E92B1B1A796E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541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427E5-E78C-4990-988B-4CBF9322BEC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30B35-E50E-4D46-935F-EE132D85EEE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358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EEDC9-24E4-43B3-93E8-3A78CFF42AC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19EA9-5BBB-4DA9-80AD-D049BEACB323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739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D2576-F208-49F7-B158-C55FC75C050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AA0FA-97B2-4504-BAD4-4BFF63E7B1CE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23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9F62A-F111-49A1-AC0C-C00B1EFA840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C7389-2EDE-44F5-9543-C058E3C21780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67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AF3BE-374C-49DB-802E-C7BC4A37608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DB33B-E948-4FB4-A855-020A0111B46E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305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AFAAA-7BA7-4584-BA77-FD0CA462149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710EA-2339-4C1F-8661-E6589428FDC2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56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A5204-ED53-4B74-AC18-289C773BA7AC}" type="datetimeFigureOut">
              <a:rPr lang="fr-FR"/>
              <a:pPr>
                <a:defRPr/>
              </a:pPr>
              <a:t>03/02/2013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5B01C-5905-4D63-84FB-E92B1B1A796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34585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D6DD6-16E7-4C05-BAF0-60BE239F8A9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9D4F6-4475-4A91-923D-E378A0D9F97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1392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29356-EB33-420E-9875-80448686A7D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F72B4-B440-4C64-AD02-5C304DE87571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6125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DAF30-2060-48E5-87DD-18CA6E53AB5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401E5-E2E0-4DD6-845A-7099BF4E1FE1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8653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358B5-43B7-4F6B-B1EB-0473B671BF4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481D4-948E-4707-8FD8-CBA91EAEAEA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7996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A5204-ED53-4B74-AC18-289C773BA7A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5B01C-5905-4D63-84FB-E92B1B1A796E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3959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427E5-E78C-4990-988B-4CBF9322BEC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30B35-E50E-4D46-935F-EE132D85EEE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439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EEDC9-24E4-43B3-93E8-3A78CFF42AC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19EA9-5BBB-4DA9-80AD-D049BEACB323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2534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D2576-F208-49F7-B158-C55FC75C050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AA0FA-97B2-4504-BAD4-4BFF63E7B1CE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8240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9F62A-F111-49A1-AC0C-C00B1EFA840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C7389-2EDE-44F5-9543-C058E3C21780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3664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AF3BE-374C-49DB-802E-C7BC4A37608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DB33B-E948-4FB4-A855-020A0111B46E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405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427E5-E78C-4990-988B-4CBF9322BECA}" type="datetimeFigureOut">
              <a:rPr lang="fr-FR"/>
              <a:pPr>
                <a:defRPr/>
              </a:pPr>
              <a:t>03/02/2013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30B35-E50E-4D46-935F-EE132D85EEE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79675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AFAAA-7BA7-4584-BA77-FD0CA462149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710EA-2339-4C1F-8661-E6589428FDC2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6275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D6DD6-16E7-4C05-BAF0-60BE239F8A9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9D4F6-4475-4A91-923D-E378A0D9F97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7069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29356-EB33-420E-9875-80448686A7D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F72B4-B440-4C64-AD02-5C304DE87571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2757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DAF30-2060-48E5-87DD-18CA6E53AB5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401E5-E2E0-4DD6-845A-7099BF4E1FE1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069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EEDC9-24E4-43B3-93E8-3A78CFF42AC0}" type="datetimeFigureOut">
              <a:rPr lang="fr-FR"/>
              <a:pPr>
                <a:defRPr/>
              </a:pPr>
              <a:t>03/02/2013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19EA9-5BBB-4DA9-80AD-D049BEACB32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211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D2576-F208-49F7-B158-C55FC75C0509}" type="datetimeFigureOut">
              <a:rPr lang="fr-FR"/>
              <a:pPr>
                <a:defRPr/>
              </a:pPr>
              <a:t>03/02/2013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AA0FA-97B2-4504-BAD4-4BFF63E7B1C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4287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9F62A-F111-49A1-AC0C-C00B1EFA840A}" type="datetimeFigureOut">
              <a:rPr lang="fr-FR"/>
              <a:pPr>
                <a:defRPr/>
              </a:pPr>
              <a:t>03/02/2013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C7389-2EDE-44F5-9543-C058E3C2178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522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AF3BE-374C-49DB-802E-C7BC4A37608C}" type="datetimeFigureOut">
              <a:rPr lang="fr-FR"/>
              <a:pPr>
                <a:defRPr/>
              </a:pPr>
              <a:t>03/02/2013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DB33B-E948-4FB4-A855-020A0111B46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255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AFAAA-7BA7-4584-BA77-FD0CA462149A}" type="datetimeFigureOut">
              <a:rPr lang="fr-FR"/>
              <a:pPr>
                <a:defRPr/>
              </a:pPr>
              <a:t>03/02/2013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710EA-2339-4C1F-8661-E6589428FDC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891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D6DD6-16E7-4C05-BAF0-60BE239F8A99}" type="datetimeFigureOut">
              <a:rPr lang="fr-FR"/>
              <a:pPr>
                <a:defRPr/>
              </a:pPr>
              <a:t>03/02/2013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9D4F6-4475-4A91-923D-E378A0D9F97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6960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D930702-FB69-40E3-838F-EFFCFEA46ABF}" type="datetimeFigureOut">
              <a:rPr lang="fr-FR"/>
              <a:pPr>
                <a:defRPr/>
              </a:pPr>
              <a:t>03/02/2013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D3D27B-C3D4-4864-95D5-49CEF4A9FEC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D930702-FB69-40E3-838F-EFFCFEA46ABF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D3D27B-C3D4-4864-95D5-49CEF4A9FEC5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775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D930702-FB69-40E3-838F-EFFCFEA46ABF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D3D27B-C3D4-4864-95D5-49CEF4A9FEC5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00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179512" y="1673373"/>
            <a:ext cx="6766520" cy="146759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Растамани</a:t>
            </a:r>
            <a:endParaRPr lang="fr-FR" sz="6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irch Std" pitchFamily="50" charset="0"/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899592" y="4797152"/>
            <a:ext cx="6192688" cy="79208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Робота - </a:t>
            </a:r>
            <a:r>
              <a:rPr lang="uk-UA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Миніч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Марини</a:t>
            </a:r>
            <a:endParaRPr lang="fr-FR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2" name="Picture 4" descr="C:\Documents and Settings\tanya\Рабочий стол\x_009067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92696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2555776" y="260648"/>
            <a:ext cx="5976739" cy="2664296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dirty="0" err="1" smtClean="0">
                <a:solidFill>
                  <a:srgbClr val="C00000"/>
                </a:solidFill>
              </a:rPr>
              <a:t>Растамани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- </a:t>
            </a:r>
            <a:r>
              <a:rPr lang="ru-RU" dirty="0" err="1">
                <a:solidFill>
                  <a:srgbClr val="C00000"/>
                </a:solidFill>
              </a:rPr>
              <a:t>це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субкультура,  яка </a:t>
            </a:r>
            <a:r>
              <a:rPr lang="ru-RU" dirty="0" err="1">
                <a:solidFill>
                  <a:srgbClr val="C00000"/>
                </a:solidFill>
              </a:rPr>
              <a:t>виникла</a:t>
            </a:r>
            <a:r>
              <a:rPr lang="ru-RU" dirty="0">
                <a:solidFill>
                  <a:srgbClr val="C00000"/>
                </a:solidFill>
              </a:rPr>
              <a:t> в 20-х роках </a:t>
            </a:r>
            <a:r>
              <a:rPr lang="ru-RU" dirty="0" smtClean="0">
                <a:solidFill>
                  <a:srgbClr val="C00000"/>
                </a:solidFill>
              </a:rPr>
              <a:t>      </a:t>
            </a:r>
            <a:r>
              <a:rPr lang="ru-RU" dirty="0" err="1" smtClean="0">
                <a:solidFill>
                  <a:srgbClr val="C00000"/>
                </a:solidFill>
              </a:rPr>
              <a:t>минулого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століття</a:t>
            </a:r>
            <a:r>
              <a:rPr lang="ru-RU" dirty="0">
                <a:solidFill>
                  <a:srgbClr val="C00000"/>
                </a:solidFill>
              </a:rPr>
              <a:t> на </a:t>
            </a:r>
            <a:r>
              <a:rPr lang="ru-RU" dirty="0" err="1">
                <a:solidFill>
                  <a:srgbClr val="C00000"/>
                </a:solidFill>
              </a:rPr>
              <a:t>Ямайці</a:t>
            </a:r>
            <a:r>
              <a:rPr lang="ru-RU" dirty="0" smtClean="0">
                <a:solidFill>
                  <a:srgbClr val="C00000"/>
                </a:solidFill>
              </a:rPr>
              <a:t>.     </a:t>
            </a:r>
            <a:r>
              <a:rPr lang="ru-RU" dirty="0" err="1">
                <a:solidFill>
                  <a:srgbClr val="C00000"/>
                </a:solidFill>
              </a:rPr>
              <a:t>Це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релігійне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вірування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було</a:t>
            </a:r>
            <a:r>
              <a:rPr lang="ru-RU" dirty="0">
                <a:solidFill>
                  <a:srgbClr val="C00000"/>
                </a:solidFill>
              </a:rPr>
              <a:t> засновано в </a:t>
            </a:r>
            <a:r>
              <a:rPr lang="ru-RU" dirty="0" err="1" smtClean="0">
                <a:solidFill>
                  <a:srgbClr val="C00000"/>
                </a:solidFill>
              </a:rPr>
              <a:t>Африці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endParaRPr lang="fr-FR" dirty="0" smtClean="0">
              <a:solidFill>
                <a:srgbClr val="C00000"/>
              </a:solidFill>
            </a:endParaRPr>
          </a:p>
        </p:txBody>
      </p:sp>
      <p:pic>
        <p:nvPicPr>
          <p:cNvPr id="3077" name="Picture 5" descr="C:\Documents and Settings\tanya\Рабочий стол\1313994588_rasta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924944"/>
            <a:ext cx="3650564" cy="351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1628800"/>
            <a:ext cx="8229600" cy="4727997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З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їхньої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точки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зору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можна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любити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людей, 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палити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траву, 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байдикувати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міркувати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життя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філософствувати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бити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барабани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носити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дреди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слухати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реггі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розповідати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тим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хто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не в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темі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про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растафарі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 </a:t>
            </a:r>
          </a:p>
        </p:txBody>
      </p:sp>
      <p:pic>
        <p:nvPicPr>
          <p:cNvPr id="4100" name="Picture 4" descr="C:\Documents and Settings\tanya\Рабочий стол\1304267461_post-144-11875140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129805"/>
            <a:ext cx="2376264" cy="356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75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772816"/>
            <a:ext cx="8229600" cy="4727997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dirty="0" smtClean="0"/>
              <a:t>     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Згідно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світогляду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растаманів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не </a:t>
            </a:r>
            <a:r>
              <a:rPr lang="ru-RU" b="1" u="sng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можна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: </a:t>
            </a:r>
            <a:endParaRPr lang="ru-RU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їсти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свиней, </a:t>
            </a:r>
            <a:endParaRPr lang="ru-RU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молюсків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endParaRPr lang="ru-RU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сіль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яблучний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оцет, </a:t>
            </a:r>
            <a:endParaRPr lang="ru-RU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риб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яких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немає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луски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endParaRPr lang="ru-RU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пити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коров'яче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молоко, </a:t>
            </a:r>
            <a:endParaRPr lang="ru-RU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палити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тютюн, </a:t>
            </a:r>
            <a:endParaRPr lang="ru-RU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пити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ром і 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вино.</a:t>
            </a:r>
            <a:endParaRPr lang="fr-FR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5" name="Picture 6" descr="C:\Documents and Settings\tanya\Рабочий стол\OCGAthlplL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9" t="9332" r="8992"/>
          <a:stretch/>
        </p:blipFill>
        <p:spPr bwMode="auto">
          <a:xfrm>
            <a:off x="5364088" y="2420888"/>
            <a:ext cx="2922194" cy="423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495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323528" y="260648"/>
            <a:ext cx="5616624" cy="626469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                </a:t>
            </a:r>
            <a:r>
              <a:rPr lang="ru-RU" sz="3600" b="1" dirty="0" smtClean="0">
                <a:solidFill>
                  <a:srgbClr val="C00000"/>
                </a:solidFill>
              </a:rPr>
              <a:t>Вони </a:t>
            </a:r>
            <a:r>
              <a:rPr lang="ru-RU" sz="3600" b="1" dirty="0" err="1" smtClean="0">
                <a:solidFill>
                  <a:srgbClr val="C00000"/>
                </a:solidFill>
              </a:rPr>
              <a:t>носять</a:t>
            </a:r>
            <a:r>
              <a:rPr lang="ru-RU" sz="3600" b="1" dirty="0" smtClean="0">
                <a:solidFill>
                  <a:srgbClr val="C00000"/>
                </a:solidFill>
              </a:rPr>
              <a:t>: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майки </a:t>
            </a:r>
            <a:r>
              <a:rPr lang="ru-RU" dirty="0">
                <a:solidFill>
                  <a:srgbClr val="C00000"/>
                </a:solidFill>
              </a:rPr>
              <a:t>та футболки з листом </a:t>
            </a:r>
            <a:r>
              <a:rPr lang="ru-RU" dirty="0" err="1" smtClean="0">
                <a:solidFill>
                  <a:srgbClr val="C00000"/>
                </a:solidFill>
              </a:rPr>
              <a:t>травички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err="1" smtClean="0">
                <a:solidFill>
                  <a:srgbClr val="C00000"/>
                </a:solidFill>
              </a:rPr>
              <a:t>берети</a:t>
            </a:r>
            <a:r>
              <a:rPr lang="ru-RU" dirty="0" smtClean="0">
                <a:solidFill>
                  <a:srgbClr val="C00000"/>
                </a:solidFill>
              </a:rPr>
              <a:t>,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в'язані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балахони</a:t>
            </a:r>
            <a:r>
              <a:rPr lang="ru-RU" dirty="0">
                <a:solidFill>
                  <a:srgbClr val="C00000"/>
                </a:solidFill>
              </a:rPr>
              <a:t> і шапки </a:t>
            </a:r>
            <a:r>
              <a:rPr lang="ru-RU" dirty="0" err="1">
                <a:solidFill>
                  <a:srgbClr val="C00000"/>
                </a:solidFill>
              </a:rPr>
              <a:t>саморобні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зазвичай</a:t>
            </a:r>
            <a:r>
              <a:rPr lang="ru-RU" dirty="0">
                <a:solidFill>
                  <a:srgbClr val="C00000"/>
                </a:solidFill>
              </a:rPr>
              <a:t> з </a:t>
            </a:r>
            <a:r>
              <a:rPr lang="ru-RU" dirty="0" err="1">
                <a:solidFill>
                  <a:srgbClr val="C00000"/>
                </a:solidFill>
              </a:rPr>
              <a:t>трьох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кольорів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червоно</a:t>
            </a:r>
            <a:r>
              <a:rPr lang="ru-RU" dirty="0" err="1">
                <a:solidFill>
                  <a:srgbClr val="C00000"/>
                </a:solidFill>
              </a:rPr>
              <a:t>-</a:t>
            </a:r>
            <a:r>
              <a:rPr lang="ru-RU" dirty="0" err="1">
                <a:solidFill>
                  <a:srgbClr val="FFFF00"/>
                </a:solidFill>
              </a:rPr>
              <a:t>жовто</a:t>
            </a:r>
            <a:r>
              <a:rPr lang="ru-RU" dirty="0" err="1">
                <a:solidFill>
                  <a:srgbClr val="C00000"/>
                </a:solidFill>
              </a:rPr>
              <a:t>-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зеленими</a:t>
            </a:r>
            <a:r>
              <a:rPr lang="ru-RU" dirty="0">
                <a:solidFill>
                  <a:srgbClr val="C00000"/>
                </a:solidFill>
              </a:rPr>
              <a:t> - </a:t>
            </a:r>
            <a:r>
              <a:rPr lang="ru-RU" dirty="0" err="1">
                <a:solidFill>
                  <a:srgbClr val="C00000"/>
                </a:solidFill>
              </a:rPr>
              <a:t>це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кольори</a:t>
            </a:r>
            <a:r>
              <a:rPr lang="ru-RU" dirty="0">
                <a:solidFill>
                  <a:srgbClr val="C00000"/>
                </a:solidFill>
              </a:rPr>
              <a:t> прапора </a:t>
            </a:r>
            <a:r>
              <a:rPr lang="ru-RU" dirty="0" err="1">
                <a:solidFill>
                  <a:srgbClr val="C00000"/>
                </a:solidFill>
              </a:rPr>
              <a:t>Ефіопії</a:t>
            </a:r>
            <a:r>
              <a:rPr lang="ru-RU" dirty="0">
                <a:solidFill>
                  <a:srgbClr val="C00000"/>
                </a:solidFill>
              </a:rPr>
              <a:t>. </a:t>
            </a:r>
            <a:endParaRPr lang="ru-RU" dirty="0" smtClean="0">
              <a:solidFill>
                <a:srgbClr val="C00000"/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  </a:t>
            </a:r>
            <a:r>
              <a:rPr lang="ru-RU" dirty="0" err="1" smtClean="0">
                <a:solidFill>
                  <a:srgbClr val="C00000"/>
                </a:solidFill>
              </a:rPr>
              <a:t>Також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своє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волосся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растамани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  </a:t>
            </a:r>
            <a:r>
              <a:rPr lang="ru-RU" dirty="0" err="1" smtClean="0">
                <a:solidFill>
                  <a:srgbClr val="C00000"/>
                </a:solidFill>
              </a:rPr>
              <a:t>заплітають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в </a:t>
            </a:r>
            <a:r>
              <a:rPr lang="ru-RU" dirty="0" err="1" smtClean="0">
                <a:solidFill>
                  <a:srgbClr val="C00000"/>
                </a:solidFill>
              </a:rPr>
              <a:t>дреди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endParaRPr lang="fr-FR" dirty="0" smtClean="0">
              <a:solidFill>
                <a:srgbClr val="C00000"/>
              </a:solidFill>
            </a:endParaRPr>
          </a:p>
        </p:txBody>
      </p:sp>
      <p:pic>
        <p:nvPicPr>
          <p:cNvPr id="17410" name="Picture 2" descr="C:\Documents and Settings\tanya\Рабочий стол\аноша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1" r="10487"/>
          <a:stretch/>
        </p:blipFill>
        <p:spPr bwMode="auto">
          <a:xfrm>
            <a:off x="6207968" y="764704"/>
            <a:ext cx="2743200" cy="492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878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-108520" y="260648"/>
            <a:ext cx="6766520" cy="2736305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Боб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Марлі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одним з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правовірних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растаманів</a:t>
            </a:r>
            <a:endParaRPr lang="fr-FR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irch Std" pitchFamily="50" charset="0"/>
            </a:endParaRPr>
          </a:p>
        </p:txBody>
      </p:sp>
      <p:pic>
        <p:nvPicPr>
          <p:cNvPr id="18435" name="Picture 3" descr="C:\Documents and Settings\tanya\Рабочий стол\b_510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622" y="3356992"/>
            <a:ext cx="38100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3773658" cy="2835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962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theme/theme1.xml><?xml version="1.0" encoding="utf-8"?>
<a:theme xmlns:a="http://schemas.openxmlformats.org/drawingml/2006/main" name="1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1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1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110</Template>
  <TotalTime>60</TotalTime>
  <Words>151</Words>
  <Application>Microsoft Office PowerPoint</Application>
  <PresentationFormat>Экран (4:3)</PresentationFormat>
  <Paragraphs>28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Calibri</vt:lpstr>
      <vt:lpstr>Arial</vt:lpstr>
      <vt:lpstr>110</vt:lpstr>
      <vt:lpstr>1_110</vt:lpstr>
      <vt:lpstr>2_110</vt:lpstr>
      <vt:lpstr>Растамани</vt:lpstr>
      <vt:lpstr>Презентация PowerPoint</vt:lpstr>
      <vt:lpstr>Презентация PowerPoint</vt:lpstr>
      <vt:lpstr>Презентация PowerPoint</vt:lpstr>
      <vt:lpstr>Презентация PowerPoint</vt:lpstr>
      <vt:lpstr>Боб Марлі був одним з правовірних растаманів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Растамани</dc:title>
  <dc:creator>user</dc:creator>
  <cp:lastModifiedBy>user</cp:lastModifiedBy>
  <cp:revision>6</cp:revision>
  <dcterms:created xsi:type="dcterms:W3CDTF">2013-02-03T19:53:31Z</dcterms:created>
  <dcterms:modified xsi:type="dcterms:W3CDTF">2013-02-03T20:53:45Z</dcterms:modified>
</cp:coreProperties>
</file>