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60" r:id="rId3"/>
    <p:sldId id="266" r:id="rId4"/>
    <p:sldId id="259" r:id="rId5"/>
    <p:sldId id="258" r:id="rId6"/>
    <p:sldId id="261" r:id="rId7"/>
    <p:sldId id="262" r:id="rId8"/>
    <p:sldId id="267" r:id="rId9"/>
    <p:sldId id="263" r:id="rId10"/>
    <p:sldId id="269" r:id="rId11"/>
    <p:sldId id="264" r:id="rId12"/>
    <p:sldId id="265" r:id="rId13"/>
    <p:sldId id="268" r:id="rId14"/>
  </p:sldIdLst>
  <p:sldSz cx="9144000" cy="6858000" type="screen4x3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CDA17-233B-4F85-BE4F-A94158EF7696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EF926-613E-4FA0-8F69-419C650CCF6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EF926-613E-4FA0-8F69-419C650CCF6C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D6A146D-C053-464D-B029-3D2331C58E5F}" type="datetimeFigureOut">
              <a:rPr lang="uk-UA" smtClean="0"/>
              <a:pPr/>
              <a:t>30.09.2013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AF01DD-A703-4F4E-B7B9-4E3D9782991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55080" y="318588"/>
            <a:ext cx="8229600" cy="1561728"/>
          </a:xfrm>
        </p:spPr>
        <p:txBody>
          <a:bodyPr>
            <a:normAutofit/>
          </a:bodyPr>
          <a:lstStyle/>
          <a:p>
            <a:r>
              <a:rPr lang="uk-UA" b="1" dirty="0" smtClean="0"/>
              <a:t>Тема: Основні теорії виникнення  держави і права</a:t>
            </a:r>
            <a:endParaRPr lang="uk-UA" dirty="0"/>
          </a:p>
        </p:txBody>
      </p:sp>
      <p:pic>
        <p:nvPicPr>
          <p:cNvPr id="7" name="Рисунок 6" descr="27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08920"/>
            <a:ext cx="6131325" cy="367240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873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3. Теологічна теорія.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Доводять, що держава створена богом, вважаючи, що джерелом державної влади, як і всього сущого на Землі є воля вищої сили, Бога – вважають ті, хто підтримує теологічну теорію.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4. Теорія нічного сторожа.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Вона твердить, що держава виникла, щоб охороняти спокій своїх громадян.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1D6C581-4BBD-4536-904F-BE4815B8EDFD_mw800_mh6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92896"/>
            <a:ext cx="5394176" cy="404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15616" y="394792"/>
            <a:ext cx="75608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87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Теорія обруча.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Вона твердить, що держава стягує воєдино своїх громадян, як обруч дошки бочки.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Психологічна теорія.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Доводить, що в силу своїх психологічних особливостей одна частина населення повинна панувати, а інша підкорятися.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Теорія насильства.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Твердить, що держава виникла в наслідок насильства в результаті завоювання одного племені іншим. Це пояснюється тим, що з підкоренням одного народу іншим виводять появу держави прихильники теорії насильства – адже переможця потрібно було утримувати в покорі переможених.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1024" y="4265712"/>
            <a:ext cx="321297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168022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87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Космічна теорія.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Твердить, що держава на землю принесена з космосу, більш розвинутими цивілізаціями.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Кожна з цих перелічених теорій має своїх прихильників і супротивників, докази за і проти. Але все ж таки не одна з цих теорій не пояснює точно виникнення держави.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 обґрунтованою на сьогодні з класового підходу є соціально-економічна або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марксизька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теорія, яка пояснює виникнення держави соціально-економічними причинами. Зокрема поява металевих знарядь праці привела до покращення обробітку землі.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Будь-яка держава характеризується такими ознаками: наявність публічної (відкритої) влади, державної території, мови, громадянства, армії, грошової одиниці і фінансової системи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7081850_0_be574_cb1b7fb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005064"/>
            <a:ext cx="638286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3672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873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Виникнення держави спричинено необхідністю між людьми регулювання відносин між ними, в суспільстві загалом, в економіці, іноді підтримання нерівності між ними – виникає держава.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tot_sloy_suschestvovala_uje_v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88640"/>
            <a:ext cx="3730611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0648"/>
            <a:ext cx="7488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3200" b="1" i="1" dirty="0" smtClean="0"/>
              <a:t>Держава</a:t>
            </a:r>
            <a:r>
              <a:rPr lang="uk-UA" sz="3200" b="1" dirty="0" smtClean="0"/>
              <a:t> </a:t>
            </a:r>
            <a:r>
              <a:rPr lang="uk-UA" sz="3200" b="1" dirty="0"/>
              <a:t>– базовий інститут політичної системи.</a:t>
            </a:r>
            <a:endParaRPr lang="uk-UA" sz="3200" dirty="0"/>
          </a:p>
          <a:p>
            <a:pPr lvl="0"/>
            <a:r>
              <a:rPr lang="uk-UA" sz="3200" b="1" dirty="0"/>
              <a:t>Теорії походження держави і права.</a:t>
            </a:r>
            <a:endParaRPr lang="uk-UA" sz="3200" dirty="0"/>
          </a:p>
          <a:p>
            <a:endParaRPr lang="uk-UA" dirty="0"/>
          </a:p>
        </p:txBody>
      </p:sp>
      <p:pic>
        <p:nvPicPr>
          <p:cNvPr id="5" name="Рисунок 4" descr="414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6605200" cy="4253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Держава </a:t>
            </a:r>
            <a:r>
              <a:rPr lang="uk-UA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право</a:t>
            </a:r>
          </a:p>
          <a:p>
            <a:endParaRPr lang="uk-UA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Держава є більш досконалою формою політичної організації суспільства, а </a:t>
            </a:r>
            <a:r>
              <a:rPr lang="uk-UA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найбільш ефективним засобом соціального регулювання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80a7ab48445d73253c4bef629b7a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669674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0px-Pravo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8680"/>
            <a:ext cx="6895208" cy="5591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32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kologicheskiy_turizm___chto_eto_takoe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0"/>
            <a:ext cx="7956376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87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Держава – базовий інститут політичної системи.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літературі дається різне пояснення терміну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держава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Синонімами даного слова є терміни: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“країна”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“народ”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“суспільство”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“вітчизна”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Але одним із таких визначень є таке як: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це апарат, механізм, який захищає інтереси населення певної території, регулює відносини між членами суспільства, зокрема за допомогою примусу.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Держава, поширює свою владу на всіх, хто живе на її території. Державна влада передбачає можливість примусу з боку держави, застосування певних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“силових”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засобів. В окремих державах це спричиняє порушення прав окремої людини, зневажання її гідності. У демократичній державі влада, забезпечуючи інтереси суспільства загалом, одночасно захищає права і свободи кожної людини. Межа державної влади в демократичному суспільстві – забезпечити права і можливості кожного на користь суспільства.</a:t>
            </a: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>
              <a:tabLst>
                <a:tab pos="539750" algn="l"/>
              </a:tabLs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2. Теорії походження держави і права.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понятті держава в різні історичні епохи вкладали різний зміст, так в свій час Томас Мор твердив, що держава є змова багатих проти бідних. Німецький філософ Гегель говорив: держава – дійсність розуму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0b3d0bed181d183d0b4d0b0d180d181d182d0b2d0be-d0b8-d0bfd180d0b0d0b2d0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7272808" cy="435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1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Вчені й сьогодні сперечаються щодо причин виникнення держави. Частина з них вважає, що в наслідок розвитку людського суспільства, підвищення продуктивності праці і появи надлишків продуктів серед людей з’явилась нерівність. Виникли неоднакові, часом протилежні інтереси різних груп людей, рабовласникам, аби примушувати до покори рабів, феодалам – селян була потрібна влада. Щоб утримати владу в своїх руках, не вистачало власних сил, авторитету. Необхідний був певний рушій, що допомагав би керувати суспільством, примушувати, в разі потреби, до покори. Це – теорія соціально-економічного розвитку.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питанні про виникнення держави в науці є два підходи – класовий і позакласовий.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rsnd_b_22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140968"/>
            <a:ext cx="5760640" cy="341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187624" y="404664"/>
            <a:ext cx="68407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87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Існують такі теорії позакласового підходу: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1.Патріархальна теорія.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Вона доводить, що держава виникла з сім’ї, яка розрослася, а роль батька в сім’ї переростає до ролі правителя держави. Тобто вважають, що держава з’явилася ще тоді, коли люди жили родами і керував життям батько – патріарх. Сім’я зростала, і патріарх поступово перетворювався на главу держави, сімейна влада – на державну. Цю теорію називають патріархальною. Окремі вчені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XVIII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 Пояснювали появу держави досягненням угоди між людьми про розподіл функцій у суспільстві, коли одні керуватимуть, а інші підкорятимуться, - це договірна теорія походження держави.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873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739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Тема: Основні теорії виникнення  держави і права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Основні теорії виникнення теорії держави і права</dc:title>
  <dc:creator>Ольга</dc:creator>
  <cp:lastModifiedBy>Ольга</cp:lastModifiedBy>
  <cp:revision>8</cp:revision>
  <dcterms:created xsi:type="dcterms:W3CDTF">2013-09-15T17:02:44Z</dcterms:created>
  <dcterms:modified xsi:type="dcterms:W3CDTF">2013-09-30T18:01:24Z</dcterms:modified>
</cp:coreProperties>
</file>