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Виконала учениця 11-А класу:</a:t>
            </a:r>
          </a:p>
          <a:p>
            <a:r>
              <a:rPr lang="uk-UA" dirty="0" err="1" smtClean="0"/>
              <a:t>-Александрук</a:t>
            </a:r>
            <a:r>
              <a:rPr lang="uk-UA" dirty="0" smtClean="0"/>
              <a:t> Таня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Технологія приготування традиційних українських страв з круп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73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Страви з Круп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6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/>
              <a:t>Каша — одна з </a:t>
            </a:r>
            <a:r>
              <a:rPr lang="ru-RU" sz="1200" dirty="0" err="1"/>
              <a:t>найдавніших</a:t>
            </a:r>
            <a:r>
              <a:rPr lang="ru-RU" sz="1200" dirty="0"/>
              <a:t> і </a:t>
            </a:r>
            <a:r>
              <a:rPr lang="ru-RU" sz="1200" dirty="0" err="1"/>
              <a:t>найпоширеніших</a:t>
            </a:r>
            <a:r>
              <a:rPr lang="ru-RU" sz="1200" dirty="0"/>
              <a:t> </a:t>
            </a:r>
            <a:r>
              <a:rPr lang="ru-RU" sz="1200" dirty="0" err="1"/>
              <a:t>слов'янських</a:t>
            </a:r>
            <a:r>
              <a:rPr lang="ru-RU" sz="1200" dirty="0"/>
              <a:t> </a:t>
            </a:r>
            <a:r>
              <a:rPr lang="ru-RU" sz="1200" dirty="0" err="1"/>
              <a:t>страв</a:t>
            </a:r>
            <a:r>
              <a:rPr lang="ru-RU" sz="1200" dirty="0"/>
              <a:t>. На </a:t>
            </a:r>
            <a:r>
              <a:rPr lang="ru-RU" sz="1200" dirty="0" err="1"/>
              <a:t>Україні</a:t>
            </a:r>
            <a:r>
              <a:rPr lang="ru-RU" sz="1200" dirty="0"/>
              <a:t> кашу </a:t>
            </a:r>
            <a:r>
              <a:rPr lang="ru-RU" sz="1200" dirty="0" err="1"/>
              <a:t>виготовляли</a:t>
            </a:r>
            <a:r>
              <a:rPr lang="ru-RU" sz="1200" dirty="0"/>
              <a:t> з </a:t>
            </a:r>
            <a:r>
              <a:rPr lang="ru-RU" sz="1200" dirty="0" err="1"/>
              <a:t>пшона</a:t>
            </a:r>
            <a:r>
              <a:rPr lang="ru-RU" sz="1200" dirty="0"/>
              <a:t>, гречки, ячменю, </a:t>
            </a:r>
            <a:r>
              <a:rPr lang="ru-RU" sz="1200" dirty="0" err="1"/>
              <a:t>пшениці</a:t>
            </a:r>
            <a:r>
              <a:rPr lang="ru-RU" sz="1200" dirty="0"/>
              <a:t>, </a:t>
            </a:r>
            <a:r>
              <a:rPr lang="ru-RU" sz="1200" dirty="0" err="1"/>
              <a:t>вівса</a:t>
            </a:r>
            <a:r>
              <a:rPr lang="ru-RU" sz="1200" dirty="0"/>
              <a:t>, </a:t>
            </a:r>
            <a:r>
              <a:rPr lang="ru-RU" sz="1200" dirty="0" err="1"/>
              <a:t>кукурудзи</a:t>
            </a:r>
            <a:r>
              <a:rPr lang="ru-RU" sz="1200" dirty="0"/>
              <a:t>, </a:t>
            </a:r>
            <a:r>
              <a:rPr lang="ru-RU" sz="1200" dirty="0" err="1"/>
              <a:t>пізніше</a:t>
            </a:r>
            <a:r>
              <a:rPr lang="ru-RU" sz="1200" dirty="0"/>
              <a:t> рису. </a:t>
            </a:r>
            <a:r>
              <a:rPr lang="ru-RU" sz="1200" dirty="0" err="1"/>
              <a:t>Товчені</a:t>
            </a:r>
            <a:r>
              <a:rPr lang="ru-RU" sz="1200" dirty="0"/>
              <a:t> зерна </a:t>
            </a:r>
            <a:r>
              <a:rPr lang="ru-RU" sz="1200" dirty="0" err="1"/>
              <a:t>відокремлювали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луски</a:t>
            </a:r>
            <a:r>
              <a:rPr lang="ru-RU" sz="1200" dirty="0"/>
              <a:t>, </a:t>
            </a:r>
            <a:r>
              <a:rPr lang="ru-RU" sz="1200" dirty="0" err="1"/>
              <a:t>одержуючи</a:t>
            </a:r>
            <a:r>
              <a:rPr lang="ru-RU" sz="1200" dirty="0"/>
              <a:t> </a:t>
            </a:r>
            <a:r>
              <a:rPr lang="ru-RU" sz="1200" dirty="0" err="1"/>
              <a:t>чисту</a:t>
            </a:r>
            <a:r>
              <a:rPr lang="ru-RU" sz="1200" dirty="0"/>
              <a:t> крупу за </a:t>
            </a:r>
            <a:r>
              <a:rPr lang="ru-RU" sz="1200" dirty="0" err="1"/>
              <a:t>допомогою</a:t>
            </a:r>
            <a:r>
              <a:rPr lang="ru-RU" sz="1200" dirty="0"/>
              <a:t> </a:t>
            </a:r>
            <a:r>
              <a:rPr lang="ru-RU" sz="1200" dirty="0" err="1"/>
              <a:t>шеретування</a:t>
            </a:r>
            <a:r>
              <a:rPr lang="ru-RU" sz="1200" dirty="0"/>
              <a:t> у круподерках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товчення</a:t>
            </a:r>
            <a:r>
              <a:rPr lang="ru-RU" sz="1200" dirty="0"/>
              <a:t> у ступах. При </a:t>
            </a:r>
            <a:r>
              <a:rPr lang="ru-RU" sz="1200" dirty="0" err="1"/>
              <a:t>цьому</a:t>
            </a:r>
            <a:r>
              <a:rPr lang="ru-RU" sz="1200" dirty="0"/>
              <a:t> крупа могла </a:t>
            </a:r>
            <a:r>
              <a:rPr lang="ru-RU" sz="1200" dirty="0" err="1"/>
              <a:t>лишатися</a:t>
            </a:r>
            <a:r>
              <a:rPr lang="ru-RU" sz="1200" dirty="0"/>
              <a:t> </a:t>
            </a:r>
            <a:r>
              <a:rPr lang="ru-RU" sz="1200" dirty="0" err="1"/>
              <a:t>цілою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перетворювалася</a:t>
            </a:r>
            <a:r>
              <a:rPr lang="ru-RU" sz="1200" dirty="0"/>
              <a:t> на </a:t>
            </a:r>
            <a:r>
              <a:rPr lang="ru-RU" sz="1200" dirty="0" err="1"/>
              <a:t>дрібну</a:t>
            </a:r>
            <a:r>
              <a:rPr lang="ru-RU" sz="1200" dirty="0"/>
              <a:t> </a:t>
            </a:r>
            <a:r>
              <a:rPr lang="ru-RU" sz="1200" dirty="0" err="1"/>
              <a:t>січку</a:t>
            </a:r>
            <a:r>
              <a:rPr lang="ru-RU" sz="1200" dirty="0"/>
              <a:t>. </a:t>
            </a:r>
            <a:r>
              <a:rPr lang="ru-RU" sz="1200" dirty="0" err="1"/>
              <a:t>Крупи</a:t>
            </a:r>
            <a:r>
              <a:rPr lang="ru-RU" sz="1200" dirty="0"/>
              <a:t> </a:t>
            </a:r>
            <a:r>
              <a:rPr lang="ru-RU" sz="1200" dirty="0" err="1"/>
              <a:t>готували</a:t>
            </a:r>
            <a:r>
              <a:rPr lang="ru-RU" sz="1200" dirty="0"/>
              <a:t> до </a:t>
            </a:r>
            <a:r>
              <a:rPr lang="ru-RU" sz="1200" dirty="0" err="1"/>
              <a:t>варіння</a:t>
            </a:r>
            <a:r>
              <a:rPr lang="ru-RU" sz="1200" dirty="0"/>
              <a:t> </a:t>
            </a:r>
            <a:r>
              <a:rPr lang="ru-RU" sz="1200" dirty="0" err="1"/>
              <a:t>по-різному</a:t>
            </a:r>
            <a:r>
              <a:rPr lang="ru-RU" sz="1200" dirty="0"/>
              <a:t>: </a:t>
            </a:r>
            <a:r>
              <a:rPr lang="ru-RU" sz="1200" dirty="0" err="1"/>
              <a:t>ячмінь</a:t>
            </a:r>
            <a:r>
              <a:rPr lang="ru-RU" sz="1200" dirty="0"/>
              <a:t>, </a:t>
            </a:r>
            <a:r>
              <a:rPr lang="ru-RU" sz="1200" dirty="0" err="1"/>
              <a:t>пшоно</a:t>
            </a:r>
            <a:r>
              <a:rPr lang="ru-RU" sz="1200" dirty="0"/>
              <a:t>, </a:t>
            </a:r>
            <a:r>
              <a:rPr lang="ru-RU" sz="1200" dirty="0" err="1"/>
              <a:t>кукурудзу</a:t>
            </a:r>
            <a:r>
              <a:rPr lang="ru-RU" sz="1200" dirty="0"/>
              <a:t>, </a:t>
            </a:r>
            <a:r>
              <a:rPr lang="ru-RU" sz="1200" dirty="0" err="1"/>
              <a:t>пшеницю</a:t>
            </a:r>
            <a:r>
              <a:rPr lang="ru-RU" sz="1200" dirty="0"/>
              <a:t> мили, гречку і овес </a:t>
            </a:r>
            <a:r>
              <a:rPr lang="ru-RU" sz="1200" dirty="0" err="1"/>
              <a:t>підсмажували</a:t>
            </a:r>
            <a:r>
              <a:rPr lang="ru-RU" sz="1200" dirty="0"/>
              <a:t> до </a:t>
            </a:r>
            <a:r>
              <a:rPr lang="ru-RU" sz="1200" dirty="0" err="1"/>
              <a:t>золотавого</a:t>
            </a:r>
            <a:r>
              <a:rPr lang="ru-RU" sz="1200" dirty="0"/>
              <a:t> </a:t>
            </a:r>
            <a:r>
              <a:rPr lang="ru-RU" sz="1200" dirty="0" err="1"/>
              <a:t>кольору</a:t>
            </a:r>
            <a:r>
              <a:rPr lang="ru-RU" sz="1200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048672" cy="4303082"/>
          </a:xfrm>
        </p:spPr>
      </p:pic>
    </p:spTree>
    <p:extLst>
      <p:ext uri="{BB962C8B-B14F-4D97-AF65-F5344CB8AC3E}">
        <p14:creationId xmlns:p14="http://schemas.microsoft.com/office/powerpoint/2010/main" val="41355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Гречані</a:t>
            </a:r>
            <a:r>
              <a:rPr lang="ru-RU" dirty="0"/>
              <a:t> битки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4664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7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764704"/>
            <a:ext cx="3240360" cy="5184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49363"/>
            <a:ext cx="4553677" cy="341525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324036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2 склянки гречки , 3 склянки води , </a:t>
            </a:r>
            <a:r>
              <a:rPr lang="ru-RU" dirty="0" err="1"/>
              <a:t>сіль</a:t>
            </a:r>
            <a:r>
              <a:rPr lang="ru-RU" dirty="0"/>
              <a:t> , </a:t>
            </a:r>
            <a:r>
              <a:rPr lang="ru-RU" dirty="0" err="1"/>
              <a:t>шматочок</a:t>
            </a:r>
            <a:r>
              <a:rPr lang="ru-RU" dirty="0"/>
              <a:t> вершкового масла , 1 невелика </a:t>
            </a:r>
            <a:r>
              <a:rPr lang="ru-RU" dirty="0" err="1"/>
              <a:t>цибулина</a:t>
            </a:r>
            <a:r>
              <a:rPr lang="ru-RU" dirty="0"/>
              <a:t> , 1 зубчик </a:t>
            </a:r>
            <a:r>
              <a:rPr lang="ru-RU" dirty="0" err="1"/>
              <a:t>часнику</a:t>
            </a:r>
            <a:r>
              <a:rPr lang="ru-RU" dirty="0"/>
              <a:t> , 1 яйце , 1 </a:t>
            </a:r>
            <a:r>
              <a:rPr lang="ru-RU" dirty="0" err="1"/>
              <a:t>ст</a:t>
            </a:r>
            <a:r>
              <a:rPr lang="ru-RU" dirty="0"/>
              <a:t> ложка майонезу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сметани</a:t>
            </a:r>
            <a:r>
              <a:rPr lang="ru-RU" dirty="0"/>
              <a:t> , </a:t>
            </a:r>
            <a:r>
              <a:rPr lang="ru-RU" dirty="0" err="1"/>
              <a:t>панірувальні</a:t>
            </a:r>
            <a:r>
              <a:rPr lang="ru-RU" dirty="0"/>
              <a:t> </a:t>
            </a:r>
            <a:r>
              <a:rPr lang="ru-RU" dirty="0" err="1"/>
              <a:t>сухарі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Зварити</a:t>
            </a:r>
            <a:r>
              <a:rPr lang="ru-RU" dirty="0"/>
              <a:t> </a:t>
            </a:r>
            <a:r>
              <a:rPr lang="ru-RU" dirty="0" err="1"/>
              <a:t>розсипчасту</a:t>
            </a:r>
            <a:r>
              <a:rPr lang="ru-RU" dirty="0"/>
              <a:t> </a:t>
            </a:r>
            <a:r>
              <a:rPr lang="ru-RU" dirty="0" err="1"/>
              <a:t>гречану</a:t>
            </a:r>
            <a:r>
              <a:rPr lang="ru-RU" dirty="0"/>
              <a:t> кашу.</a:t>
            </a:r>
          </a:p>
          <a:p>
            <a:r>
              <a:rPr lang="ru-RU" dirty="0"/>
              <a:t>У </a:t>
            </a:r>
            <a:r>
              <a:rPr lang="ru-RU" dirty="0" err="1"/>
              <a:t>каструлі</a:t>
            </a:r>
            <a:r>
              <a:rPr lang="ru-RU" dirty="0"/>
              <a:t> довести до </a:t>
            </a:r>
            <a:r>
              <a:rPr lang="ru-RU" dirty="0" err="1"/>
              <a:t>кипіння</a:t>
            </a:r>
            <a:r>
              <a:rPr lang="ru-RU" dirty="0"/>
              <a:t> воду. </a:t>
            </a:r>
            <a:r>
              <a:rPr lang="ru-RU" dirty="0" err="1"/>
              <a:t>Засипати</a:t>
            </a:r>
            <a:r>
              <a:rPr lang="ru-RU" dirty="0"/>
              <a:t> </a:t>
            </a:r>
            <a:r>
              <a:rPr lang="ru-RU" dirty="0" err="1"/>
              <a:t>перебраний</a:t>
            </a:r>
            <a:r>
              <a:rPr lang="ru-RU" dirty="0"/>
              <a:t> і </a:t>
            </a:r>
            <a:r>
              <a:rPr lang="ru-RU" dirty="0" err="1"/>
              <a:t>промиту</a:t>
            </a:r>
            <a:r>
              <a:rPr lang="ru-RU" dirty="0"/>
              <a:t> гречку , </a:t>
            </a:r>
            <a:r>
              <a:rPr lang="ru-RU" dirty="0" err="1"/>
              <a:t>посолити</a:t>
            </a:r>
            <a:r>
              <a:rPr lang="ru-RU" dirty="0"/>
              <a:t> і </a:t>
            </a:r>
            <a:r>
              <a:rPr lang="ru-RU" dirty="0" err="1"/>
              <a:t>покласти</a:t>
            </a:r>
            <a:r>
              <a:rPr lang="ru-RU" dirty="0"/>
              <a:t> </a:t>
            </a:r>
            <a:r>
              <a:rPr lang="ru-RU" dirty="0" err="1"/>
              <a:t>шматочок</a:t>
            </a:r>
            <a:r>
              <a:rPr lang="ru-RU" dirty="0"/>
              <a:t> вершкового масла. </a:t>
            </a:r>
            <a:r>
              <a:rPr lang="ru-RU" dirty="0" err="1"/>
              <a:t>Поставити</a:t>
            </a:r>
            <a:r>
              <a:rPr lang="ru-RU" dirty="0"/>
              <a:t> на великий </a:t>
            </a:r>
            <a:r>
              <a:rPr lang="ru-RU" dirty="0" err="1"/>
              <a:t>вогонь</a:t>
            </a:r>
            <a:r>
              <a:rPr lang="ru-RU" dirty="0"/>
              <a:t>. Коли вода </a:t>
            </a:r>
            <a:r>
              <a:rPr lang="ru-RU" dirty="0" err="1"/>
              <a:t>закипить</a:t>
            </a:r>
            <a:r>
              <a:rPr lang="ru-RU" dirty="0"/>
              <a:t> , </a:t>
            </a:r>
            <a:r>
              <a:rPr lang="ru-RU" dirty="0" err="1"/>
              <a:t>каструлю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</a:t>
            </a:r>
            <a:r>
              <a:rPr lang="ru-RU" dirty="0" err="1"/>
              <a:t>кришкою</a:t>
            </a:r>
            <a:r>
              <a:rPr lang="ru-RU" dirty="0"/>
              <a:t> , </a:t>
            </a:r>
            <a:r>
              <a:rPr lang="ru-RU" dirty="0" err="1"/>
              <a:t>вогонь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до </a:t>
            </a:r>
            <a:r>
              <a:rPr lang="ru-RU" dirty="0" err="1"/>
              <a:t>мінімуму</a:t>
            </a:r>
            <a:r>
              <a:rPr lang="ru-RU" dirty="0"/>
              <a:t> і </a:t>
            </a:r>
            <a:r>
              <a:rPr lang="ru-RU" dirty="0" err="1"/>
              <a:t>варити</a:t>
            </a:r>
            <a:r>
              <a:rPr lang="ru-RU" dirty="0"/>
              <a:t> , не </a:t>
            </a:r>
            <a:r>
              <a:rPr lang="ru-RU" dirty="0" err="1"/>
              <a:t>відкриваючи</a:t>
            </a:r>
            <a:r>
              <a:rPr lang="ru-RU" dirty="0"/>
              <a:t> </a:t>
            </a:r>
            <a:r>
              <a:rPr lang="ru-RU" dirty="0" err="1"/>
              <a:t>кришки</a:t>
            </a:r>
            <a:r>
              <a:rPr lang="ru-RU" dirty="0"/>
              <a:t> , 20 </a:t>
            </a:r>
            <a:r>
              <a:rPr lang="ru-RU" dirty="0" err="1"/>
              <a:t>хвилин</a:t>
            </a:r>
            <a:r>
              <a:rPr lang="ru-RU" dirty="0"/>
              <a:t>.</a:t>
            </a:r>
          </a:p>
          <a:p>
            <a:r>
              <a:rPr lang="ru-RU" dirty="0"/>
              <a:t>Коли каша </a:t>
            </a:r>
            <a:r>
              <a:rPr lang="ru-RU" dirty="0" err="1"/>
              <a:t>небагато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охолоне</a:t>
            </a:r>
            <a:r>
              <a:rPr lang="ru-RU" dirty="0"/>
              <a:t> (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вчорашню</a:t>
            </a:r>
            <a:r>
              <a:rPr lang="ru-RU" dirty="0"/>
              <a:t> кашу ) , </a:t>
            </a:r>
            <a:r>
              <a:rPr lang="ru-RU" dirty="0" err="1"/>
              <a:t>прокрутити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через </a:t>
            </a:r>
            <a:r>
              <a:rPr lang="ru-RU" dirty="0" err="1"/>
              <a:t>м'ясорубку</a:t>
            </a:r>
            <a:r>
              <a:rPr lang="ru-RU" dirty="0"/>
              <a:t> з </a:t>
            </a:r>
            <a:r>
              <a:rPr lang="ru-RU" dirty="0" err="1"/>
              <a:t>сирої</a:t>
            </a:r>
            <a:r>
              <a:rPr lang="ru-RU" dirty="0"/>
              <a:t> </a:t>
            </a:r>
            <a:r>
              <a:rPr lang="ru-RU" dirty="0" err="1"/>
              <a:t>маленької</a:t>
            </a:r>
            <a:r>
              <a:rPr lang="ru-RU" dirty="0"/>
              <a:t> </a:t>
            </a:r>
            <a:r>
              <a:rPr lang="ru-RU" dirty="0" err="1"/>
              <a:t>цибулиною</a:t>
            </a:r>
            <a:r>
              <a:rPr lang="ru-RU" dirty="0"/>
              <a:t> і зубчиком </a:t>
            </a:r>
            <a:r>
              <a:rPr lang="ru-RU" dirty="0" err="1"/>
              <a:t>часнику</a:t>
            </a:r>
            <a:r>
              <a:rPr lang="ru-RU" dirty="0"/>
              <a:t>. ( При </a:t>
            </a:r>
            <a:r>
              <a:rPr lang="ru-RU" dirty="0" err="1"/>
              <a:t>бажанні</a:t>
            </a:r>
            <a:r>
              <a:rPr lang="ru-RU" dirty="0"/>
              <a:t> цибулю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обсмажити</a:t>
            </a:r>
            <a:r>
              <a:rPr lang="ru-RU" dirty="0"/>
              <a:t> , але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сирої</a:t>
            </a:r>
            <a:r>
              <a:rPr lang="ru-RU" dirty="0"/>
              <a:t> </a:t>
            </a:r>
            <a:r>
              <a:rPr lang="ru-RU" dirty="0" err="1"/>
              <a:t>цибулі</a:t>
            </a:r>
            <a:r>
              <a:rPr lang="ru-RU" dirty="0"/>
              <a:t> смак котлет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м'ясні</a:t>
            </a:r>
            <a:r>
              <a:rPr lang="ru-RU" dirty="0"/>
              <a:t> . )</a:t>
            </a:r>
          </a:p>
          <a:p>
            <a:r>
              <a:rPr lang="ru-RU" dirty="0"/>
              <a:t>У </a:t>
            </a:r>
            <a:r>
              <a:rPr lang="ru-RU" dirty="0" err="1"/>
              <a:t>гречану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вмішати</a:t>
            </a:r>
            <a:r>
              <a:rPr lang="ru-RU" dirty="0"/>
              <a:t> </a:t>
            </a:r>
            <a:r>
              <a:rPr lang="ru-RU" dirty="0" err="1"/>
              <a:t>сире</a:t>
            </a:r>
            <a:r>
              <a:rPr lang="ru-RU" dirty="0"/>
              <a:t> яйце і ложку майонезу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сметани</a:t>
            </a:r>
            <a:r>
              <a:rPr lang="ru-RU" dirty="0"/>
              <a:t> (майонез </a:t>
            </a:r>
            <a:r>
              <a:rPr lang="ru-RU" dirty="0" err="1"/>
              <a:t>переважно</a:t>
            </a:r>
            <a:r>
              <a:rPr lang="ru-RU" dirty="0"/>
              <a:t>).</a:t>
            </a:r>
          </a:p>
          <a:p>
            <a:r>
              <a:rPr lang="ru-RU" dirty="0" err="1"/>
              <a:t>Вологими</a:t>
            </a:r>
            <a:r>
              <a:rPr lang="ru-RU" dirty="0"/>
              <a:t> руками </a:t>
            </a:r>
            <a:r>
              <a:rPr lang="ru-RU" dirty="0" err="1"/>
              <a:t>сформувати</a:t>
            </a:r>
            <a:r>
              <a:rPr lang="ru-RU" dirty="0"/>
              <a:t> котлетки , </a:t>
            </a:r>
            <a:r>
              <a:rPr lang="ru-RU" dirty="0" err="1"/>
              <a:t>обваляти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панірувальних</a:t>
            </a:r>
            <a:r>
              <a:rPr lang="ru-RU" dirty="0"/>
              <a:t> сухарях і </a:t>
            </a:r>
            <a:r>
              <a:rPr lang="ru-RU" dirty="0" err="1"/>
              <a:t>обсмажити</a:t>
            </a:r>
            <a:r>
              <a:rPr lang="ru-RU" dirty="0"/>
              <a:t> на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вогні</a:t>
            </a:r>
            <a:r>
              <a:rPr lang="ru-RU" dirty="0"/>
              <a:t> на </a:t>
            </a:r>
            <a:r>
              <a:rPr lang="ru-RU" dirty="0" err="1"/>
              <a:t>рослинному</a:t>
            </a:r>
            <a:r>
              <a:rPr lang="ru-RU" dirty="0"/>
              <a:t> </a:t>
            </a:r>
            <a:r>
              <a:rPr lang="ru-RU" dirty="0" err="1"/>
              <a:t>маслі</a:t>
            </a:r>
            <a:r>
              <a:rPr lang="ru-RU" dirty="0"/>
              <a:t> до </a:t>
            </a:r>
            <a:r>
              <a:rPr lang="ru-RU" dirty="0" err="1"/>
              <a:t>рум'яної</a:t>
            </a:r>
            <a:r>
              <a:rPr lang="ru-RU" dirty="0"/>
              <a:t> </a:t>
            </a:r>
            <a:r>
              <a:rPr lang="ru-RU" dirty="0" err="1"/>
              <a:t>скоринки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0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Пшоняна</a:t>
            </a:r>
            <a:r>
              <a:rPr lang="ru-RU" dirty="0"/>
              <a:t> каша з </a:t>
            </a:r>
            <a:r>
              <a:rPr lang="ru-RU" dirty="0" err="1"/>
              <a:t>чорносливом</a:t>
            </a: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8098"/>
            <a:ext cx="2736304" cy="25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7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76672"/>
            <a:ext cx="3096344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305050"/>
            <a:ext cx="4294487" cy="227607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000" y="692696"/>
            <a:ext cx="2298634" cy="518457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Інгредієнти</a:t>
            </a:r>
            <a:r>
              <a:rPr lang="ru-RU" dirty="0"/>
              <a:t>: </a:t>
            </a:r>
          </a:p>
          <a:p>
            <a:r>
              <a:rPr lang="ru-RU" dirty="0"/>
              <a:t>- 500 г </a:t>
            </a:r>
            <a:r>
              <a:rPr lang="ru-RU" dirty="0" err="1"/>
              <a:t>пшона</a:t>
            </a:r>
            <a:r>
              <a:rPr lang="ru-RU" dirty="0"/>
              <a:t> </a:t>
            </a:r>
          </a:p>
          <a:p>
            <a:r>
              <a:rPr lang="ru-RU" dirty="0"/>
              <a:t>- 1 л води </a:t>
            </a:r>
          </a:p>
          <a:p>
            <a:r>
              <a:rPr lang="ru-RU" dirty="0"/>
              <a:t>- 100 г вершкового масла </a:t>
            </a:r>
          </a:p>
          <a:p>
            <a:r>
              <a:rPr lang="ru-RU" dirty="0"/>
              <a:t>- 400 г </a:t>
            </a:r>
            <a:r>
              <a:rPr lang="ru-RU" dirty="0" err="1"/>
              <a:t>чорносливу</a:t>
            </a:r>
            <a:r>
              <a:rPr lang="ru-RU" dirty="0"/>
              <a:t> </a:t>
            </a:r>
          </a:p>
          <a:p>
            <a:r>
              <a:rPr lang="ru-RU" dirty="0"/>
              <a:t>- </a:t>
            </a:r>
            <a:r>
              <a:rPr lang="ru-RU" dirty="0" err="1"/>
              <a:t>Сіль</a:t>
            </a:r>
            <a:r>
              <a:rPr lang="ru-RU" dirty="0"/>
              <a:t> </a:t>
            </a:r>
          </a:p>
          <a:p>
            <a:r>
              <a:rPr lang="ru-RU" dirty="0"/>
              <a:t>Для </a:t>
            </a:r>
            <a:r>
              <a:rPr lang="ru-RU" dirty="0" err="1"/>
              <a:t>підливи</a:t>
            </a:r>
            <a:r>
              <a:rPr lang="ru-RU" dirty="0"/>
              <a:t>: </a:t>
            </a:r>
          </a:p>
          <a:p>
            <a:r>
              <a:rPr lang="ru-RU" dirty="0"/>
              <a:t>- 400 г </a:t>
            </a:r>
            <a:r>
              <a:rPr lang="ru-RU" dirty="0" err="1"/>
              <a:t>відвару</a:t>
            </a:r>
            <a:r>
              <a:rPr lang="ru-RU" dirty="0"/>
              <a:t> </a:t>
            </a:r>
            <a:r>
              <a:rPr lang="ru-RU" dirty="0" err="1"/>
              <a:t>чорносливу</a:t>
            </a:r>
            <a:r>
              <a:rPr lang="ru-RU" dirty="0"/>
              <a:t> </a:t>
            </a:r>
          </a:p>
          <a:p>
            <a:r>
              <a:rPr lang="ru-RU" dirty="0"/>
              <a:t>- 200 г </a:t>
            </a:r>
            <a:r>
              <a:rPr lang="ru-RU" dirty="0" err="1"/>
              <a:t>цукру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 err="1"/>
              <a:t>Приготування</a:t>
            </a:r>
            <a:r>
              <a:rPr lang="ru-RU" dirty="0"/>
              <a:t> </a:t>
            </a:r>
          </a:p>
          <a:p>
            <a:r>
              <a:rPr lang="ru-RU" dirty="0" err="1"/>
              <a:t>Підготовлений</a:t>
            </a:r>
            <a:r>
              <a:rPr lang="ru-RU" dirty="0"/>
              <a:t> </a:t>
            </a:r>
            <a:r>
              <a:rPr lang="ru-RU" dirty="0" err="1"/>
              <a:t>чорнослив</a:t>
            </a:r>
            <a:r>
              <a:rPr lang="ru-RU" dirty="0"/>
              <a:t> </a:t>
            </a:r>
            <a:r>
              <a:rPr lang="ru-RU" dirty="0" err="1"/>
              <a:t>залити</a:t>
            </a:r>
            <a:r>
              <a:rPr lang="ru-RU" dirty="0"/>
              <a:t> водою і </a:t>
            </a:r>
            <a:r>
              <a:rPr lang="ru-RU" dirty="0" err="1"/>
              <a:t>варити</a:t>
            </a:r>
            <a:r>
              <a:rPr lang="ru-RU" dirty="0"/>
              <a:t> до </a:t>
            </a:r>
            <a:r>
              <a:rPr lang="ru-RU" dirty="0" err="1"/>
              <a:t>готовності</a:t>
            </a:r>
            <a:r>
              <a:rPr lang="ru-RU" dirty="0"/>
              <a:t>. </a:t>
            </a:r>
            <a:r>
              <a:rPr lang="ru-RU" dirty="0" err="1"/>
              <a:t>Відокремивши</a:t>
            </a:r>
            <a:r>
              <a:rPr lang="ru-RU" dirty="0"/>
              <a:t> </a:t>
            </a:r>
            <a:r>
              <a:rPr lang="ru-RU" dirty="0" err="1"/>
              <a:t>кісточки</a:t>
            </a:r>
            <a:r>
              <a:rPr lang="ru-RU" dirty="0"/>
              <a:t>, </a:t>
            </a:r>
            <a:r>
              <a:rPr lang="ru-RU" dirty="0" err="1"/>
              <a:t>подрібнити</a:t>
            </a:r>
            <a:r>
              <a:rPr lang="ru-RU" dirty="0"/>
              <a:t>. </a:t>
            </a:r>
            <a:r>
              <a:rPr lang="ru-RU" dirty="0" err="1"/>
              <a:t>Пшоно</a:t>
            </a:r>
            <a:r>
              <a:rPr lang="ru-RU" dirty="0"/>
              <a:t> </a:t>
            </a:r>
            <a:r>
              <a:rPr lang="ru-RU" dirty="0" err="1"/>
              <a:t>всипати</a:t>
            </a:r>
            <a:r>
              <a:rPr lang="ru-RU" dirty="0"/>
              <a:t> у </a:t>
            </a:r>
            <a:r>
              <a:rPr lang="ru-RU" dirty="0" err="1"/>
              <a:t>киплячу</a:t>
            </a:r>
            <a:r>
              <a:rPr lang="ru-RU" dirty="0"/>
              <a:t> </a:t>
            </a:r>
            <a:r>
              <a:rPr lang="ru-RU" dirty="0" err="1"/>
              <a:t>підсолену</a:t>
            </a:r>
            <a:r>
              <a:rPr lang="ru-RU" dirty="0"/>
              <a:t> воду,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вершкове</a:t>
            </a:r>
            <a:r>
              <a:rPr lang="ru-RU" dirty="0"/>
              <a:t> масло і </a:t>
            </a:r>
            <a:r>
              <a:rPr lang="ru-RU" dirty="0" err="1"/>
              <a:t>зварити</a:t>
            </a:r>
            <a:r>
              <a:rPr lang="ru-RU" dirty="0"/>
              <a:t> </a:t>
            </a:r>
            <a:r>
              <a:rPr lang="ru-RU" dirty="0" err="1"/>
              <a:t>розсипчасту</a:t>
            </a:r>
            <a:r>
              <a:rPr lang="ru-RU" dirty="0"/>
              <a:t> кашу. Кашу </a:t>
            </a:r>
            <a:r>
              <a:rPr lang="ru-RU" dirty="0" err="1"/>
              <a:t>викласти</a:t>
            </a:r>
            <a:r>
              <a:rPr lang="ru-RU" dirty="0"/>
              <a:t> в </a:t>
            </a:r>
            <a:r>
              <a:rPr lang="ru-RU" dirty="0" err="1"/>
              <a:t>каструлю</a:t>
            </a:r>
            <a:r>
              <a:rPr lang="ru-RU" dirty="0"/>
              <a:t>, </a:t>
            </a:r>
            <a:r>
              <a:rPr lang="ru-RU" dirty="0" err="1"/>
              <a:t>перемішати</a:t>
            </a:r>
            <a:r>
              <a:rPr lang="ru-RU" dirty="0"/>
              <a:t> з </a:t>
            </a:r>
            <a:r>
              <a:rPr lang="ru-RU" dirty="0" err="1"/>
              <a:t>відвареним</a:t>
            </a:r>
            <a:r>
              <a:rPr lang="ru-RU" dirty="0"/>
              <a:t> </a:t>
            </a:r>
            <a:r>
              <a:rPr lang="ru-RU" dirty="0" err="1"/>
              <a:t>чорносливом</a:t>
            </a:r>
            <a:r>
              <a:rPr lang="ru-RU" dirty="0"/>
              <a:t> і </a:t>
            </a:r>
            <a:r>
              <a:rPr lang="ru-RU" dirty="0" err="1"/>
              <a:t>поставити</a:t>
            </a:r>
            <a:r>
              <a:rPr lang="ru-RU" dirty="0"/>
              <a:t> в духовку. Добре </a:t>
            </a:r>
            <a:r>
              <a:rPr lang="ru-RU" dirty="0" err="1"/>
              <a:t>прогріти</a:t>
            </a:r>
            <a:r>
              <a:rPr lang="ru-RU" dirty="0"/>
              <a:t>. </a:t>
            </a:r>
            <a:r>
              <a:rPr lang="ru-RU" dirty="0" err="1"/>
              <a:t>Подають</a:t>
            </a:r>
            <a:r>
              <a:rPr lang="ru-RU" dirty="0"/>
              <a:t> кашу на </a:t>
            </a:r>
            <a:r>
              <a:rPr lang="ru-RU" dirty="0" err="1"/>
              <a:t>стіл</a:t>
            </a:r>
            <a:r>
              <a:rPr lang="ru-RU" dirty="0"/>
              <a:t> з </a:t>
            </a:r>
            <a:r>
              <a:rPr lang="ru-RU" dirty="0" err="1"/>
              <a:t>підливою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сиропом.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4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Молочна</a:t>
            </a:r>
            <a:r>
              <a:rPr lang="ru-RU" dirty="0"/>
              <a:t> </a:t>
            </a:r>
            <a:r>
              <a:rPr lang="ru-RU" dirty="0" err="1"/>
              <a:t>пшоняна</a:t>
            </a:r>
            <a:r>
              <a:rPr lang="ru-RU" dirty="0"/>
              <a:t> каша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688"/>
            <a:ext cx="2743200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22499"/>
            <a:ext cx="4572000" cy="338440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000" y="1556792"/>
            <a:ext cx="2298634" cy="316760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Інгредієнти</a:t>
            </a:r>
            <a:r>
              <a:rPr lang="ru-RU" dirty="0"/>
              <a:t>: </a:t>
            </a:r>
          </a:p>
          <a:p>
            <a:r>
              <a:rPr lang="ru-RU" dirty="0"/>
              <a:t>- 500 г </a:t>
            </a:r>
            <a:r>
              <a:rPr lang="ru-RU" dirty="0" err="1"/>
              <a:t>пшона</a:t>
            </a:r>
            <a:r>
              <a:rPr lang="ru-RU" dirty="0"/>
              <a:t> </a:t>
            </a:r>
          </a:p>
          <a:p>
            <a:r>
              <a:rPr lang="ru-RU" dirty="0"/>
              <a:t>- 200 г води </a:t>
            </a:r>
          </a:p>
          <a:p>
            <a:r>
              <a:rPr lang="ru-RU" dirty="0"/>
              <a:t>- 800 г молока </a:t>
            </a:r>
          </a:p>
          <a:p>
            <a:r>
              <a:rPr lang="ru-RU" dirty="0"/>
              <a:t>- 50 г </a:t>
            </a:r>
            <a:r>
              <a:rPr lang="ru-RU" dirty="0" err="1"/>
              <a:t>цукру</a:t>
            </a:r>
            <a:r>
              <a:rPr lang="ru-RU" dirty="0"/>
              <a:t> </a:t>
            </a:r>
          </a:p>
          <a:p>
            <a:r>
              <a:rPr lang="ru-RU" dirty="0"/>
              <a:t>- 100 г вершкового масла </a:t>
            </a:r>
          </a:p>
          <a:p>
            <a:r>
              <a:rPr lang="ru-RU" dirty="0"/>
              <a:t>- 1 яйце </a:t>
            </a:r>
          </a:p>
          <a:p>
            <a:r>
              <a:rPr lang="ru-RU" dirty="0"/>
              <a:t>- </a:t>
            </a:r>
            <a:r>
              <a:rPr lang="ru-RU" dirty="0" err="1"/>
              <a:t>Сіль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 err="1"/>
              <a:t>Приготування</a:t>
            </a:r>
            <a:r>
              <a:rPr lang="ru-RU" dirty="0"/>
              <a:t> </a:t>
            </a:r>
          </a:p>
          <a:p>
            <a:r>
              <a:rPr lang="ru-RU" dirty="0" err="1"/>
              <a:t>Підготовлене</a:t>
            </a:r>
            <a:r>
              <a:rPr lang="ru-RU" dirty="0"/>
              <a:t> </a:t>
            </a:r>
            <a:r>
              <a:rPr lang="ru-RU" dirty="0" err="1"/>
              <a:t>пшоно</a:t>
            </a:r>
            <a:r>
              <a:rPr lang="ru-RU" dirty="0"/>
              <a:t> </a:t>
            </a:r>
            <a:r>
              <a:rPr lang="ru-RU" dirty="0" err="1"/>
              <a:t>залити</a:t>
            </a:r>
            <a:r>
              <a:rPr lang="ru-RU" dirty="0"/>
              <a:t> невеликою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підсоленій</a:t>
            </a:r>
            <a:r>
              <a:rPr lang="ru-RU" dirty="0"/>
              <a:t> води і </a:t>
            </a:r>
            <a:r>
              <a:rPr lang="ru-RU" dirty="0" err="1"/>
              <a:t>варити</a:t>
            </a:r>
            <a:r>
              <a:rPr lang="ru-RU" dirty="0"/>
              <a:t> 10 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гаряче</a:t>
            </a:r>
            <a:r>
              <a:rPr lang="ru-RU" dirty="0"/>
              <a:t> молоко, </a:t>
            </a:r>
            <a:r>
              <a:rPr lang="ru-RU" dirty="0" err="1"/>
              <a:t>цукор</a:t>
            </a:r>
            <a:r>
              <a:rPr lang="ru-RU" dirty="0"/>
              <a:t> і </a:t>
            </a:r>
            <a:r>
              <a:rPr lang="ru-RU" dirty="0" err="1"/>
              <a:t>варити</a:t>
            </a:r>
            <a:r>
              <a:rPr lang="ru-RU" dirty="0"/>
              <a:t> до </a:t>
            </a:r>
            <a:r>
              <a:rPr lang="ru-RU" dirty="0" err="1"/>
              <a:t>готовності</a:t>
            </a:r>
            <a:r>
              <a:rPr lang="ru-RU" dirty="0"/>
              <a:t>. Кашу </a:t>
            </a:r>
            <a:r>
              <a:rPr lang="ru-RU" dirty="0" err="1"/>
              <a:t>заправляють</a:t>
            </a:r>
            <a:r>
              <a:rPr lang="ru-RU" dirty="0"/>
              <a:t> </a:t>
            </a:r>
            <a:r>
              <a:rPr lang="ru-RU" dirty="0" err="1"/>
              <a:t>вершковим</a:t>
            </a:r>
            <a:r>
              <a:rPr lang="ru-RU" dirty="0"/>
              <a:t> маслом, </a:t>
            </a:r>
            <a:r>
              <a:rPr lang="ru-RU" dirty="0" err="1"/>
              <a:t>яйцем</a:t>
            </a:r>
            <a:r>
              <a:rPr lang="ru-RU" dirty="0"/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6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Польова</a:t>
            </a:r>
            <a:r>
              <a:rPr lang="ru-RU" dirty="0"/>
              <a:t> каша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2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68780"/>
            <a:ext cx="4572000" cy="329184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000" y="1556792"/>
            <a:ext cx="2298634" cy="338437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Інгредієнти</a:t>
            </a:r>
            <a:r>
              <a:rPr lang="ru-RU" dirty="0"/>
              <a:t>: </a:t>
            </a:r>
          </a:p>
          <a:p>
            <a:r>
              <a:rPr lang="ru-RU" dirty="0"/>
              <a:t>- 450 г </a:t>
            </a:r>
            <a:r>
              <a:rPr lang="ru-RU" dirty="0" err="1"/>
              <a:t>пшона</a:t>
            </a:r>
            <a:r>
              <a:rPr lang="ru-RU" dirty="0"/>
              <a:t> </a:t>
            </a:r>
          </a:p>
          <a:p>
            <a:r>
              <a:rPr lang="ru-RU" dirty="0"/>
              <a:t>- 300 г </a:t>
            </a:r>
            <a:r>
              <a:rPr lang="ru-RU" dirty="0" err="1"/>
              <a:t>картоплі</a:t>
            </a:r>
            <a:r>
              <a:rPr lang="ru-RU" dirty="0"/>
              <a:t> </a:t>
            </a:r>
          </a:p>
          <a:p>
            <a:r>
              <a:rPr lang="ru-RU" dirty="0"/>
              <a:t>- 100 г сала </a:t>
            </a:r>
          </a:p>
          <a:p>
            <a:r>
              <a:rPr lang="ru-RU" dirty="0"/>
              <a:t>- 30 г </a:t>
            </a:r>
            <a:r>
              <a:rPr lang="ru-RU" dirty="0" err="1"/>
              <a:t>цибулі</a:t>
            </a:r>
            <a:r>
              <a:rPr lang="ru-RU" dirty="0"/>
              <a:t> </a:t>
            </a:r>
          </a:p>
          <a:p>
            <a:r>
              <a:rPr lang="ru-RU" dirty="0"/>
              <a:t>- 1 л води </a:t>
            </a:r>
          </a:p>
          <a:p>
            <a:r>
              <a:rPr lang="ru-RU" dirty="0"/>
              <a:t>- 2 </a:t>
            </a:r>
            <a:r>
              <a:rPr lang="ru-RU" dirty="0" err="1"/>
              <a:t>яйця</a:t>
            </a:r>
            <a:r>
              <a:rPr lang="ru-RU" dirty="0"/>
              <a:t> </a:t>
            </a:r>
          </a:p>
          <a:p>
            <a:r>
              <a:rPr lang="ru-RU" dirty="0"/>
              <a:t>- </a:t>
            </a:r>
            <a:r>
              <a:rPr lang="ru-RU" dirty="0" err="1"/>
              <a:t>Сіль</a:t>
            </a:r>
            <a:r>
              <a:rPr lang="ru-RU" dirty="0"/>
              <a:t> </a:t>
            </a:r>
          </a:p>
          <a:p>
            <a:r>
              <a:rPr lang="ru-RU" dirty="0"/>
              <a:t>- Зелень </a:t>
            </a:r>
          </a:p>
          <a:p>
            <a:endParaRPr lang="ru-RU" dirty="0"/>
          </a:p>
          <a:p>
            <a:r>
              <a:rPr lang="ru-RU" dirty="0" err="1"/>
              <a:t>Приготування</a:t>
            </a:r>
            <a:r>
              <a:rPr lang="ru-RU" dirty="0"/>
              <a:t> </a:t>
            </a:r>
          </a:p>
          <a:p>
            <a:r>
              <a:rPr lang="ru-RU" dirty="0" err="1"/>
              <a:t>Картоплю</a:t>
            </a:r>
            <a:r>
              <a:rPr lang="ru-RU" dirty="0"/>
              <a:t> </a:t>
            </a:r>
            <a:r>
              <a:rPr lang="ru-RU" dirty="0" err="1"/>
              <a:t>нарізати</a:t>
            </a:r>
            <a:r>
              <a:rPr lang="ru-RU" dirty="0"/>
              <a:t> </a:t>
            </a:r>
            <a:r>
              <a:rPr lang="ru-RU" dirty="0" err="1"/>
              <a:t>дрібними</a:t>
            </a:r>
            <a:r>
              <a:rPr lang="ru-RU" dirty="0"/>
              <a:t> </a:t>
            </a:r>
            <a:r>
              <a:rPr lang="ru-RU" dirty="0" err="1"/>
              <a:t>шматочками</a:t>
            </a:r>
            <a:r>
              <a:rPr lang="ru-RU" dirty="0"/>
              <a:t>, </a:t>
            </a:r>
            <a:r>
              <a:rPr lang="ru-RU" dirty="0" err="1"/>
              <a:t>покласти</a:t>
            </a:r>
            <a:r>
              <a:rPr lang="ru-RU" dirty="0"/>
              <a:t> в </a:t>
            </a:r>
            <a:r>
              <a:rPr lang="ru-RU" dirty="0" err="1"/>
              <a:t>підсолену</a:t>
            </a:r>
            <a:r>
              <a:rPr lang="ru-RU" dirty="0"/>
              <a:t> воду і </a:t>
            </a:r>
            <a:r>
              <a:rPr lang="ru-RU" dirty="0" err="1"/>
              <a:t>варити</a:t>
            </a:r>
            <a:r>
              <a:rPr lang="ru-RU" dirty="0"/>
              <a:t> до </a:t>
            </a:r>
            <a:r>
              <a:rPr lang="ru-RU" dirty="0" err="1"/>
              <a:t>напівготовності</a:t>
            </a:r>
            <a:r>
              <a:rPr lang="ru-RU" dirty="0"/>
              <a:t>.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промите</a:t>
            </a:r>
            <a:r>
              <a:rPr lang="ru-RU" dirty="0"/>
              <a:t> </a:t>
            </a:r>
            <a:r>
              <a:rPr lang="ru-RU" dirty="0" err="1"/>
              <a:t>пшоно</a:t>
            </a:r>
            <a:r>
              <a:rPr lang="ru-RU" dirty="0"/>
              <a:t> і </a:t>
            </a:r>
            <a:r>
              <a:rPr lang="ru-RU" dirty="0" err="1"/>
              <a:t>зварити</a:t>
            </a:r>
            <a:r>
              <a:rPr lang="ru-RU" dirty="0"/>
              <a:t> до </a:t>
            </a:r>
            <a:r>
              <a:rPr lang="ru-RU" dirty="0" err="1"/>
              <a:t>готовності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варіння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, </a:t>
            </a:r>
            <a:r>
              <a:rPr lang="ru-RU" dirty="0" err="1"/>
              <a:t>сіль</a:t>
            </a:r>
            <a:r>
              <a:rPr lang="ru-RU" dirty="0"/>
              <a:t> і добре </a:t>
            </a:r>
            <a:r>
              <a:rPr lang="ru-RU" dirty="0" err="1"/>
              <a:t>перемішати</a:t>
            </a:r>
            <a:r>
              <a:rPr lang="ru-RU" dirty="0"/>
              <a:t>. </a:t>
            </a:r>
            <a:r>
              <a:rPr lang="ru-RU" dirty="0" err="1"/>
              <a:t>Заправити</a:t>
            </a:r>
            <a:r>
              <a:rPr lang="ru-RU" dirty="0"/>
              <a:t> кашу </a:t>
            </a:r>
            <a:r>
              <a:rPr lang="ru-RU" dirty="0" err="1"/>
              <a:t>дрібно</a:t>
            </a:r>
            <a:r>
              <a:rPr lang="ru-RU" dirty="0"/>
              <a:t> </a:t>
            </a:r>
            <a:r>
              <a:rPr lang="ru-RU" dirty="0" err="1"/>
              <a:t>нарізаною</a:t>
            </a:r>
            <a:r>
              <a:rPr lang="ru-RU" dirty="0"/>
              <a:t> </a:t>
            </a:r>
            <a:r>
              <a:rPr lang="ru-RU" dirty="0" err="1"/>
              <a:t>підсмаженою</a:t>
            </a:r>
            <a:r>
              <a:rPr lang="ru-RU" dirty="0"/>
              <a:t> салом з цибулею, </a:t>
            </a:r>
            <a:r>
              <a:rPr lang="ru-RU" dirty="0" err="1"/>
              <a:t>зеленню</a:t>
            </a:r>
            <a:r>
              <a:rPr lang="ru-RU" dirty="0"/>
              <a:t> </a:t>
            </a:r>
            <a:r>
              <a:rPr lang="ru-RU" dirty="0" err="1"/>
              <a:t>кропу</a:t>
            </a:r>
            <a:r>
              <a:rPr lang="ru-RU" dirty="0"/>
              <a:t> і петрушки.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8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круп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93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Каша </a:t>
            </a:r>
            <a:r>
              <a:rPr lang="ru-RU" dirty="0" err="1"/>
              <a:t>чумацька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664"/>
            <a:ext cx="3229079" cy="24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1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4572000" cy="3429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000" y="1556792"/>
            <a:ext cx="2298634" cy="338437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Інгредієнти</a:t>
            </a:r>
            <a:r>
              <a:rPr lang="ru-RU" dirty="0"/>
              <a:t>: </a:t>
            </a:r>
          </a:p>
          <a:p>
            <a:r>
              <a:rPr lang="ru-RU" dirty="0"/>
              <a:t>- 400 г </a:t>
            </a:r>
            <a:r>
              <a:rPr lang="ru-RU" dirty="0" err="1"/>
              <a:t>пшона</a:t>
            </a:r>
            <a:r>
              <a:rPr lang="ru-RU" dirty="0"/>
              <a:t> </a:t>
            </a:r>
          </a:p>
          <a:p>
            <a:r>
              <a:rPr lang="ru-RU" dirty="0"/>
              <a:t>- 500 г </a:t>
            </a:r>
            <a:r>
              <a:rPr lang="ru-RU" dirty="0" err="1"/>
              <a:t>білих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 </a:t>
            </a:r>
          </a:p>
          <a:p>
            <a:r>
              <a:rPr lang="ru-RU" dirty="0"/>
              <a:t>- 100 г сала </a:t>
            </a:r>
          </a:p>
          <a:p>
            <a:r>
              <a:rPr lang="ru-RU" dirty="0"/>
              <a:t>- 100 г </a:t>
            </a:r>
            <a:r>
              <a:rPr lang="ru-RU" dirty="0" err="1"/>
              <a:t>цибулі</a:t>
            </a:r>
            <a:r>
              <a:rPr lang="ru-RU" dirty="0"/>
              <a:t> </a:t>
            </a:r>
          </a:p>
          <a:p>
            <a:r>
              <a:rPr lang="ru-RU" dirty="0"/>
              <a:t>- Зелень </a:t>
            </a:r>
            <a:r>
              <a:rPr lang="ru-RU" dirty="0" err="1"/>
              <a:t>кропу</a:t>
            </a:r>
            <a:r>
              <a:rPr lang="ru-RU" dirty="0"/>
              <a:t> </a:t>
            </a:r>
          </a:p>
          <a:p>
            <a:r>
              <a:rPr lang="ru-RU" dirty="0"/>
              <a:t>- </a:t>
            </a:r>
            <a:r>
              <a:rPr lang="ru-RU" dirty="0" err="1"/>
              <a:t>М'ята</a:t>
            </a:r>
            <a:r>
              <a:rPr lang="ru-RU" dirty="0"/>
              <a:t> </a:t>
            </a:r>
          </a:p>
          <a:p>
            <a:r>
              <a:rPr lang="ru-RU" dirty="0"/>
              <a:t>- </a:t>
            </a:r>
            <a:r>
              <a:rPr lang="ru-RU" dirty="0" err="1"/>
              <a:t>Сіль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 err="1"/>
              <a:t>Приготування</a:t>
            </a:r>
            <a:r>
              <a:rPr lang="ru-RU" dirty="0"/>
              <a:t> </a:t>
            </a:r>
          </a:p>
          <a:p>
            <a:r>
              <a:rPr lang="ru-RU" dirty="0" err="1"/>
              <a:t>Свіжі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 </a:t>
            </a:r>
            <a:r>
              <a:rPr lang="ru-RU" dirty="0" err="1"/>
              <a:t>почистити</a:t>
            </a:r>
            <a:r>
              <a:rPr lang="ru-RU" dirty="0"/>
              <a:t>, </a:t>
            </a:r>
            <a:r>
              <a:rPr lang="ru-RU" dirty="0" err="1"/>
              <a:t>промити</a:t>
            </a:r>
            <a:r>
              <a:rPr lang="ru-RU" dirty="0"/>
              <a:t>, </a:t>
            </a:r>
            <a:r>
              <a:rPr lang="ru-RU" dirty="0" err="1"/>
              <a:t>дрібно</a:t>
            </a:r>
            <a:r>
              <a:rPr lang="ru-RU" dirty="0"/>
              <a:t> </a:t>
            </a:r>
            <a:r>
              <a:rPr lang="ru-RU" dirty="0" err="1"/>
              <a:t>посікти</a:t>
            </a:r>
            <a:r>
              <a:rPr lang="ru-RU" dirty="0"/>
              <a:t> і </a:t>
            </a:r>
            <a:r>
              <a:rPr lang="ru-RU" dirty="0" err="1"/>
              <a:t>підсмажити</a:t>
            </a:r>
            <a:r>
              <a:rPr lang="ru-RU" dirty="0"/>
              <a:t> на </a:t>
            </a:r>
            <a:r>
              <a:rPr lang="ru-RU" dirty="0" err="1"/>
              <a:t>салі</a:t>
            </a:r>
            <a:r>
              <a:rPr lang="ru-RU" dirty="0"/>
              <a:t> з </a:t>
            </a:r>
            <a:r>
              <a:rPr lang="ru-RU" dirty="0" err="1"/>
              <a:t>ріпчастою</a:t>
            </a:r>
            <a:r>
              <a:rPr lang="ru-RU" dirty="0"/>
              <a:t> цибулею. </a:t>
            </a:r>
            <a:r>
              <a:rPr lang="ru-RU" dirty="0" err="1"/>
              <a:t>Підготовлене</a:t>
            </a:r>
            <a:r>
              <a:rPr lang="ru-RU" dirty="0"/>
              <a:t> </a:t>
            </a:r>
            <a:r>
              <a:rPr lang="ru-RU" dirty="0" err="1"/>
              <a:t>пшоно</a:t>
            </a:r>
            <a:r>
              <a:rPr lang="ru-RU" dirty="0"/>
              <a:t> </a:t>
            </a:r>
            <a:r>
              <a:rPr lang="ru-RU" dirty="0" err="1"/>
              <a:t>відварити</a:t>
            </a:r>
            <a:r>
              <a:rPr lang="ru-RU" dirty="0"/>
              <a:t> до </a:t>
            </a:r>
            <a:r>
              <a:rPr lang="ru-RU" dirty="0" err="1"/>
              <a:t>напівготовності</a:t>
            </a:r>
            <a:r>
              <a:rPr lang="ru-RU" dirty="0"/>
              <a:t>, </a:t>
            </a:r>
            <a:r>
              <a:rPr lang="ru-RU" dirty="0" err="1"/>
              <a:t>перемішати</a:t>
            </a:r>
            <a:r>
              <a:rPr lang="ru-RU" dirty="0"/>
              <a:t> з грибами та цибулею, </a:t>
            </a:r>
            <a:r>
              <a:rPr lang="ru-RU" dirty="0" err="1"/>
              <a:t>посолити</a:t>
            </a:r>
            <a:r>
              <a:rPr lang="ru-RU" dirty="0"/>
              <a:t> і </a:t>
            </a:r>
            <a:r>
              <a:rPr lang="ru-RU" dirty="0" err="1"/>
              <a:t>поставити</a:t>
            </a:r>
            <a:r>
              <a:rPr lang="ru-RU" dirty="0"/>
              <a:t> в духовку. </a:t>
            </a:r>
            <a:r>
              <a:rPr lang="ru-RU" dirty="0" err="1"/>
              <a:t>Чумацьку</a:t>
            </a:r>
            <a:r>
              <a:rPr lang="ru-RU" dirty="0"/>
              <a:t> кашу </a:t>
            </a:r>
            <a:r>
              <a:rPr lang="ru-RU" dirty="0" err="1"/>
              <a:t>подають</a:t>
            </a:r>
            <a:r>
              <a:rPr lang="ru-RU" dirty="0"/>
              <a:t> на </a:t>
            </a:r>
            <a:r>
              <a:rPr lang="ru-RU" dirty="0" err="1"/>
              <a:t>стіл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зеленню</a:t>
            </a:r>
            <a:r>
              <a:rPr lang="ru-RU" dirty="0"/>
              <a:t> </a:t>
            </a:r>
            <a:r>
              <a:rPr lang="ru-RU" dirty="0" err="1"/>
              <a:t>кропу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дрібно</a:t>
            </a:r>
            <a:r>
              <a:rPr lang="ru-RU" dirty="0"/>
              <a:t> </a:t>
            </a:r>
            <a:r>
              <a:rPr lang="ru-RU" dirty="0" err="1"/>
              <a:t>нарізаною</a:t>
            </a:r>
            <a:r>
              <a:rPr lang="ru-RU" dirty="0"/>
              <a:t> </a:t>
            </a:r>
            <a:r>
              <a:rPr lang="ru-RU" dirty="0" err="1"/>
              <a:t>м'ятою</a:t>
            </a:r>
            <a:r>
              <a:rPr lang="ru-RU" dirty="0"/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80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Рисова</a:t>
            </a:r>
            <a:r>
              <a:rPr lang="ru-RU" dirty="0"/>
              <a:t> бабка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3168352" cy="23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7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052736"/>
            <a:ext cx="3096344" cy="4680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4572000" cy="3429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000" y="1268760"/>
            <a:ext cx="2298634" cy="432048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Інгредієнти</a:t>
            </a:r>
            <a:r>
              <a:rPr lang="ru-RU" dirty="0"/>
              <a:t>: </a:t>
            </a:r>
          </a:p>
          <a:p>
            <a:r>
              <a:rPr lang="ru-RU" dirty="0"/>
              <a:t>- 500 г рису </a:t>
            </a:r>
          </a:p>
          <a:p>
            <a:r>
              <a:rPr lang="ru-RU" dirty="0"/>
              <a:t>- 40 г </a:t>
            </a:r>
            <a:r>
              <a:rPr lang="ru-RU" dirty="0" err="1"/>
              <a:t>цукру</a:t>
            </a:r>
            <a:r>
              <a:rPr lang="ru-RU" dirty="0"/>
              <a:t> </a:t>
            </a:r>
          </a:p>
          <a:p>
            <a:r>
              <a:rPr lang="ru-RU" dirty="0"/>
              <a:t>- 1 л води </a:t>
            </a:r>
          </a:p>
          <a:p>
            <a:r>
              <a:rPr lang="ru-RU" dirty="0"/>
              <a:t>- 200 г </a:t>
            </a:r>
            <a:r>
              <a:rPr lang="ru-RU" dirty="0" err="1"/>
              <a:t>родзинок</a:t>
            </a:r>
            <a:r>
              <a:rPr lang="ru-RU" dirty="0"/>
              <a:t> </a:t>
            </a:r>
          </a:p>
          <a:p>
            <a:r>
              <a:rPr lang="ru-RU" dirty="0"/>
              <a:t>- 8 </a:t>
            </a:r>
            <a:r>
              <a:rPr lang="ru-RU" dirty="0" err="1"/>
              <a:t>яєць</a:t>
            </a:r>
            <a:r>
              <a:rPr lang="ru-RU" dirty="0"/>
              <a:t> </a:t>
            </a:r>
          </a:p>
          <a:p>
            <a:r>
              <a:rPr lang="ru-RU" dirty="0"/>
              <a:t>- 200 г масла </a:t>
            </a:r>
          </a:p>
          <a:p>
            <a:r>
              <a:rPr lang="ru-RU" dirty="0"/>
              <a:t>- </a:t>
            </a:r>
            <a:r>
              <a:rPr lang="ru-RU" dirty="0" err="1"/>
              <a:t>Сіль</a:t>
            </a:r>
            <a:r>
              <a:rPr lang="ru-RU" dirty="0"/>
              <a:t> </a:t>
            </a:r>
          </a:p>
          <a:p>
            <a:r>
              <a:rPr lang="ru-RU" dirty="0"/>
              <a:t>- </a:t>
            </a:r>
            <a:r>
              <a:rPr lang="ru-RU" dirty="0" err="1"/>
              <a:t>Ванілін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 err="1"/>
              <a:t>Приготування</a:t>
            </a:r>
            <a:r>
              <a:rPr lang="ru-RU" dirty="0"/>
              <a:t> </a:t>
            </a:r>
          </a:p>
          <a:p>
            <a:r>
              <a:rPr lang="ru-RU" dirty="0" err="1"/>
              <a:t>Зварити</a:t>
            </a:r>
            <a:r>
              <a:rPr lang="ru-RU" dirty="0"/>
              <a:t> з рису на </a:t>
            </a:r>
            <a:r>
              <a:rPr lang="ru-RU" dirty="0" err="1"/>
              <a:t>воді</a:t>
            </a:r>
            <a:r>
              <a:rPr lang="ru-RU" dirty="0"/>
              <a:t> кашу. </a:t>
            </a:r>
            <a:r>
              <a:rPr lang="ru-RU" dirty="0" err="1"/>
              <a:t>Перемішати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 </a:t>
            </a:r>
            <a:r>
              <a:rPr lang="ru-RU" dirty="0" err="1"/>
              <a:t>цукром</a:t>
            </a:r>
            <a:r>
              <a:rPr lang="ru-RU" dirty="0"/>
              <a:t>, </a:t>
            </a:r>
            <a:r>
              <a:rPr lang="ru-RU" dirty="0" err="1"/>
              <a:t>родзинками</a:t>
            </a:r>
            <a:r>
              <a:rPr lang="ru-RU" dirty="0"/>
              <a:t>, </a:t>
            </a:r>
            <a:r>
              <a:rPr lang="ru-RU" dirty="0" err="1"/>
              <a:t>жовтками</a:t>
            </a:r>
            <a:r>
              <a:rPr lang="ru-RU" dirty="0"/>
              <a:t>, </a:t>
            </a:r>
            <a:r>
              <a:rPr lang="ru-RU" dirty="0" err="1"/>
              <a:t>розтертими</a:t>
            </a:r>
            <a:r>
              <a:rPr lang="ru-RU" dirty="0"/>
              <a:t> з </a:t>
            </a:r>
            <a:r>
              <a:rPr lang="ru-RU" dirty="0" err="1"/>
              <a:t>цукром</a:t>
            </a:r>
            <a:r>
              <a:rPr lang="ru-RU" dirty="0"/>
              <a:t>, </a:t>
            </a:r>
            <a:r>
              <a:rPr lang="ru-RU" dirty="0" err="1"/>
              <a:t>ваніллю</a:t>
            </a:r>
            <a:r>
              <a:rPr lang="ru-RU" dirty="0"/>
              <a:t>, </a:t>
            </a:r>
            <a:r>
              <a:rPr lang="ru-RU" dirty="0" err="1"/>
              <a:t>розтопленим</a:t>
            </a:r>
            <a:r>
              <a:rPr lang="ru-RU" dirty="0"/>
              <a:t> </a:t>
            </a:r>
            <a:r>
              <a:rPr lang="ru-RU" dirty="0" err="1"/>
              <a:t>вершковим</a:t>
            </a:r>
            <a:r>
              <a:rPr lang="ru-RU" dirty="0"/>
              <a:t> маслом,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збиті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. </a:t>
            </a:r>
            <a:r>
              <a:rPr lang="ru-RU" dirty="0" err="1"/>
              <a:t>Підготовлену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викласти</a:t>
            </a:r>
            <a:r>
              <a:rPr lang="ru-RU" dirty="0"/>
              <a:t> у </a:t>
            </a:r>
            <a:r>
              <a:rPr lang="ru-RU" dirty="0" err="1"/>
              <a:t>змащену</a:t>
            </a:r>
            <a:r>
              <a:rPr lang="ru-RU" dirty="0"/>
              <a:t> маслом і </a:t>
            </a:r>
            <a:r>
              <a:rPr lang="ru-RU" dirty="0" err="1"/>
              <a:t>посипану</a:t>
            </a:r>
            <a:r>
              <a:rPr lang="ru-RU" dirty="0"/>
              <a:t> сухарями форму і </a:t>
            </a:r>
            <a:r>
              <a:rPr lang="ru-RU" dirty="0" err="1"/>
              <a:t>запікати</a:t>
            </a:r>
            <a:r>
              <a:rPr lang="ru-RU" dirty="0"/>
              <a:t> в </a:t>
            </a:r>
            <a:r>
              <a:rPr lang="ru-RU" dirty="0" err="1"/>
              <a:t>духовці</a:t>
            </a:r>
            <a:r>
              <a:rPr lang="ru-RU" dirty="0"/>
              <a:t>. На </a:t>
            </a:r>
            <a:r>
              <a:rPr lang="ru-RU" dirty="0" err="1"/>
              <a:t>стіл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з маслом, сметаною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сметанним</a:t>
            </a:r>
            <a:r>
              <a:rPr lang="ru-RU" dirty="0"/>
              <a:t> соусом.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50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Січенікі</a:t>
            </a:r>
            <a:r>
              <a:rPr lang="ru-RU" dirty="0"/>
              <a:t> з сиром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2746276" cy="20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98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908720"/>
            <a:ext cx="3168352" cy="4968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4303738" cy="322871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000" y="1196752"/>
            <a:ext cx="2298634" cy="453650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Інгредієнти</a:t>
            </a:r>
            <a:r>
              <a:rPr lang="ru-RU" dirty="0"/>
              <a:t>: </a:t>
            </a:r>
          </a:p>
          <a:p>
            <a:r>
              <a:rPr lang="ru-RU" dirty="0"/>
              <a:t>- 200 г </a:t>
            </a:r>
            <a:r>
              <a:rPr lang="ru-RU" dirty="0" err="1"/>
              <a:t>перлової</a:t>
            </a:r>
            <a:r>
              <a:rPr lang="ru-RU" dirty="0"/>
              <a:t> </a:t>
            </a:r>
            <a:r>
              <a:rPr lang="ru-RU" dirty="0" err="1"/>
              <a:t>крупи</a:t>
            </a:r>
            <a:r>
              <a:rPr lang="ru-RU" dirty="0"/>
              <a:t> </a:t>
            </a:r>
          </a:p>
          <a:p>
            <a:r>
              <a:rPr lang="ru-RU" dirty="0"/>
              <a:t>- 500 г молока </a:t>
            </a:r>
          </a:p>
          <a:p>
            <a:r>
              <a:rPr lang="ru-RU" dirty="0"/>
              <a:t>- 300 г води </a:t>
            </a:r>
          </a:p>
          <a:p>
            <a:r>
              <a:rPr lang="ru-RU" dirty="0"/>
              <a:t>- 2 </a:t>
            </a:r>
            <a:r>
              <a:rPr lang="ru-RU" dirty="0" err="1"/>
              <a:t>яйця</a:t>
            </a:r>
            <a:r>
              <a:rPr lang="ru-RU" dirty="0"/>
              <a:t> </a:t>
            </a:r>
          </a:p>
          <a:p>
            <a:r>
              <a:rPr lang="ru-RU" dirty="0"/>
              <a:t>- 100 г </a:t>
            </a:r>
            <a:r>
              <a:rPr lang="ru-RU" dirty="0" err="1"/>
              <a:t>цукру</a:t>
            </a:r>
            <a:r>
              <a:rPr lang="ru-RU" dirty="0"/>
              <a:t> </a:t>
            </a:r>
          </a:p>
          <a:p>
            <a:r>
              <a:rPr lang="ru-RU" dirty="0"/>
              <a:t>- 300 г </a:t>
            </a:r>
            <a:r>
              <a:rPr lang="ru-RU" dirty="0" err="1"/>
              <a:t>сиру</a:t>
            </a:r>
            <a:r>
              <a:rPr lang="ru-RU" dirty="0"/>
              <a:t> </a:t>
            </a:r>
          </a:p>
          <a:p>
            <a:r>
              <a:rPr lang="ru-RU" dirty="0"/>
              <a:t>- 50 г </a:t>
            </a:r>
            <a:r>
              <a:rPr lang="ru-RU" dirty="0" err="1"/>
              <a:t>мелених</a:t>
            </a:r>
            <a:r>
              <a:rPr lang="ru-RU" dirty="0"/>
              <a:t> </a:t>
            </a:r>
            <a:r>
              <a:rPr lang="ru-RU" dirty="0" err="1"/>
              <a:t>сухарів</a:t>
            </a:r>
            <a:r>
              <a:rPr lang="ru-RU" dirty="0"/>
              <a:t> </a:t>
            </a:r>
          </a:p>
          <a:p>
            <a:r>
              <a:rPr lang="ru-RU" dirty="0"/>
              <a:t>- 50 г </a:t>
            </a:r>
            <a:r>
              <a:rPr lang="ru-RU" dirty="0" err="1"/>
              <a:t>соняшникової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 </a:t>
            </a:r>
          </a:p>
          <a:p>
            <a:r>
              <a:rPr lang="ru-RU" dirty="0"/>
              <a:t>- 200 г </a:t>
            </a:r>
            <a:r>
              <a:rPr lang="ru-RU" dirty="0" err="1"/>
              <a:t>сметани</a:t>
            </a:r>
            <a:r>
              <a:rPr lang="ru-RU" dirty="0"/>
              <a:t> </a:t>
            </a:r>
          </a:p>
          <a:p>
            <a:r>
              <a:rPr lang="ru-RU" dirty="0"/>
              <a:t>- 200 г фруктового сиропу </a:t>
            </a:r>
          </a:p>
          <a:p>
            <a:r>
              <a:rPr lang="ru-RU" dirty="0"/>
              <a:t>- </a:t>
            </a:r>
            <a:r>
              <a:rPr lang="ru-RU" dirty="0" err="1"/>
              <a:t>Сіль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 err="1"/>
              <a:t>Приготування</a:t>
            </a:r>
            <a:r>
              <a:rPr lang="ru-RU" dirty="0"/>
              <a:t> </a:t>
            </a:r>
          </a:p>
          <a:p>
            <a:r>
              <a:rPr lang="ru-RU" dirty="0" err="1"/>
              <a:t>Зварити</a:t>
            </a:r>
            <a:r>
              <a:rPr lang="ru-RU" dirty="0"/>
              <a:t> </a:t>
            </a:r>
            <a:r>
              <a:rPr lang="ru-RU" dirty="0" err="1"/>
              <a:t>молочну</a:t>
            </a:r>
            <a:r>
              <a:rPr lang="ru-RU" dirty="0"/>
              <a:t> </a:t>
            </a:r>
            <a:r>
              <a:rPr lang="ru-RU" dirty="0" err="1"/>
              <a:t>перлову</a:t>
            </a:r>
            <a:r>
              <a:rPr lang="ru-RU" dirty="0"/>
              <a:t> кашу, </a:t>
            </a:r>
            <a:r>
              <a:rPr lang="ru-RU" dirty="0" err="1"/>
              <a:t>охолодити</a:t>
            </a:r>
            <a:r>
              <a:rPr lang="ru-RU" dirty="0"/>
              <a:t> і </a:t>
            </a:r>
            <a:r>
              <a:rPr lang="ru-RU" dirty="0" err="1"/>
              <a:t>пропустити</a:t>
            </a:r>
            <a:r>
              <a:rPr lang="ru-RU" dirty="0"/>
              <a:t> через </a:t>
            </a:r>
            <a:r>
              <a:rPr lang="ru-RU" dirty="0" err="1"/>
              <a:t>м'ясорубку</a:t>
            </a:r>
            <a:r>
              <a:rPr lang="ru-RU" dirty="0"/>
              <a:t>.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,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протертий</a:t>
            </a:r>
            <a:r>
              <a:rPr lang="ru-RU" dirty="0"/>
              <a:t> сир, </a:t>
            </a:r>
            <a:r>
              <a:rPr lang="ru-RU" dirty="0" err="1"/>
              <a:t>сіль</a:t>
            </a:r>
            <a:r>
              <a:rPr lang="ru-RU" dirty="0"/>
              <a:t>, все добре </a:t>
            </a:r>
            <a:r>
              <a:rPr lang="ru-RU" dirty="0" err="1"/>
              <a:t>перемішати</a:t>
            </a:r>
            <a:r>
              <a:rPr lang="ru-RU" dirty="0"/>
              <a:t> і </a:t>
            </a:r>
            <a:r>
              <a:rPr lang="ru-RU" dirty="0" err="1"/>
              <a:t>обробити</a:t>
            </a:r>
            <a:r>
              <a:rPr lang="ru-RU" dirty="0"/>
              <a:t> </a:t>
            </a:r>
            <a:r>
              <a:rPr lang="ru-RU" dirty="0" err="1"/>
              <a:t>січенікі</a:t>
            </a:r>
            <a:r>
              <a:rPr lang="ru-RU" dirty="0"/>
              <a:t>. </a:t>
            </a:r>
            <a:r>
              <a:rPr lang="ru-RU" dirty="0" err="1"/>
              <a:t>Обваляти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сухарях і </a:t>
            </a:r>
            <a:r>
              <a:rPr lang="ru-RU" dirty="0" err="1"/>
              <a:t>підсмажити</a:t>
            </a:r>
            <a:r>
              <a:rPr lang="ru-RU" dirty="0"/>
              <a:t> на </a:t>
            </a:r>
            <a:r>
              <a:rPr lang="ru-RU" dirty="0" err="1"/>
              <a:t>олії</a:t>
            </a:r>
            <a:r>
              <a:rPr lang="ru-RU" dirty="0"/>
              <a:t>. На столу </a:t>
            </a:r>
            <a:r>
              <a:rPr lang="ru-RU" dirty="0" err="1"/>
              <a:t>подають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сметаною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фруктовим</a:t>
            </a:r>
            <a:r>
              <a:rPr lang="ru-RU" dirty="0"/>
              <a:t> сиропом.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0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Крупник з </a:t>
            </a:r>
            <a:r>
              <a:rPr lang="ru-RU" dirty="0" err="1"/>
              <a:t>гречаної</a:t>
            </a:r>
            <a:r>
              <a:rPr lang="ru-RU" dirty="0"/>
              <a:t> </a:t>
            </a:r>
            <a:r>
              <a:rPr lang="ru-RU" dirty="0" err="1"/>
              <a:t>крупи</a:t>
            </a: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3810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84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836712"/>
            <a:ext cx="3312368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4572000" cy="3429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2880320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Інгредієнти</a:t>
            </a:r>
            <a:r>
              <a:rPr lang="ru-RU" dirty="0"/>
              <a:t>: </a:t>
            </a:r>
          </a:p>
          <a:p>
            <a:r>
              <a:rPr lang="ru-RU" dirty="0"/>
              <a:t>- 1 склянка </a:t>
            </a:r>
            <a:r>
              <a:rPr lang="ru-RU" dirty="0" err="1"/>
              <a:t>гречаної</a:t>
            </a:r>
            <a:r>
              <a:rPr lang="ru-RU" dirty="0"/>
              <a:t> </a:t>
            </a:r>
            <a:r>
              <a:rPr lang="ru-RU" dirty="0" err="1"/>
              <a:t>крупи</a:t>
            </a:r>
            <a:r>
              <a:rPr lang="ru-RU" dirty="0"/>
              <a:t> </a:t>
            </a:r>
          </a:p>
          <a:p>
            <a:r>
              <a:rPr lang="ru-RU" dirty="0"/>
              <a:t>- 200 г </a:t>
            </a:r>
            <a:r>
              <a:rPr lang="ru-RU" dirty="0" err="1"/>
              <a:t>сиру</a:t>
            </a:r>
            <a:r>
              <a:rPr lang="ru-RU" dirty="0"/>
              <a:t> </a:t>
            </a:r>
          </a:p>
          <a:p>
            <a:r>
              <a:rPr lang="ru-RU" dirty="0"/>
              <a:t>- 1 / 2 склянки </a:t>
            </a:r>
            <a:r>
              <a:rPr lang="ru-RU" dirty="0" err="1"/>
              <a:t>сметани</a:t>
            </a:r>
            <a:r>
              <a:rPr lang="ru-RU" dirty="0"/>
              <a:t> </a:t>
            </a:r>
          </a:p>
          <a:p>
            <a:r>
              <a:rPr lang="ru-RU" dirty="0"/>
              <a:t>- 2 </a:t>
            </a:r>
            <a:r>
              <a:rPr lang="ru-RU" dirty="0" err="1"/>
              <a:t>яйця</a:t>
            </a:r>
            <a:r>
              <a:rPr lang="ru-RU" dirty="0"/>
              <a:t> </a:t>
            </a:r>
          </a:p>
          <a:p>
            <a:r>
              <a:rPr lang="ru-RU" dirty="0"/>
              <a:t>- 2 склянки молока </a:t>
            </a:r>
          </a:p>
          <a:p>
            <a:r>
              <a:rPr lang="ru-RU" dirty="0"/>
              <a:t>- 1 / 2 ч. ложки </a:t>
            </a:r>
            <a:r>
              <a:rPr lang="ru-RU" dirty="0" err="1"/>
              <a:t>солі</a:t>
            </a:r>
            <a:r>
              <a:rPr lang="ru-RU" dirty="0"/>
              <a:t> </a:t>
            </a:r>
          </a:p>
          <a:p>
            <a:r>
              <a:rPr lang="ru-RU" dirty="0"/>
              <a:t>- 2 ст. ложки </a:t>
            </a:r>
            <a:r>
              <a:rPr lang="ru-RU" dirty="0" err="1"/>
              <a:t>олії</a:t>
            </a:r>
            <a:r>
              <a:rPr lang="ru-RU" dirty="0"/>
              <a:t> </a:t>
            </a:r>
          </a:p>
          <a:p>
            <a:r>
              <a:rPr lang="ru-RU" dirty="0"/>
              <a:t>- 2 ст. ложки </a:t>
            </a:r>
            <a:r>
              <a:rPr lang="ru-RU" dirty="0" err="1"/>
              <a:t>цукру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 err="1"/>
              <a:t>Приготування</a:t>
            </a:r>
            <a:r>
              <a:rPr lang="ru-RU" dirty="0"/>
              <a:t> </a:t>
            </a:r>
          </a:p>
          <a:p>
            <a:r>
              <a:rPr lang="ru-RU" dirty="0"/>
              <a:t>У </a:t>
            </a:r>
            <a:r>
              <a:rPr lang="ru-RU" dirty="0" err="1"/>
              <a:t>кипляче</a:t>
            </a:r>
            <a:r>
              <a:rPr lang="ru-RU" dirty="0"/>
              <a:t> молоко </a:t>
            </a:r>
            <a:r>
              <a:rPr lang="ru-RU" dirty="0" err="1"/>
              <a:t>всипати</a:t>
            </a:r>
            <a:r>
              <a:rPr lang="ru-RU" dirty="0"/>
              <a:t> крупу і </a:t>
            </a:r>
            <a:r>
              <a:rPr lang="ru-RU" dirty="0" err="1"/>
              <a:t>варити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загустіння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покласти</a:t>
            </a:r>
            <a:r>
              <a:rPr lang="ru-RU" dirty="0"/>
              <a:t> сир, </a:t>
            </a:r>
            <a:r>
              <a:rPr lang="ru-RU" dirty="0" err="1"/>
              <a:t>протертий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сито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пропущений</a:t>
            </a:r>
            <a:r>
              <a:rPr lang="ru-RU" dirty="0"/>
              <a:t> через </a:t>
            </a:r>
            <a:r>
              <a:rPr lang="ru-RU" dirty="0" err="1"/>
              <a:t>м'ясорубку</a:t>
            </a:r>
            <a:r>
              <a:rPr lang="ru-RU" dirty="0"/>
              <a:t>, сметану,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сирі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, </a:t>
            </a:r>
            <a:r>
              <a:rPr lang="ru-RU" dirty="0" err="1"/>
              <a:t>сіль</a:t>
            </a:r>
            <a:r>
              <a:rPr lang="ru-RU" dirty="0"/>
              <a:t>, </a:t>
            </a:r>
            <a:r>
              <a:rPr lang="ru-RU" dirty="0" err="1"/>
              <a:t>цукор</a:t>
            </a:r>
            <a:r>
              <a:rPr lang="ru-RU" dirty="0"/>
              <a:t>. Все </a:t>
            </a:r>
            <a:r>
              <a:rPr lang="ru-RU" dirty="0" err="1"/>
              <a:t>це</a:t>
            </a:r>
            <a:r>
              <a:rPr lang="ru-RU" dirty="0"/>
              <a:t> добре </a:t>
            </a:r>
            <a:r>
              <a:rPr lang="ru-RU" dirty="0" err="1"/>
              <a:t>перемішати</a:t>
            </a:r>
            <a:r>
              <a:rPr lang="ru-RU" dirty="0"/>
              <a:t> і </a:t>
            </a:r>
            <a:r>
              <a:rPr lang="ru-RU" dirty="0" err="1"/>
              <a:t>викласти</a:t>
            </a:r>
            <a:r>
              <a:rPr lang="ru-RU" dirty="0"/>
              <a:t> в </a:t>
            </a:r>
            <a:r>
              <a:rPr lang="ru-RU" dirty="0" err="1"/>
              <a:t>неглибоку</a:t>
            </a:r>
            <a:r>
              <a:rPr lang="ru-RU" dirty="0"/>
              <a:t> </a:t>
            </a:r>
            <a:r>
              <a:rPr lang="ru-RU" dirty="0" err="1"/>
              <a:t>каструлю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сковороду,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змащену</a:t>
            </a:r>
            <a:r>
              <a:rPr lang="ru-RU" dirty="0"/>
              <a:t> маслом і </a:t>
            </a:r>
            <a:r>
              <a:rPr lang="ru-RU" dirty="0" err="1"/>
              <a:t>посипану</a:t>
            </a:r>
            <a:r>
              <a:rPr lang="ru-RU" dirty="0"/>
              <a:t> сухарями, </a:t>
            </a:r>
            <a:r>
              <a:rPr lang="ru-RU" dirty="0" err="1"/>
              <a:t>розрівняти</a:t>
            </a:r>
            <a:r>
              <a:rPr lang="ru-RU" dirty="0"/>
              <a:t> ложкою, </a:t>
            </a:r>
            <a:r>
              <a:rPr lang="ru-RU" dirty="0" err="1"/>
              <a:t>змазати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сметаною, </a:t>
            </a:r>
            <a:r>
              <a:rPr lang="ru-RU" dirty="0" err="1"/>
              <a:t>полити</a:t>
            </a:r>
            <a:r>
              <a:rPr lang="ru-RU" dirty="0"/>
              <a:t> 1 ст. ложкою </a:t>
            </a:r>
            <a:r>
              <a:rPr lang="ru-RU" dirty="0" err="1"/>
              <a:t>розтопленого</a:t>
            </a:r>
            <a:r>
              <a:rPr lang="ru-RU" dirty="0"/>
              <a:t> масла і </a:t>
            </a:r>
            <a:r>
              <a:rPr lang="ru-RU" dirty="0" err="1"/>
              <a:t>поставити</a:t>
            </a:r>
            <a:r>
              <a:rPr lang="ru-RU" dirty="0"/>
              <a:t> в духову </a:t>
            </a:r>
            <a:r>
              <a:rPr lang="ru-RU" dirty="0" err="1"/>
              <a:t>шафу</a:t>
            </a:r>
            <a:r>
              <a:rPr lang="ru-RU" dirty="0"/>
              <a:t> на 40-50 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Готовий</a:t>
            </a:r>
            <a:r>
              <a:rPr lang="ru-RU" dirty="0"/>
              <a:t> крупник </a:t>
            </a:r>
            <a:r>
              <a:rPr lang="ru-RU" dirty="0" err="1"/>
              <a:t>полити</a:t>
            </a:r>
            <a:r>
              <a:rPr lang="ru-RU" dirty="0"/>
              <a:t> </a:t>
            </a:r>
            <a:r>
              <a:rPr lang="ru-RU" dirty="0" err="1"/>
              <a:t>олією</a:t>
            </a:r>
            <a:r>
              <a:rPr lang="ru-RU" dirty="0"/>
              <a:t>. ПРИМІТКА. За </a:t>
            </a:r>
            <a:r>
              <a:rPr lang="ru-RU" dirty="0" err="1"/>
              <a:t>бажанням</a:t>
            </a:r>
            <a:r>
              <a:rPr lang="ru-RU" dirty="0"/>
              <a:t> масло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 сметаною.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179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 з </a:t>
            </a:r>
            <a:r>
              <a:rPr lang="ru-RU" dirty="0" smtClean="0"/>
              <a:t>круп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84168" y="1484784"/>
            <a:ext cx="2520280" cy="3456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rgbClr val="002060"/>
                </a:solidFill>
              </a:rPr>
              <a:t>В </a:t>
            </a:r>
            <a:r>
              <a:rPr lang="ru-RU" sz="900" b="1" dirty="0" err="1">
                <a:solidFill>
                  <a:srgbClr val="002060"/>
                </a:solidFill>
              </a:rPr>
              <a:t>готової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в'язкої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каші</a:t>
            </a:r>
            <a:r>
              <a:rPr lang="ru-RU" sz="900" b="1" dirty="0">
                <a:solidFill>
                  <a:srgbClr val="002060"/>
                </a:solidFill>
              </a:rPr>
              <a:t> зерна добре </a:t>
            </a:r>
            <a:r>
              <a:rPr lang="ru-RU" sz="900" b="1" dirty="0" err="1">
                <a:solidFill>
                  <a:srgbClr val="002060"/>
                </a:solidFill>
              </a:rPr>
              <a:t>розвариться</a:t>
            </a:r>
            <a:r>
              <a:rPr lang="ru-RU" sz="900" b="1" dirty="0">
                <a:solidFill>
                  <a:srgbClr val="002060"/>
                </a:solidFill>
              </a:rPr>
              <a:t>. Каша </a:t>
            </a:r>
            <a:r>
              <a:rPr lang="ru-RU" sz="900" b="1" dirty="0" err="1">
                <a:solidFill>
                  <a:srgbClr val="002060"/>
                </a:solidFill>
              </a:rPr>
              <a:t>являє</a:t>
            </a:r>
            <a:r>
              <a:rPr lang="ru-RU" sz="900" b="1" dirty="0">
                <a:solidFill>
                  <a:srgbClr val="002060"/>
                </a:solidFill>
              </a:rPr>
              <a:t> собою </a:t>
            </a:r>
            <a:r>
              <a:rPr lang="ru-RU" sz="900" b="1" dirty="0" err="1">
                <a:solidFill>
                  <a:srgbClr val="002060"/>
                </a:solidFill>
              </a:rPr>
              <a:t>густу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масу</a:t>
            </a:r>
            <a:r>
              <a:rPr lang="ru-RU" sz="900" b="1" dirty="0">
                <a:solidFill>
                  <a:srgbClr val="002060"/>
                </a:solidFill>
              </a:rPr>
              <a:t>, яка при </a:t>
            </a:r>
            <a:r>
              <a:rPr lang="ru-RU" sz="900" b="1" dirty="0" err="1">
                <a:solidFill>
                  <a:srgbClr val="002060"/>
                </a:solidFill>
              </a:rPr>
              <a:t>температурі</a:t>
            </a:r>
            <a:r>
              <a:rPr lang="ru-RU" sz="900" b="1" dirty="0">
                <a:solidFill>
                  <a:srgbClr val="002060"/>
                </a:solidFill>
              </a:rPr>
              <a:t> 60 - 70 С </a:t>
            </a:r>
            <a:r>
              <a:rPr lang="ru-RU" sz="900" b="1" dirty="0" err="1">
                <a:solidFill>
                  <a:srgbClr val="002060"/>
                </a:solidFill>
              </a:rPr>
              <a:t>тримається</a:t>
            </a:r>
            <a:r>
              <a:rPr lang="ru-RU" sz="900" b="1" dirty="0">
                <a:solidFill>
                  <a:srgbClr val="002060"/>
                </a:solidFill>
              </a:rPr>
              <a:t> на </a:t>
            </a:r>
            <a:r>
              <a:rPr lang="ru-RU" sz="900" b="1" dirty="0" err="1">
                <a:solidFill>
                  <a:srgbClr val="002060"/>
                </a:solidFill>
              </a:rPr>
              <a:t>тарілці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гіркою</a:t>
            </a:r>
            <a:r>
              <a:rPr lang="ru-RU" sz="900" b="1" dirty="0">
                <a:solidFill>
                  <a:srgbClr val="002060"/>
                </a:solidFill>
              </a:rPr>
              <a:t>, не </a:t>
            </a:r>
            <a:r>
              <a:rPr lang="ru-RU" sz="900" b="1" dirty="0" err="1">
                <a:solidFill>
                  <a:srgbClr val="002060"/>
                </a:solidFill>
              </a:rPr>
              <a:t>розпливаючись</a:t>
            </a:r>
            <a:r>
              <a:rPr lang="ru-RU" sz="9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900" b="1" dirty="0">
                <a:solidFill>
                  <a:srgbClr val="002060"/>
                </a:solidFill>
              </a:rPr>
              <a:t>В </a:t>
            </a:r>
            <a:r>
              <a:rPr lang="ru-RU" sz="900" b="1" dirty="0" err="1">
                <a:solidFill>
                  <a:srgbClr val="002060"/>
                </a:solidFill>
              </a:rPr>
              <a:t>готової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рідкої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каші</a:t>
            </a:r>
            <a:r>
              <a:rPr lang="ru-RU" sz="900" b="1" dirty="0">
                <a:solidFill>
                  <a:srgbClr val="002060"/>
                </a:solidFill>
              </a:rPr>
              <a:t> зерна </a:t>
            </a:r>
            <a:r>
              <a:rPr lang="ru-RU" sz="900" b="1" dirty="0" err="1">
                <a:solidFill>
                  <a:srgbClr val="002060"/>
                </a:solidFill>
              </a:rPr>
              <a:t>повинні</a:t>
            </a:r>
            <a:r>
              <a:rPr lang="ru-RU" sz="900" b="1" dirty="0">
                <a:solidFill>
                  <a:srgbClr val="002060"/>
                </a:solidFill>
              </a:rPr>
              <a:t> бути </a:t>
            </a:r>
            <a:r>
              <a:rPr lang="ru-RU" sz="900" b="1" dirty="0" err="1">
                <a:solidFill>
                  <a:srgbClr val="002060"/>
                </a:solidFill>
              </a:rPr>
              <a:t>повністю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набряклими</a:t>
            </a:r>
            <a:r>
              <a:rPr lang="ru-RU" sz="900" b="1" dirty="0">
                <a:solidFill>
                  <a:srgbClr val="002060"/>
                </a:solidFill>
              </a:rPr>
              <a:t>, добре </a:t>
            </a:r>
            <a:r>
              <a:rPr lang="ru-RU" sz="900" b="1" dirty="0" err="1">
                <a:solidFill>
                  <a:srgbClr val="002060"/>
                </a:solidFill>
              </a:rPr>
              <a:t>розвареним</a:t>
            </a:r>
            <a:r>
              <a:rPr lang="ru-RU" sz="900" b="1" dirty="0">
                <a:solidFill>
                  <a:srgbClr val="002060"/>
                </a:solidFill>
              </a:rPr>
              <a:t>, </a:t>
            </a:r>
            <a:r>
              <a:rPr lang="ru-RU" sz="900" b="1" dirty="0" err="1">
                <a:solidFill>
                  <a:srgbClr val="002060"/>
                </a:solidFill>
              </a:rPr>
              <a:t>що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втратили</a:t>
            </a:r>
            <a:r>
              <a:rPr lang="ru-RU" sz="900" b="1" dirty="0">
                <a:solidFill>
                  <a:srgbClr val="002060"/>
                </a:solidFill>
              </a:rPr>
              <a:t> свою форму. </a:t>
            </a:r>
            <a:r>
              <a:rPr lang="ru-RU" sz="900" b="1" dirty="0" err="1">
                <a:solidFill>
                  <a:srgbClr val="002060"/>
                </a:solidFill>
              </a:rPr>
              <a:t>Консистенція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каші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рідка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однорідна</a:t>
            </a:r>
            <a:r>
              <a:rPr lang="ru-RU" sz="900" b="1" dirty="0">
                <a:solidFill>
                  <a:srgbClr val="002060"/>
                </a:solidFill>
              </a:rPr>
              <a:t>; </a:t>
            </a:r>
            <a:r>
              <a:rPr lang="ru-RU" sz="900" b="1" dirty="0" err="1">
                <a:solidFill>
                  <a:srgbClr val="002060"/>
                </a:solidFill>
              </a:rPr>
              <a:t>маса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розтікається</a:t>
            </a:r>
            <a:r>
              <a:rPr lang="ru-RU" sz="900" b="1" dirty="0">
                <a:solidFill>
                  <a:srgbClr val="002060"/>
                </a:solidFill>
              </a:rPr>
              <a:t> по </a:t>
            </a:r>
            <a:r>
              <a:rPr lang="ru-RU" sz="900" b="1" dirty="0" err="1">
                <a:solidFill>
                  <a:srgbClr val="002060"/>
                </a:solidFill>
              </a:rPr>
              <a:t>тарілці</a:t>
            </a:r>
            <a:r>
              <a:rPr lang="ru-RU" sz="900" b="1" dirty="0">
                <a:solidFill>
                  <a:srgbClr val="002060"/>
                </a:solidFill>
              </a:rPr>
              <a:t>. Не </a:t>
            </a:r>
            <a:r>
              <a:rPr lang="ru-RU" sz="900" b="1" dirty="0" err="1">
                <a:solidFill>
                  <a:srgbClr val="002060"/>
                </a:solidFill>
              </a:rPr>
              <a:t>допускаються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присмак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гіркоти</a:t>
            </a:r>
            <a:r>
              <a:rPr lang="ru-RU" sz="900" b="1" dirty="0">
                <a:solidFill>
                  <a:srgbClr val="002060"/>
                </a:solidFill>
              </a:rPr>
              <a:t>, </a:t>
            </a:r>
            <a:r>
              <a:rPr lang="ru-RU" sz="900" b="1" dirty="0" err="1">
                <a:solidFill>
                  <a:srgbClr val="002060"/>
                </a:solidFill>
              </a:rPr>
              <a:t>затхлий</a:t>
            </a:r>
            <a:r>
              <a:rPr lang="ru-RU" sz="900" b="1" dirty="0">
                <a:solidFill>
                  <a:srgbClr val="002060"/>
                </a:solidFill>
              </a:rPr>
              <a:t> запах </a:t>
            </a:r>
            <a:r>
              <a:rPr lang="ru-RU" sz="900" b="1" dirty="0" err="1">
                <a:solidFill>
                  <a:srgbClr val="002060"/>
                </a:solidFill>
              </a:rPr>
              <a:t>або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підгорілої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каші</a:t>
            </a:r>
            <a:r>
              <a:rPr lang="ru-RU" sz="900" b="1" dirty="0">
                <a:solidFill>
                  <a:srgbClr val="002060"/>
                </a:solidFill>
              </a:rPr>
              <a:t>, </a:t>
            </a:r>
            <a:r>
              <a:rPr lang="ru-RU" sz="900" b="1" dirty="0" err="1">
                <a:solidFill>
                  <a:srgbClr val="002060"/>
                </a:solidFill>
              </a:rPr>
              <a:t>сторонні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включення</a:t>
            </a:r>
            <a:r>
              <a:rPr lang="ru-RU" sz="900" b="1" dirty="0" smtClean="0">
                <a:solidFill>
                  <a:srgbClr val="002060"/>
                </a:solidFill>
              </a:rPr>
              <a:t>.</a:t>
            </a:r>
          </a:p>
          <a:p>
            <a:endParaRPr lang="uk-UA" sz="900" b="1" dirty="0" smtClean="0">
              <a:solidFill>
                <a:srgbClr val="002060"/>
              </a:solidFill>
            </a:endParaRPr>
          </a:p>
          <a:p>
            <a:r>
              <a:rPr lang="ru-RU" sz="900" b="1" dirty="0" err="1">
                <a:solidFill>
                  <a:srgbClr val="002060"/>
                </a:solidFill>
              </a:rPr>
              <a:t>Готові</a:t>
            </a:r>
            <a:r>
              <a:rPr lang="ru-RU" sz="900" b="1" dirty="0">
                <a:solidFill>
                  <a:srgbClr val="002060"/>
                </a:solidFill>
              </a:rPr>
              <a:t> страви з круп, </a:t>
            </a:r>
            <a:r>
              <a:rPr lang="ru-RU" sz="900" b="1" dirty="0" err="1">
                <a:solidFill>
                  <a:srgbClr val="002060"/>
                </a:solidFill>
              </a:rPr>
              <a:t>бобових</a:t>
            </a:r>
            <a:r>
              <a:rPr lang="ru-RU" sz="900" b="1" dirty="0">
                <a:solidFill>
                  <a:srgbClr val="002060"/>
                </a:solidFill>
              </a:rPr>
              <a:t> і </a:t>
            </a:r>
            <a:r>
              <a:rPr lang="ru-RU" sz="900" b="1" dirty="0" err="1">
                <a:solidFill>
                  <a:srgbClr val="002060"/>
                </a:solidFill>
              </a:rPr>
              <a:t>макаронних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виробів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зберігають</a:t>
            </a:r>
            <a:r>
              <a:rPr lang="ru-RU" sz="900" b="1" dirty="0">
                <a:solidFill>
                  <a:srgbClr val="002060"/>
                </a:solidFill>
              </a:rPr>
              <a:t> на </a:t>
            </a:r>
            <a:r>
              <a:rPr lang="ru-RU" sz="900" b="1" dirty="0" err="1">
                <a:solidFill>
                  <a:srgbClr val="002060"/>
                </a:solidFill>
              </a:rPr>
              <a:t>марміті</a:t>
            </a:r>
            <a:r>
              <a:rPr lang="ru-RU" sz="900" b="1" dirty="0">
                <a:solidFill>
                  <a:srgbClr val="002060"/>
                </a:solidFill>
              </a:rPr>
              <a:t> при </a:t>
            </a:r>
            <a:r>
              <a:rPr lang="ru-RU" sz="900" b="1" dirty="0" err="1">
                <a:solidFill>
                  <a:srgbClr val="002060"/>
                </a:solidFill>
              </a:rPr>
              <a:t>температурі</a:t>
            </a:r>
            <a:r>
              <a:rPr lang="ru-RU" sz="900" b="1" dirty="0">
                <a:solidFill>
                  <a:srgbClr val="002060"/>
                </a:solidFill>
              </a:rPr>
              <a:t> 7О-80 С. </a:t>
            </a:r>
            <a:r>
              <a:rPr lang="ru-RU" sz="900" b="1" dirty="0" err="1">
                <a:solidFill>
                  <a:srgbClr val="002060"/>
                </a:solidFill>
              </a:rPr>
              <a:t>В'язкі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каші</a:t>
            </a:r>
            <a:r>
              <a:rPr lang="ru-RU" sz="900" b="1" dirty="0">
                <a:solidFill>
                  <a:srgbClr val="002060"/>
                </a:solidFill>
              </a:rPr>
              <a:t>, </a:t>
            </a:r>
            <a:r>
              <a:rPr lang="ru-RU" sz="900" b="1" dirty="0" err="1">
                <a:solidFill>
                  <a:srgbClr val="002060"/>
                </a:solidFill>
              </a:rPr>
              <a:t>котлети</a:t>
            </a:r>
            <a:r>
              <a:rPr lang="ru-RU" sz="900" b="1" dirty="0">
                <a:solidFill>
                  <a:srgbClr val="002060"/>
                </a:solidFill>
              </a:rPr>
              <a:t> і битки з них, страви з </a:t>
            </a:r>
            <a:r>
              <a:rPr lang="ru-RU" sz="900" b="1" dirty="0" err="1">
                <a:solidFill>
                  <a:srgbClr val="002060"/>
                </a:solidFill>
              </a:rPr>
              <a:t>бобових</a:t>
            </a:r>
            <a:r>
              <a:rPr lang="ru-RU" sz="900" b="1" dirty="0">
                <a:solidFill>
                  <a:srgbClr val="002060"/>
                </a:solidFill>
              </a:rPr>
              <a:t>, </a:t>
            </a:r>
            <a:r>
              <a:rPr lang="ru-RU" sz="900" b="1" dirty="0" err="1">
                <a:solidFill>
                  <a:srgbClr val="002060"/>
                </a:solidFill>
              </a:rPr>
              <a:t>запіканки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із</a:t>
            </a:r>
            <a:r>
              <a:rPr lang="ru-RU" sz="900" b="1" dirty="0">
                <a:solidFill>
                  <a:srgbClr val="002060"/>
                </a:solidFill>
              </a:rPr>
              <a:t> круп </a:t>
            </a:r>
            <a:r>
              <a:rPr lang="ru-RU" sz="900" b="1" dirty="0" err="1">
                <a:solidFill>
                  <a:srgbClr val="002060"/>
                </a:solidFill>
              </a:rPr>
              <a:t>реалізують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протягом</a:t>
            </a:r>
            <a:r>
              <a:rPr lang="ru-RU" sz="900" b="1" dirty="0">
                <a:solidFill>
                  <a:srgbClr val="002060"/>
                </a:solidFill>
              </a:rPr>
              <a:t> 3 годин </a:t>
            </a:r>
            <a:r>
              <a:rPr lang="ru-RU" sz="900" b="1" dirty="0" err="1">
                <a:solidFill>
                  <a:srgbClr val="002060"/>
                </a:solidFill>
              </a:rPr>
              <a:t>після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приготування</a:t>
            </a:r>
            <a:r>
              <a:rPr lang="ru-RU" sz="900" b="1" dirty="0">
                <a:solidFill>
                  <a:srgbClr val="002060"/>
                </a:solidFill>
              </a:rPr>
              <a:t>, страви з </a:t>
            </a:r>
            <a:r>
              <a:rPr lang="ru-RU" sz="900" b="1" dirty="0" err="1">
                <a:solidFill>
                  <a:srgbClr val="002060"/>
                </a:solidFill>
              </a:rPr>
              <a:t>макаронних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виробів</a:t>
            </a:r>
            <a:r>
              <a:rPr lang="ru-RU" sz="900" b="1" dirty="0">
                <a:solidFill>
                  <a:srgbClr val="002060"/>
                </a:solidFill>
              </a:rPr>
              <a:t> - 2, </a:t>
            </a:r>
            <a:r>
              <a:rPr lang="ru-RU" sz="900" b="1" dirty="0" err="1">
                <a:solidFill>
                  <a:srgbClr val="002060"/>
                </a:solidFill>
              </a:rPr>
              <a:t>каші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розсипчасті</a:t>
            </a:r>
            <a:r>
              <a:rPr lang="ru-RU" sz="900" b="1" dirty="0">
                <a:solidFill>
                  <a:srgbClr val="002060"/>
                </a:solidFill>
              </a:rPr>
              <a:t> - 6 ч.</a:t>
            </a:r>
          </a:p>
          <a:p>
            <a:endParaRPr lang="ru-RU" sz="900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2389646" cy="18002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000" y="1628800"/>
            <a:ext cx="2298634" cy="3095600"/>
          </a:xfrm>
        </p:spPr>
        <p:txBody>
          <a:bodyPr>
            <a:normAutofit/>
          </a:bodyPr>
          <a:lstStyle/>
          <a:p>
            <a:r>
              <a:rPr lang="ru-RU" sz="900" b="1" dirty="0" err="1">
                <a:solidFill>
                  <a:srgbClr val="002060"/>
                </a:solidFill>
              </a:rPr>
              <a:t>Показники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вологості</a:t>
            </a:r>
            <a:r>
              <a:rPr lang="ru-RU" sz="900" b="1" dirty="0">
                <a:solidFill>
                  <a:srgbClr val="002060"/>
                </a:solidFill>
              </a:rPr>
              <a:t> каш </a:t>
            </a:r>
            <a:r>
              <a:rPr lang="ru-RU" sz="900" b="1" dirty="0" err="1">
                <a:solidFill>
                  <a:srgbClr val="002060"/>
                </a:solidFill>
              </a:rPr>
              <a:t>встановлені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Збірником</a:t>
            </a:r>
            <a:r>
              <a:rPr lang="ru-RU" sz="900" b="1" dirty="0">
                <a:solidFill>
                  <a:srgbClr val="002060"/>
                </a:solidFill>
              </a:rPr>
              <a:t> рецептур з </a:t>
            </a:r>
            <a:r>
              <a:rPr lang="ru-RU" sz="900" b="1" dirty="0" err="1">
                <a:solidFill>
                  <a:srgbClr val="002060"/>
                </a:solidFill>
              </a:rPr>
              <a:t>урахуванням</a:t>
            </a:r>
            <a:r>
              <a:rPr lang="ru-RU" sz="900" b="1" dirty="0">
                <a:solidFill>
                  <a:srgbClr val="002060"/>
                </a:solidFill>
              </a:rPr>
              <a:t> кожного виду </a:t>
            </a:r>
            <a:r>
              <a:rPr lang="ru-RU" sz="900" b="1" dirty="0" err="1">
                <a:solidFill>
                  <a:srgbClr val="002060"/>
                </a:solidFill>
              </a:rPr>
              <a:t>крупи</a:t>
            </a:r>
            <a:r>
              <a:rPr lang="ru-RU" sz="900" b="1" dirty="0">
                <a:solidFill>
                  <a:srgbClr val="002060"/>
                </a:solidFill>
              </a:rPr>
              <a:t> і </a:t>
            </a:r>
            <a:r>
              <a:rPr lang="ru-RU" sz="900" b="1" dirty="0" err="1">
                <a:solidFill>
                  <a:srgbClr val="002060"/>
                </a:solidFill>
              </a:rPr>
              <a:t>консистенції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каші</a:t>
            </a:r>
            <a:r>
              <a:rPr lang="ru-RU" sz="900" b="1" dirty="0">
                <a:solidFill>
                  <a:srgbClr val="002060"/>
                </a:solidFill>
              </a:rPr>
              <a:t>.</a:t>
            </a:r>
          </a:p>
          <a:p>
            <a:endParaRPr lang="ru-RU" sz="900" b="1" dirty="0">
              <a:solidFill>
                <a:srgbClr val="002060"/>
              </a:solidFill>
            </a:endParaRPr>
          </a:p>
          <a:p>
            <a:r>
              <a:rPr lang="ru-RU" sz="900" b="1" dirty="0">
                <a:solidFill>
                  <a:srgbClr val="002060"/>
                </a:solidFill>
              </a:rPr>
              <a:t>В </a:t>
            </a:r>
            <a:r>
              <a:rPr lang="ru-RU" sz="900" b="1" dirty="0" err="1">
                <a:solidFill>
                  <a:srgbClr val="002060"/>
                </a:solidFill>
              </a:rPr>
              <a:t>готової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розсипчастою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каші</a:t>
            </a:r>
            <a:r>
              <a:rPr lang="ru-RU" sz="900" b="1" dirty="0">
                <a:solidFill>
                  <a:srgbClr val="002060"/>
                </a:solidFill>
              </a:rPr>
              <a:t> зерна </a:t>
            </a:r>
            <a:r>
              <a:rPr lang="ru-RU" sz="900" b="1" dirty="0" err="1">
                <a:solidFill>
                  <a:srgbClr val="002060"/>
                </a:solidFill>
              </a:rPr>
              <a:t>повністю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набухлі</a:t>
            </a:r>
            <a:r>
              <a:rPr lang="ru-RU" sz="900" b="1" dirty="0">
                <a:solidFill>
                  <a:srgbClr val="002060"/>
                </a:solidFill>
              </a:rPr>
              <a:t>, добре </a:t>
            </a:r>
            <a:r>
              <a:rPr lang="ru-RU" sz="900" b="1" dirty="0" err="1">
                <a:solidFill>
                  <a:srgbClr val="002060"/>
                </a:solidFill>
              </a:rPr>
              <a:t>проварені</a:t>
            </a:r>
            <a:r>
              <a:rPr lang="ru-RU" sz="900" b="1" dirty="0">
                <a:solidFill>
                  <a:srgbClr val="002060"/>
                </a:solidFill>
              </a:rPr>
              <a:t>, в основному </a:t>
            </a:r>
            <a:r>
              <a:rPr lang="ru-RU" sz="900" b="1" dirty="0" err="1">
                <a:solidFill>
                  <a:srgbClr val="002060"/>
                </a:solidFill>
              </a:rPr>
              <a:t>зберегли</a:t>
            </a:r>
            <a:r>
              <a:rPr lang="ru-RU" sz="900" b="1" dirty="0">
                <a:solidFill>
                  <a:srgbClr val="002060"/>
                </a:solidFill>
              </a:rPr>
              <a:t> форму і легко </a:t>
            </a:r>
            <a:r>
              <a:rPr lang="ru-RU" sz="900" b="1" dirty="0" err="1">
                <a:solidFill>
                  <a:srgbClr val="002060"/>
                </a:solidFill>
              </a:rPr>
              <a:t>відокремлюються</a:t>
            </a:r>
            <a:r>
              <a:rPr lang="ru-RU" sz="900" b="1" dirty="0">
                <a:solidFill>
                  <a:srgbClr val="002060"/>
                </a:solidFill>
              </a:rPr>
              <a:t> один </a:t>
            </a:r>
            <a:r>
              <a:rPr lang="ru-RU" sz="900" b="1" dirty="0" err="1">
                <a:solidFill>
                  <a:srgbClr val="002060"/>
                </a:solidFill>
              </a:rPr>
              <a:t>від</a:t>
            </a:r>
            <a:r>
              <a:rPr lang="ru-RU" sz="900" b="1" dirty="0">
                <a:solidFill>
                  <a:srgbClr val="002060"/>
                </a:solidFill>
              </a:rPr>
              <a:t> одного</a:t>
            </a:r>
            <a:r>
              <a:rPr lang="ru-RU" sz="900" b="1" dirty="0" smtClean="0">
                <a:solidFill>
                  <a:srgbClr val="002060"/>
                </a:solidFill>
              </a:rPr>
              <a:t>.</a:t>
            </a:r>
          </a:p>
          <a:p>
            <a:endParaRPr lang="uk-UA" sz="900" b="1" dirty="0">
              <a:solidFill>
                <a:srgbClr val="002060"/>
              </a:solidFill>
            </a:endParaRPr>
          </a:p>
          <a:p>
            <a:r>
              <a:rPr lang="ru-RU" sz="900" b="1" dirty="0" err="1">
                <a:solidFill>
                  <a:srgbClr val="002060"/>
                </a:solidFill>
              </a:rPr>
              <a:t>Вироби</a:t>
            </a:r>
            <a:r>
              <a:rPr lang="ru-RU" sz="900" b="1" dirty="0">
                <a:solidFill>
                  <a:srgbClr val="002060"/>
                </a:solidFill>
              </a:rPr>
              <a:t> з каш </a:t>
            </a:r>
            <a:r>
              <a:rPr lang="ru-RU" sz="900" b="1" dirty="0" err="1">
                <a:solidFill>
                  <a:srgbClr val="002060"/>
                </a:solidFill>
              </a:rPr>
              <a:t>мають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рівно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забарвлену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поверхню</a:t>
            </a:r>
            <a:r>
              <a:rPr lang="ru-RU" sz="900" b="1" dirty="0">
                <a:solidFill>
                  <a:srgbClr val="002060"/>
                </a:solidFill>
              </a:rPr>
              <a:t> - золотисто-</a:t>
            </a:r>
            <a:r>
              <a:rPr lang="ru-RU" sz="900" b="1" dirty="0" err="1">
                <a:solidFill>
                  <a:srgbClr val="002060"/>
                </a:solidFill>
              </a:rPr>
              <a:t>жовту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або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світло-коричневу</a:t>
            </a:r>
            <a:r>
              <a:rPr lang="ru-RU" sz="900" b="1" dirty="0">
                <a:solidFill>
                  <a:srgbClr val="002060"/>
                </a:solidFill>
              </a:rPr>
              <a:t>; </a:t>
            </a:r>
            <a:r>
              <a:rPr lang="ru-RU" sz="900" b="1" dirty="0" err="1">
                <a:solidFill>
                  <a:srgbClr val="002060"/>
                </a:solidFill>
              </a:rPr>
              <a:t>пористу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консистенцію</a:t>
            </a:r>
            <a:r>
              <a:rPr lang="ru-RU" sz="900" b="1" dirty="0">
                <a:solidFill>
                  <a:srgbClr val="002060"/>
                </a:solidFill>
              </a:rPr>
              <a:t>. </a:t>
            </a:r>
            <a:r>
              <a:rPr lang="ru-RU" sz="900" b="1" dirty="0" err="1">
                <a:solidFill>
                  <a:srgbClr val="002060"/>
                </a:solidFill>
              </a:rPr>
              <a:t>Вироби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повністю</a:t>
            </a:r>
            <a:r>
              <a:rPr lang="ru-RU" sz="900" b="1" dirty="0">
                <a:solidFill>
                  <a:srgbClr val="002060"/>
                </a:solidFill>
              </a:rPr>
              <a:t> </a:t>
            </a:r>
            <a:r>
              <a:rPr lang="ru-RU" sz="900" b="1" dirty="0" err="1">
                <a:solidFill>
                  <a:srgbClr val="002060"/>
                </a:solidFill>
              </a:rPr>
              <a:t>пропектися</a:t>
            </a:r>
            <a:r>
              <a:rPr lang="ru-RU" sz="900" b="1" dirty="0">
                <a:solidFill>
                  <a:srgbClr val="002060"/>
                </a:solidFill>
              </a:rPr>
              <a:t>; зерна круп </a:t>
            </a:r>
            <a:r>
              <a:rPr lang="ru-RU" sz="900" b="1" dirty="0" err="1">
                <a:solidFill>
                  <a:srgbClr val="002060"/>
                </a:solidFill>
              </a:rPr>
              <a:t>розвариться</a:t>
            </a:r>
            <a:r>
              <a:rPr lang="ru-RU" sz="900" b="1" dirty="0">
                <a:solidFill>
                  <a:srgbClr val="002060"/>
                </a:solidFill>
              </a:rPr>
              <a:t>. Смак і запах - без </a:t>
            </a:r>
            <a:r>
              <a:rPr lang="ru-RU" sz="900" b="1" dirty="0" err="1">
                <a:solidFill>
                  <a:srgbClr val="002060"/>
                </a:solidFill>
              </a:rPr>
              <a:t>дефектів</a:t>
            </a:r>
            <a:r>
              <a:rPr lang="ru-RU" sz="900" b="1" dirty="0">
                <a:solidFill>
                  <a:srgbClr val="002060"/>
                </a:solidFill>
              </a:rPr>
              <a:t>.</a:t>
            </a:r>
          </a:p>
          <a:p>
            <a:endParaRPr lang="ru-RU" sz="900" b="1" dirty="0">
              <a:solidFill>
                <a:srgbClr val="002060"/>
              </a:solidFill>
            </a:endParaRPr>
          </a:p>
          <a:p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1201"/>
            <a:ext cx="2389646" cy="18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25144"/>
            <a:ext cx="2088232" cy="18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З ячменю </a:t>
            </a:r>
            <a:r>
              <a:rPr lang="ru-RU" sz="2800" dirty="0" err="1"/>
              <a:t>виробляють</a:t>
            </a:r>
            <a:r>
              <a:rPr lang="ru-RU" sz="2800" dirty="0"/>
              <a:t> </a:t>
            </a:r>
            <a:r>
              <a:rPr lang="ru-RU" sz="2800" dirty="0" err="1"/>
              <a:t>звичайні</a:t>
            </a:r>
            <a:r>
              <a:rPr lang="ru-RU" sz="2800" dirty="0"/>
              <a:t> </a:t>
            </a:r>
            <a:r>
              <a:rPr lang="ru-RU" sz="2800" dirty="0" err="1"/>
              <a:t>ячні</a:t>
            </a:r>
            <a:r>
              <a:rPr lang="ru-RU" sz="2800" dirty="0"/>
              <a:t> </a:t>
            </a:r>
            <a:r>
              <a:rPr lang="ru-RU" sz="2800" dirty="0" err="1"/>
              <a:t>крупи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dirty="0" err="1"/>
              <a:t>подрібненого</a:t>
            </a:r>
            <a:r>
              <a:rPr lang="ru-RU" sz="2800" dirty="0"/>
              <a:t> зерна ячменю без </a:t>
            </a:r>
            <a:r>
              <a:rPr lang="ru-RU" sz="2800" dirty="0" err="1"/>
              <a:t>верхньої</a:t>
            </a:r>
            <a:r>
              <a:rPr lang="ru-RU" sz="2800" dirty="0"/>
              <a:t> </a:t>
            </a:r>
            <a:r>
              <a:rPr lang="ru-RU" sz="2800" dirty="0" err="1"/>
              <a:t>оболонки</a:t>
            </a:r>
            <a:r>
              <a:rPr lang="ru-RU" sz="2800" dirty="0"/>
              <a:t> й </a:t>
            </a:r>
            <a:r>
              <a:rPr lang="ru-RU" sz="2800" dirty="0" err="1"/>
              <a:t>перлові</a:t>
            </a:r>
            <a:r>
              <a:rPr lang="ru-RU" sz="2800" dirty="0"/>
              <a:t> </a:t>
            </a:r>
            <a:r>
              <a:rPr lang="ru-RU" sz="2800" dirty="0" err="1"/>
              <a:t>крупи</a:t>
            </a:r>
            <a:r>
              <a:rPr lang="ru-RU" sz="2800" dirty="0"/>
              <a:t> (</a:t>
            </a:r>
            <a:r>
              <a:rPr lang="ru-RU" sz="2800" dirty="0" err="1"/>
              <a:t>дорідні</a:t>
            </a:r>
            <a:r>
              <a:rPr lang="ru-RU" sz="2800" dirty="0"/>
              <a:t> й </a:t>
            </a:r>
            <a:r>
              <a:rPr lang="ru-RU" sz="2800" dirty="0" err="1"/>
              <a:t>дрібні</a:t>
            </a:r>
            <a:r>
              <a:rPr lang="ru-RU" sz="2800" dirty="0"/>
              <a:t>) у </a:t>
            </a:r>
            <a:r>
              <a:rPr lang="ru-RU" sz="2800" dirty="0" err="1"/>
              <a:t>вигляді</a:t>
            </a:r>
            <a:r>
              <a:rPr lang="ru-RU" sz="2800" dirty="0"/>
              <a:t> добре </a:t>
            </a:r>
            <a:r>
              <a:rPr lang="ru-RU" sz="2800" dirty="0" err="1"/>
              <a:t>відточених</a:t>
            </a:r>
            <a:r>
              <a:rPr lang="ru-RU" sz="2800" dirty="0"/>
              <a:t> зерен.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180833" cy="44069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752528" cy="2376264"/>
          </a:xfrm>
        </p:spPr>
      </p:pic>
    </p:spTree>
    <p:extLst>
      <p:ext uri="{BB962C8B-B14F-4D97-AF65-F5344CB8AC3E}">
        <p14:creationId xmlns:p14="http://schemas.microsoft.com/office/powerpoint/2010/main" val="371977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/>
              <a:t>З </a:t>
            </a:r>
            <a:r>
              <a:rPr lang="ru-RU" dirty="0" err="1"/>
              <a:t>вівса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крупи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— </a:t>
            </a:r>
            <a:r>
              <a:rPr lang="ru-RU" dirty="0" err="1"/>
              <a:t>дорідні</a:t>
            </a:r>
            <a:r>
              <a:rPr lang="ru-RU" dirty="0"/>
              <a:t> (</a:t>
            </a:r>
            <a:r>
              <a:rPr lang="ru-RU" dirty="0" err="1"/>
              <a:t>неподрібнені</a:t>
            </a:r>
            <a:r>
              <a:rPr lang="ru-RU" dirty="0"/>
              <a:t>), </a:t>
            </a:r>
            <a:r>
              <a:rPr lang="ru-RU" dirty="0" err="1"/>
              <a:t>дрібні</a:t>
            </a:r>
            <a:r>
              <a:rPr lang="ru-RU" dirty="0"/>
              <a:t> (</a:t>
            </a:r>
            <a:r>
              <a:rPr lang="ru-RU" dirty="0" err="1"/>
              <a:t>подрібнені</a:t>
            </a:r>
            <a:r>
              <a:rPr lang="ru-RU" dirty="0"/>
              <a:t>) й </a:t>
            </a:r>
            <a:r>
              <a:rPr lang="ru-RU" dirty="0" err="1"/>
              <a:t>пластівці</a:t>
            </a:r>
            <a:r>
              <a:rPr lang="ru-RU" dirty="0"/>
              <a:t> (</a:t>
            </a:r>
            <a:r>
              <a:rPr lang="ru-RU" dirty="0" err="1"/>
              <a:t>розплющені</a:t>
            </a:r>
            <a:r>
              <a:rPr lang="ru-RU" dirty="0"/>
              <a:t> зерна </a:t>
            </a:r>
            <a:r>
              <a:rPr lang="ru-RU" dirty="0" err="1"/>
              <a:t>вівса</a:t>
            </a:r>
            <a:r>
              <a:rPr lang="ru-RU" dirty="0"/>
              <a:t>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3666236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646363"/>
            <a:ext cx="3810000" cy="2552700"/>
          </a:xfrm>
        </p:spPr>
      </p:pic>
    </p:spTree>
    <p:extLst>
      <p:ext uri="{BB962C8B-B14F-4D97-AF65-F5344CB8AC3E}">
        <p14:creationId xmlns:p14="http://schemas.microsoft.com/office/powerpoint/2010/main" val="233464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Гречані</a:t>
            </a:r>
            <a:r>
              <a:rPr lang="ru-RU" dirty="0"/>
              <a:t> </a:t>
            </a:r>
            <a:r>
              <a:rPr lang="ru-RU" dirty="0" err="1"/>
              <a:t>крупи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— </a:t>
            </a:r>
            <a:r>
              <a:rPr lang="ru-RU" dirty="0" err="1"/>
              <a:t>цілі</a:t>
            </a:r>
            <a:r>
              <a:rPr lang="ru-RU" dirty="0"/>
              <a:t> (ядро) й </a:t>
            </a:r>
            <a:r>
              <a:rPr lang="ru-RU" dirty="0" err="1"/>
              <a:t>дрібні</a:t>
            </a:r>
            <a:r>
              <a:rPr lang="ru-RU" dirty="0"/>
              <a:t> (</a:t>
            </a:r>
            <a:r>
              <a:rPr lang="ru-RU" dirty="0" err="1"/>
              <a:t>проділ</a:t>
            </a:r>
            <a:r>
              <a:rPr lang="ru-RU" dirty="0"/>
              <a:t>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40823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5721"/>
            <a:ext cx="4038600" cy="2693983"/>
          </a:xfrm>
        </p:spPr>
      </p:pic>
    </p:spTree>
    <p:extLst>
      <p:ext uri="{BB962C8B-B14F-4D97-AF65-F5344CB8AC3E}">
        <p14:creationId xmlns:p14="http://schemas.microsoft.com/office/powerpoint/2010/main" val="200175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Рисові</a:t>
            </a:r>
            <a:r>
              <a:rPr lang="ru-RU" dirty="0"/>
              <a:t> </a:t>
            </a:r>
            <a:r>
              <a:rPr lang="ru-RU" dirty="0" err="1"/>
              <a:t>крупи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полірованими</a:t>
            </a:r>
            <a:r>
              <a:rPr lang="ru-RU" dirty="0"/>
              <a:t>, </a:t>
            </a:r>
            <a:r>
              <a:rPr lang="ru-RU" dirty="0" err="1"/>
              <a:t>шліфованими</a:t>
            </a:r>
            <a:r>
              <a:rPr lang="ru-RU" dirty="0"/>
              <a:t> й </a:t>
            </a:r>
            <a:r>
              <a:rPr lang="ru-RU" dirty="0" err="1"/>
              <a:t>подрібненими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2952328" cy="44284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4800"/>
            <a:ext cx="4038600" cy="2735825"/>
          </a:xfrm>
        </p:spPr>
      </p:pic>
    </p:spTree>
    <p:extLst>
      <p:ext uri="{BB962C8B-B14F-4D97-AF65-F5344CB8AC3E}">
        <p14:creationId xmlns:p14="http://schemas.microsoft.com/office/powerpoint/2010/main" val="362195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Пшоняні</a:t>
            </a:r>
            <a:r>
              <a:rPr lang="ru-RU" dirty="0"/>
              <a:t> </a:t>
            </a:r>
            <a:r>
              <a:rPr lang="ru-RU" dirty="0" err="1"/>
              <a:t>крупи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з проса. Вони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стертою </a:t>
            </a:r>
            <a:r>
              <a:rPr lang="ru-RU" dirty="0" err="1"/>
              <a:t>оболонкою</a:t>
            </a:r>
            <a:r>
              <a:rPr lang="ru-RU" dirty="0"/>
              <a:t> й </a:t>
            </a:r>
            <a:r>
              <a:rPr lang="ru-RU" dirty="0" err="1"/>
              <a:t>подрібненими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509809"/>
            <a:ext cx="4038600" cy="28258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4199"/>
            <a:ext cx="4038600" cy="3037027"/>
          </a:xfrm>
        </p:spPr>
      </p:pic>
    </p:spTree>
    <p:extLst>
      <p:ext uri="{BB962C8B-B14F-4D97-AF65-F5344CB8AC3E}">
        <p14:creationId xmlns:p14="http://schemas.microsoft.com/office/powerpoint/2010/main" val="87630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Кукурудзяні</a:t>
            </a:r>
            <a:r>
              <a:rPr lang="ru-RU" dirty="0"/>
              <a:t> </a:t>
            </a:r>
            <a:r>
              <a:rPr lang="ru-RU" dirty="0" err="1"/>
              <a:t>крупи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: </a:t>
            </a:r>
            <a:r>
              <a:rPr lang="ru-RU" dirty="0" err="1"/>
              <a:t>дрібні</a:t>
            </a:r>
            <a:r>
              <a:rPr lang="ru-RU" dirty="0"/>
              <a:t>, </a:t>
            </a:r>
            <a:r>
              <a:rPr lang="ru-RU" dirty="0" err="1"/>
              <a:t>середні</a:t>
            </a:r>
            <a:r>
              <a:rPr lang="ru-RU" dirty="0"/>
              <a:t> й </a:t>
            </a:r>
            <a:r>
              <a:rPr lang="ru-RU" dirty="0" err="1"/>
              <a:t>дорідні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9" y="1719263"/>
            <a:ext cx="3325962" cy="44069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493963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258457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пшениці</a:t>
            </a:r>
            <a:r>
              <a:rPr lang="ru-RU" sz="2400" dirty="0"/>
              <a:t> </a:t>
            </a:r>
            <a:r>
              <a:rPr lang="ru-RU" sz="2400" dirty="0" err="1"/>
              <a:t>виробляють</a:t>
            </a:r>
            <a:r>
              <a:rPr lang="ru-RU" sz="2400" dirty="0"/>
              <a:t> </a:t>
            </a:r>
            <a:r>
              <a:rPr lang="ru-RU" sz="2400" dirty="0" err="1"/>
              <a:t>манні</a:t>
            </a:r>
            <a:r>
              <a:rPr lang="ru-RU" sz="2400" dirty="0"/>
              <a:t> й </a:t>
            </a:r>
            <a:r>
              <a:rPr lang="ru-RU" sz="2400" dirty="0" err="1"/>
              <a:t>пшеничні</a:t>
            </a:r>
            <a:r>
              <a:rPr lang="ru-RU" sz="2400" dirty="0"/>
              <a:t> </a:t>
            </a:r>
            <a:r>
              <a:rPr lang="ru-RU" sz="2400" dirty="0" err="1"/>
              <a:t>крупи</a:t>
            </a:r>
            <a:r>
              <a:rPr lang="ru-RU" sz="2400" dirty="0"/>
              <a:t>. </a:t>
            </a:r>
            <a:r>
              <a:rPr lang="ru-RU" sz="2400" dirty="0" err="1"/>
              <a:t>Манні</a:t>
            </a:r>
            <a:r>
              <a:rPr lang="ru-RU" sz="2400" dirty="0"/>
              <a:t> </a:t>
            </a:r>
            <a:r>
              <a:rPr lang="ru-RU" sz="2400" dirty="0" err="1"/>
              <a:t>крупи</a:t>
            </a:r>
            <a:r>
              <a:rPr lang="ru-RU" sz="2400" dirty="0"/>
              <a:t> </a:t>
            </a:r>
            <a:r>
              <a:rPr lang="ru-RU" sz="2400" dirty="0" err="1"/>
              <a:t>являють</a:t>
            </a:r>
            <a:r>
              <a:rPr lang="ru-RU" sz="2400" dirty="0"/>
              <a:t> собою </a:t>
            </a:r>
            <a:r>
              <a:rPr lang="ru-RU" sz="2400" dirty="0" err="1"/>
              <a:t>дрібну</a:t>
            </a:r>
            <a:r>
              <a:rPr lang="ru-RU" sz="2400" dirty="0"/>
              <a:t> крупку з ядра зерна, </a:t>
            </a:r>
            <a:r>
              <a:rPr lang="ru-RU" sz="2400" dirty="0" err="1"/>
              <a:t>обчищеного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оболонок</a:t>
            </a:r>
            <a:r>
              <a:rPr lang="ru-RU" sz="24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913063"/>
            <a:ext cx="4038600" cy="2019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1851025"/>
            <a:ext cx="2762250" cy="4143375"/>
          </a:xfrm>
        </p:spPr>
      </p:pic>
    </p:spTree>
    <p:extLst>
      <p:ext uri="{BB962C8B-B14F-4D97-AF65-F5344CB8AC3E}">
        <p14:creationId xmlns:p14="http://schemas.microsoft.com/office/powerpoint/2010/main" val="1168513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74</TotalTime>
  <Words>1103</Words>
  <Application>Microsoft Office PowerPoint</Application>
  <PresentationFormat>Экран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Аптека</vt:lpstr>
      <vt:lpstr>Технологія приготування традиційних українських страв з круп</vt:lpstr>
      <vt:lpstr>види круп</vt:lpstr>
      <vt:lpstr>З ячменю виробляють звичайні ячні крупи у вигляді подрібненого зерна ячменю без верхньої оболонки й перлові крупи (дорідні й дрібні) у вигляді добре відточених зерен.</vt:lpstr>
      <vt:lpstr>З вівса виробляють крупи трьох сортів — дорідні (неподрібнені), дрібні (подрібнені) й пластівці (розплющені зерна вівса)</vt:lpstr>
      <vt:lpstr>Гречані крупи виробляють двох видів — цілі (ядро) й дрібні (проділ).</vt:lpstr>
      <vt:lpstr>Рисові крупи бувають полірованими, шліфованими й подрібненими.</vt:lpstr>
      <vt:lpstr>Пшоняні крупи виробляють з проса. Вони бувають із стертою оболонкою й подрібненими.</vt:lpstr>
      <vt:lpstr>Кукурудзяні крупи бувають трьох сортів: дрібні, середні й дорідні.</vt:lpstr>
      <vt:lpstr>Із пшениці виробляють манні й пшеничні крупи. Манні крупи являють собою дрібну крупку з ядра зерна, обчищеного від оболонок.</vt:lpstr>
      <vt:lpstr>Страви з Круп</vt:lpstr>
      <vt:lpstr>Каша — одна з найдавніших і найпоширеніших слов'янських страв. На Україні кашу виготовляли з пшона, гречки, ячменю, пшениці, вівса, кукурудзи, пізніше рису. Товчені зерна відокремлювали від луски, одержуючи чисту крупу за допомогою шеретування у круподерках або товчення у ступах. При цьому крупа могла лишатися цілою або перетворювалася на дрібну січку. Крупи готували до варіння по-різному: ячмінь, пшоно, кукурудзу, пшеницю мили, гречку і овес підсмажували до золотавого кольору. </vt:lpstr>
      <vt:lpstr>Гречані битки </vt:lpstr>
      <vt:lpstr>Презентация PowerPoint</vt:lpstr>
      <vt:lpstr>Пшоняна каша з чорносливом </vt:lpstr>
      <vt:lpstr>Презентация PowerPoint</vt:lpstr>
      <vt:lpstr>Молочна пшоняна каша</vt:lpstr>
      <vt:lpstr>Презентация PowerPoint</vt:lpstr>
      <vt:lpstr>Польова каша </vt:lpstr>
      <vt:lpstr>Презентация PowerPoint</vt:lpstr>
      <vt:lpstr>Каша чумацька  </vt:lpstr>
      <vt:lpstr>Презентация PowerPoint</vt:lpstr>
      <vt:lpstr>Рисова бабка  </vt:lpstr>
      <vt:lpstr>Презентация PowerPoint</vt:lpstr>
      <vt:lpstr>Січенікі з сиром  </vt:lpstr>
      <vt:lpstr>Презентация PowerPoint</vt:lpstr>
      <vt:lpstr>Крупник з гречаної крупи </vt:lpstr>
      <vt:lpstr>Презентация PowerPoint</vt:lpstr>
      <vt:lpstr>Вимоги до якості страв з круп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приготування традиційних українських страв з круп</dc:title>
  <dc:creator>Admin</dc:creator>
  <cp:lastModifiedBy>Admin</cp:lastModifiedBy>
  <cp:revision>8</cp:revision>
  <dcterms:created xsi:type="dcterms:W3CDTF">2014-05-18T15:44:13Z</dcterms:created>
  <dcterms:modified xsi:type="dcterms:W3CDTF">2014-05-18T17:11:23Z</dcterms:modified>
</cp:coreProperties>
</file>