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0" r:id="rId6"/>
    <p:sldId id="264" r:id="rId7"/>
    <p:sldId id="259" r:id="rId8"/>
    <p:sldId id="261" r:id="rId9"/>
    <p:sldId id="262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8840-1694-46E5-A3EE-4E946B59DD03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4B02-29B1-46D2-908D-9E4200C84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4B02-29B1-46D2-908D-9E4200C843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4B02-29B1-46D2-908D-9E4200C843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089DB0-0676-42D2-B67E-B1B7176E103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27AF7B-0E42-4C6C-8555-42054727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5%D0%B0%D1%82%D1%80" TargetMode="External"/><Relationship Id="rId13" Type="http://schemas.openxmlformats.org/officeDocument/2006/relationships/hyperlink" Target="http://uk.wikipedia.org/wiki/%D0%9B%D1%96%D0%BA%D0%B0%D1%80" TargetMode="External"/><Relationship Id="rId3" Type="http://schemas.openxmlformats.org/officeDocument/2006/relationships/hyperlink" Target="http://uk.wikipedia.org/wiki/15_%D0%BB%D1%8E%D1%82%D0%BE%D0%B3%D0%BE" TargetMode="External"/><Relationship Id="rId7" Type="http://schemas.openxmlformats.org/officeDocument/2006/relationships/hyperlink" Target="http://uk.wikipedia.org/wiki/%D0%90%D0%BA%D1%82%D0%BE%D1%80" TargetMode="External"/><Relationship Id="rId12" Type="http://schemas.openxmlformats.org/officeDocument/2006/relationships/hyperlink" Target="http://uk.wikipedia.org/wiki/%D0%9A%D1%96%D0%BD%D0%B5%D0%BC%D0%B0%D1%82%D0%BE%D0%B3%D1%80%D0%B0%D1%84" TargetMode="External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uk.wikipedia.org/wiki/%D0%9B%D0%BE%D1%81-%D0%90%D0%BD%D0%B4%D0%B6%D0%B5%D0%BB%D0%B5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42" TargetMode="External"/><Relationship Id="rId11" Type="http://schemas.openxmlformats.org/officeDocument/2006/relationships/hyperlink" Target="http://uk.wikipedia.org/wiki/%D0%A8%D0%B5%D0%BA%D1%81%D0%BF%D1%96%D1%80" TargetMode="External"/><Relationship Id="rId5" Type="http://schemas.openxmlformats.org/officeDocument/2006/relationships/hyperlink" Target="http://uk.wikipedia.org/wiki/29_%D1%82%D1%80%D0%B0%D0%B2%D0%BD%D1%8F" TargetMode="External"/><Relationship Id="rId15" Type="http://schemas.openxmlformats.org/officeDocument/2006/relationships/hyperlink" Target="http://uk.wikipedia.org/w/index.php?title=%D0%93%D1%80%D0%B8%D0%BC&amp;action=edit&amp;redlink=1" TargetMode="External"/><Relationship Id="rId10" Type="http://schemas.openxmlformats.org/officeDocument/2006/relationships/hyperlink" Target="http://uk.wikipedia.org/wiki/%D0%9A%D1%96%D0%BD%D0%BE" TargetMode="External"/><Relationship Id="rId4" Type="http://schemas.openxmlformats.org/officeDocument/2006/relationships/hyperlink" Target="http://uk.wikipedia.org/wiki/1882" TargetMode="External"/><Relationship Id="rId9" Type="http://schemas.openxmlformats.org/officeDocument/2006/relationships/hyperlink" Target="http://uk.wikipedia.org/wiki/%D0%9D%D1%96%D0%BC%D0%B5_%D0%BA%D1%96%D0%BD%D0%BE" TargetMode="External"/><Relationship Id="rId14" Type="http://schemas.openxmlformats.org/officeDocument/2006/relationships/hyperlink" Target="http://uk.wikipedia.org/wiki/%D0%A1%D1%82%D1%96%D0%B2%D0%B5%D0%BD%D1%81%D0%BE%D0%BD_%D0%A0%D0%BE%D0%B1%D0%B5%D1%80%D1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143512"/>
            <a:ext cx="3243322" cy="1500198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11-Б класу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ЗШ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I-III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ступенів №1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м. Апостолове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Аленіна Ірина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Найвідоміші кіноактори США</a:t>
            </a:r>
            <a:endParaRPr lang="ru-RU" sz="4800" b="1" cap="none" spc="0" dirty="0">
              <a:ln w="1905">
                <a:solidFill>
                  <a:schemeClr val="tx1">
                    <a:lumMod val="95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2" name="Picture 6" descr="http://c0p.ru/wp-content/uploads/2013/10/Hollywood_hills_background_1.jpg"/>
          <p:cNvPicPr>
            <a:picLocks noChangeAspect="1" noChangeArrowheads="1"/>
          </p:cNvPicPr>
          <p:nvPr/>
        </p:nvPicPr>
        <p:blipFill>
          <a:blip r:embed="rId2" cstate="print"/>
          <a:srcRect t="27150" b="11763"/>
          <a:stretch>
            <a:fillRect/>
          </a:stretch>
        </p:blipFill>
        <p:spPr bwMode="auto">
          <a:xfrm>
            <a:off x="0" y="1928802"/>
            <a:ext cx="914400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smtClean="0">
                <a:solidFill>
                  <a:srgbClr val="0070C0"/>
                </a:solidFill>
              </a:rPr>
              <a:t>Брюс Вілліс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4929190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vi-VN" dirty="0" smtClean="0"/>
              <a:t>Брюс Вілліс, повне ім'я Волтер Брюс Вілліс (19 березня 1955 в німецькому місті Ідар-Оберштейні), — американський кіноактор. Грав ролі у таких відомих фільмах: «Міцний горішок» (1988), «Кримінальне чтиво» (1994), «П'ятий елемент» (1997), «Шосте чуття» (1999), «Місто гріхів» (2005) та інших.</a:t>
            </a:r>
            <a:r>
              <a:rPr lang="ru-RU" dirty="0" smtClean="0"/>
              <a:t> 1987 р. — «</a:t>
            </a:r>
            <a:r>
              <a:rPr lang="ru-RU" dirty="0" err="1" smtClean="0"/>
              <a:t>Золотий</a:t>
            </a:r>
            <a:r>
              <a:rPr lang="ru-RU" dirty="0" smtClean="0"/>
              <a:t> глобус».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нагороджувався</a:t>
            </a:r>
            <a:r>
              <a:rPr lang="ru-RU" dirty="0" smtClean="0"/>
              <a:t> </a:t>
            </a:r>
            <a:r>
              <a:rPr lang="ru-RU" dirty="0" err="1" smtClean="0"/>
              <a:t>телевізійною</a:t>
            </a:r>
            <a:r>
              <a:rPr lang="ru-RU" dirty="0" smtClean="0"/>
              <a:t> </a:t>
            </a:r>
            <a:r>
              <a:rPr lang="ru-RU" dirty="0" err="1" smtClean="0"/>
              <a:t>премією</a:t>
            </a:r>
            <a:r>
              <a:rPr lang="ru-RU" dirty="0" smtClean="0"/>
              <a:t> «</a:t>
            </a:r>
            <a:r>
              <a:rPr lang="ru-RU" dirty="0" err="1" smtClean="0"/>
              <a:t>Еммі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4580" name="Picture 4" descr="http://www.peopleschoice.ru/storage/n/2011/08/15/1313396299_896779_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571880" cy="357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upload.wikimedia.org/wikipedia/commons/thumb/3/3f/Bruce_Willis_Walk_of_Fame.jpg/800px-Bruce_Willis_Walk_of_F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err="1" smtClean="0">
                <a:solidFill>
                  <a:srgbClr val="0070C0"/>
                </a:solidFill>
              </a:rPr>
              <a:t>Аль</a:t>
            </a:r>
            <a:r>
              <a:rPr lang="uk-UA" i="1" u="sng" dirty="0" smtClean="0">
                <a:solidFill>
                  <a:srgbClr val="0070C0"/>
                </a:solidFill>
              </a:rPr>
              <a:t> </a:t>
            </a:r>
            <a:r>
              <a:rPr lang="uk-UA" i="1" u="sng" dirty="0" err="1" smtClean="0">
                <a:solidFill>
                  <a:srgbClr val="0070C0"/>
                </a:solidFill>
              </a:rPr>
              <a:t>Пачіно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400652" cy="5357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vi-VN" dirty="0" smtClean="0"/>
              <a:t>Альфре́до Джеймс Пачі́но (</a:t>
            </a:r>
            <a:r>
              <a:rPr lang="en-US" dirty="0" smtClean="0"/>
              <a:t>*25 </a:t>
            </a:r>
            <a:r>
              <a:rPr lang="vi-VN" dirty="0" smtClean="0"/>
              <a:t>квітня 1940)  — американський кіно- і театральнийактор, режисер та сценарист</a:t>
            </a:r>
            <a:r>
              <a:rPr lang="uk-UA" dirty="0" smtClean="0"/>
              <a:t>. </a:t>
            </a:r>
            <a:r>
              <a:rPr lang="vi-VN" dirty="0" smtClean="0"/>
              <a:t>з Еллен Берстін та Гарві Кейтель очолює Акторську студію в Нью-Йорку.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vi-VN" dirty="0" smtClean="0"/>
              <a:t>Вважається одним з видатних акторів сучасного американського кіно і театру. Нагороджений численними преміями та нагородами, зокрема «Оскар» за роль підполковника Френка Слейда у фільмі «Запах жінки», двократний лауреат «Еммі» за виконання ролей Роя Кона і Джека Кеворкяна та дві премії «Тоні» за «Чи носить тигр краватку?»і «Основна підготовка Павла Хамела».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6" name="Picture 4" descr="http://upload.wikimedia.org/wikipedia/commons/thumb/9/98/Al_Pacino.jpg/250px-Al_Pac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419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cs416224.vk.me/v416224422/14f5/iIsHrs1zw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03009"/>
            <a:ext cx="3205191" cy="395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55448"/>
            <a:ext cx="3686172" cy="1252728"/>
          </a:xfrm>
        </p:spPr>
        <p:txBody>
          <a:bodyPr>
            <a:normAutofit/>
          </a:bodyPr>
          <a:lstStyle/>
          <a:p>
            <a:r>
              <a:rPr lang="uk-UA" i="1" u="sng" dirty="0" smtClean="0">
                <a:solidFill>
                  <a:srgbClr val="0070C0"/>
                </a:solidFill>
              </a:rPr>
              <a:t>Чак </a:t>
            </a:r>
            <a:r>
              <a:rPr lang="uk-UA" i="1" u="sng" dirty="0" err="1" smtClean="0">
                <a:solidFill>
                  <a:srgbClr val="0070C0"/>
                </a:solidFill>
              </a:rPr>
              <a:t>Норріс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184"/>
            <a:ext cx="4714876" cy="52578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Чак</a:t>
            </a:r>
            <a:r>
              <a:rPr lang="ru-RU" dirty="0" smtClean="0"/>
              <a:t> </a:t>
            </a:r>
            <a:r>
              <a:rPr lang="ru-RU" dirty="0" err="1" smtClean="0"/>
              <a:t>Норріс</a:t>
            </a:r>
            <a:r>
              <a:rPr lang="ru-RU" dirty="0" smtClean="0"/>
              <a:t> (</a:t>
            </a:r>
            <a:r>
              <a:rPr lang="en-US" dirty="0" smtClean="0"/>
              <a:t>10 </a:t>
            </a:r>
            <a:r>
              <a:rPr lang="ru-RU" dirty="0" err="1" smtClean="0"/>
              <a:t>березня</a:t>
            </a:r>
            <a:r>
              <a:rPr lang="ru-RU" dirty="0" smtClean="0"/>
              <a:t> 1940, </a:t>
            </a:r>
            <a:r>
              <a:rPr lang="ru-RU" dirty="0" err="1" smtClean="0"/>
              <a:t>Раян</a:t>
            </a:r>
            <a:r>
              <a:rPr lang="ru-RU" dirty="0" smtClean="0"/>
              <a:t>, Оклахома, США) — </a:t>
            </a:r>
            <a:r>
              <a:rPr lang="ru-RU" dirty="0" err="1" smtClean="0"/>
              <a:t>американський</a:t>
            </a:r>
            <a:r>
              <a:rPr lang="ru-RU" dirty="0" smtClean="0"/>
              <a:t> </a:t>
            </a:r>
            <a:r>
              <a:rPr lang="ru-RU" dirty="0" err="1" smtClean="0"/>
              <a:t>кіноактор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 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</a:t>
            </a:r>
            <a:r>
              <a:rPr lang="ru-RU" dirty="0" err="1" smtClean="0"/>
              <a:t>зірка</a:t>
            </a:r>
            <a:r>
              <a:rPr lang="ru-RU" dirty="0" smtClean="0"/>
              <a:t> </a:t>
            </a:r>
            <a:r>
              <a:rPr lang="ru-RU" dirty="0" err="1" smtClean="0"/>
              <a:t>Голлівудута</a:t>
            </a:r>
            <a:r>
              <a:rPr lang="ru-RU" dirty="0" smtClean="0"/>
              <a:t> 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популярний</a:t>
            </a:r>
            <a:r>
              <a:rPr lang="ru-RU" dirty="0" smtClean="0"/>
              <a:t> </a:t>
            </a:r>
            <a:r>
              <a:rPr lang="ru-RU" dirty="0" err="1" smtClean="0"/>
              <a:t>виконавець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ролей у </a:t>
            </a:r>
            <a:r>
              <a:rPr lang="ru-RU" dirty="0" err="1" smtClean="0"/>
              <a:t>фільмах-бойовиках</a:t>
            </a:r>
            <a:r>
              <a:rPr lang="ru-RU" dirty="0" smtClean="0"/>
              <a:t>.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ролей </a:t>
            </a:r>
            <a:r>
              <a:rPr lang="ru-RU" dirty="0" err="1" smtClean="0"/>
              <a:t>є</a:t>
            </a:r>
            <a:r>
              <a:rPr lang="ru-RU" dirty="0" smtClean="0"/>
              <a:t> рейнджер </a:t>
            </a:r>
            <a:r>
              <a:rPr lang="ru-RU" dirty="0" err="1" smtClean="0"/>
              <a:t>Вокер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серіалу</a:t>
            </a:r>
            <a:r>
              <a:rPr lang="ru-RU" dirty="0" smtClean="0"/>
              <a:t> «</a:t>
            </a:r>
            <a:r>
              <a:rPr lang="ru-RU" dirty="0" err="1" smtClean="0"/>
              <a:t>Вокер</a:t>
            </a:r>
            <a:r>
              <a:rPr lang="ru-RU" dirty="0" smtClean="0"/>
              <a:t>, </a:t>
            </a:r>
            <a:r>
              <a:rPr lang="ru-RU" dirty="0" err="1" smtClean="0"/>
              <a:t>техаський</a:t>
            </a:r>
            <a:r>
              <a:rPr lang="ru-RU" dirty="0" smtClean="0"/>
              <a:t> </a:t>
            </a:r>
            <a:r>
              <a:rPr lang="ru-RU" dirty="0" err="1" smtClean="0"/>
              <a:t>рейнджер</a:t>
            </a:r>
            <a:r>
              <a:rPr lang="ru-RU" dirty="0" smtClean="0"/>
              <a:t>». Став </a:t>
            </a:r>
            <a:r>
              <a:rPr lang="ru-RU" dirty="0" err="1" smtClean="0"/>
              <a:t>чемпіоном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карате в </a:t>
            </a:r>
            <a:r>
              <a:rPr lang="ru-RU" dirty="0" err="1" smtClean="0"/>
              <a:t>напівважкій</a:t>
            </a:r>
            <a:r>
              <a:rPr lang="ru-RU" dirty="0" smtClean="0"/>
              <a:t> </a:t>
            </a:r>
            <a:r>
              <a:rPr lang="ru-RU" dirty="0" err="1" smtClean="0"/>
              <a:t>вазі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семи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4" name="Picture 4" descr="http://www.kino-teatr.ru/acter/album/50064/34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26772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icdn.lenta.ru/images/0000/0028/000000287069/detail_1358304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290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smtClean="0">
                <a:solidFill>
                  <a:srgbClr val="0070C0"/>
                </a:solidFill>
              </a:rPr>
              <a:t>Джулія Робертс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929190" cy="53578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Джулія</a:t>
            </a:r>
            <a:r>
              <a:rPr lang="ru-RU" dirty="0" smtClean="0"/>
              <a:t> </a:t>
            </a:r>
            <a:r>
              <a:rPr lang="ru-RU" dirty="0" err="1" smtClean="0"/>
              <a:t>Фіона</a:t>
            </a:r>
            <a:r>
              <a:rPr lang="ru-RU" dirty="0" smtClean="0"/>
              <a:t> </a:t>
            </a:r>
            <a:r>
              <a:rPr lang="ru-RU" dirty="0" err="1" smtClean="0"/>
              <a:t>Робертс</a:t>
            </a:r>
            <a:r>
              <a:rPr lang="ru-RU" dirty="0" smtClean="0"/>
              <a:t> (*28 </a:t>
            </a:r>
            <a:r>
              <a:rPr lang="ru-RU" dirty="0" err="1" smtClean="0"/>
              <a:t>жовтня</a:t>
            </a:r>
            <a:r>
              <a:rPr lang="ru-RU" dirty="0" smtClean="0"/>
              <a:t> 1967) —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кіноакторка</a:t>
            </a:r>
            <a:r>
              <a:rPr lang="ru-RU" dirty="0" smtClean="0"/>
              <a:t>. </a:t>
            </a:r>
            <a:r>
              <a:rPr lang="ru-RU" dirty="0" err="1" smtClean="0"/>
              <a:t>Здобула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на початку 1990-х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зігравши</a:t>
            </a:r>
            <a:r>
              <a:rPr lang="ru-RU" dirty="0" smtClean="0"/>
              <a:t> в </a:t>
            </a:r>
            <a:r>
              <a:rPr lang="ru-RU" dirty="0" err="1" smtClean="0"/>
              <a:t>парі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Річардом</a:t>
            </a:r>
            <a:r>
              <a:rPr lang="ru-RU" dirty="0" smtClean="0"/>
              <a:t> </a:t>
            </a:r>
            <a:r>
              <a:rPr lang="ru-RU" dirty="0" err="1" smtClean="0"/>
              <a:t>Ґіром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романтичній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 «</a:t>
            </a:r>
            <a:r>
              <a:rPr lang="ru-RU" dirty="0" err="1" smtClean="0"/>
              <a:t>Красуня</a:t>
            </a:r>
            <a:r>
              <a:rPr lang="ru-RU" dirty="0" smtClean="0"/>
              <a:t>», яка </a:t>
            </a:r>
            <a:r>
              <a:rPr lang="ru-RU" dirty="0" err="1" smtClean="0"/>
              <a:t>зібрала</a:t>
            </a:r>
            <a:r>
              <a:rPr lang="ru-RU" dirty="0" smtClean="0"/>
              <a:t> 463 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прокаті</a:t>
            </a:r>
            <a:r>
              <a:rPr lang="ru-RU" dirty="0" smtClean="0"/>
              <a:t>. </a:t>
            </a:r>
            <a:r>
              <a:rPr lang="ru-RU" dirty="0" err="1" smtClean="0"/>
              <a:t>Джулія</a:t>
            </a:r>
            <a:r>
              <a:rPr lang="ru-RU" dirty="0" smtClean="0"/>
              <a:t> </a:t>
            </a:r>
            <a:r>
              <a:rPr lang="ru-RU" dirty="0" err="1" smtClean="0"/>
              <a:t>Робертс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 «Оскар» 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кіномистецтва</a:t>
            </a:r>
            <a:r>
              <a:rPr lang="ru-RU" dirty="0" smtClean="0"/>
              <a:t> США в 2000 </a:t>
            </a:r>
            <a:r>
              <a:rPr lang="ru-RU" dirty="0" err="1" smtClean="0"/>
              <a:t>році</a:t>
            </a:r>
            <a:r>
              <a:rPr lang="ru-RU" dirty="0" smtClean="0"/>
              <a:t> за </a:t>
            </a:r>
            <a:r>
              <a:rPr lang="ru-RU" dirty="0" err="1" smtClean="0"/>
              <a:t>головну</a:t>
            </a:r>
            <a:r>
              <a:rPr lang="ru-RU" dirty="0" smtClean="0"/>
              <a:t> роль в </a:t>
            </a:r>
            <a:r>
              <a:rPr lang="ru-RU" dirty="0" err="1" smtClean="0"/>
              <a:t>фільмі</a:t>
            </a:r>
            <a:r>
              <a:rPr lang="ru-RU" dirty="0" smtClean="0"/>
              <a:t> «</a:t>
            </a:r>
            <a:r>
              <a:rPr lang="ru-RU" dirty="0" err="1" smtClean="0"/>
              <a:t>Ерін</a:t>
            </a:r>
            <a:r>
              <a:rPr lang="ru-RU" dirty="0" smtClean="0"/>
              <a:t> </a:t>
            </a:r>
            <a:r>
              <a:rPr lang="ru-RU" dirty="0" err="1" smtClean="0"/>
              <a:t>Брокович</a:t>
            </a:r>
            <a:r>
              <a:rPr lang="ru-RU" dirty="0" smtClean="0"/>
              <a:t>».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номінувалася</a:t>
            </a:r>
            <a:r>
              <a:rPr lang="ru-RU" dirty="0" smtClean="0"/>
              <a:t> на «Оскар» в </a:t>
            </a:r>
            <a:r>
              <a:rPr lang="ru-RU" dirty="0" err="1" smtClean="0"/>
              <a:t>категорії</a:t>
            </a:r>
            <a:r>
              <a:rPr lang="ru-RU" dirty="0" smtClean="0"/>
              <a:t> «</a:t>
            </a:r>
            <a:r>
              <a:rPr lang="ru-RU" dirty="0" err="1" smtClean="0"/>
              <a:t>найкраща</a:t>
            </a:r>
            <a:r>
              <a:rPr lang="ru-RU" dirty="0" smtClean="0"/>
              <a:t> </a:t>
            </a:r>
            <a:r>
              <a:rPr lang="ru-RU" dirty="0" err="1" smtClean="0"/>
              <a:t>акторка</a:t>
            </a:r>
            <a:r>
              <a:rPr lang="ru-RU" dirty="0" smtClean="0"/>
              <a:t>»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допоміжній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за </a:t>
            </a:r>
            <a:r>
              <a:rPr lang="ru-RU" dirty="0" err="1" smtClean="0"/>
              <a:t>фільм</a:t>
            </a:r>
            <a:r>
              <a:rPr lang="ru-RU" dirty="0" smtClean="0"/>
              <a:t> «</a:t>
            </a:r>
            <a:r>
              <a:rPr lang="ru-RU" dirty="0" err="1" smtClean="0"/>
              <a:t>Сталеві</a:t>
            </a:r>
            <a:r>
              <a:rPr lang="ru-RU" dirty="0" smtClean="0"/>
              <a:t> </a:t>
            </a:r>
            <a:r>
              <a:rPr lang="ru-RU" dirty="0" err="1" smtClean="0"/>
              <a:t>магнолії</a:t>
            </a:r>
            <a:r>
              <a:rPr lang="ru-RU" dirty="0" smtClean="0"/>
              <a:t>» (1989) та в </a:t>
            </a:r>
            <a:r>
              <a:rPr lang="ru-RU" dirty="0" err="1" smtClean="0"/>
              <a:t>цій</a:t>
            </a:r>
            <a:r>
              <a:rPr lang="ru-RU" dirty="0" smtClean="0"/>
              <a:t> же </a:t>
            </a:r>
            <a:r>
              <a:rPr lang="ru-RU" dirty="0" err="1" smtClean="0"/>
              <a:t>категорії</a:t>
            </a:r>
            <a:r>
              <a:rPr lang="ru-RU" dirty="0" smtClean="0"/>
              <a:t> за роль у «</a:t>
            </a:r>
            <a:r>
              <a:rPr lang="ru-RU" dirty="0" err="1" smtClean="0"/>
              <a:t>Красуні</a:t>
            </a:r>
            <a:r>
              <a:rPr lang="ru-RU" dirty="0" smtClean="0"/>
              <a:t>» (1990).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зіграла</a:t>
            </a:r>
            <a:r>
              <a:rPr lang="ru-RU" dirty="0" smtClean="0"/>
              <a:t> </a:t>
            </a:r>
            <a:r>
              <a:rPr lang="ru-RU" dirty="0" err="1" smtClean="0"/>
              <a:t>Робертс</a:t>
            </a:r>
            <a:r>
              <a:rPr lang="ru-RU" dirty="0" smtClean="0"/>
              <a:t>, </a:t>
            </a:r>
            <a:r>
              <a:rPr lang="ru-RU" dirty="0" err="1" smtClean="0"/>
              <a:t>зібрали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 </a:t>
            </a:r>
            <a:r>
              <a:rPr lang="ru-RU" dirty="0" err="1" smtClean="0"/>
              <a:t>мільярди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вивело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перше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актрис </a:t>
            </a:r>
            <a:r>
              <a:rPr lang="ru-RU" dirty="0" err="1" smtClean="0"/>
              <a:t>світу</a:t>
            </a:r>
            <a:r>
              <a:rPr lang="ru-RU" dirty="0" smtClean="0"/>
              <a:t> за </a:t>
            </a:r>
            <a:r>
              <a:rPr lang="ru-RU" dirty="0" err="1" smtClean="0"/>
              <a:t>касовими</a:t>
            </a:r>
            <a:r>
              <a:rPr lang="ru-RU" dirty="0" smtClean="0"/>
              <a:t> </a:t>
            </a:r>
            <a:r>
              <a:rPr lang="ru-RU" dirty="0" err="1" smtClean="0"/>
              <a:t>зборами</a:t>
            </a:r>
            <a:r>
              <a:rPr lang="ru-RU" dirty="0" smtClean="0"/>
              <a:t>.</a:t>
            </a:r>
          </a:p>
        </p:txBody>
      </p:sp>
      <p:pic>
        <p:nvPicPr>
          <p:cNvPr id="26628" name="Picture 4" descr="http://www.kinomania.ru/images/people/np_5u.jpg?555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214678" cy="424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www.bagnet.org/doc/images/news/25/243394/245123_572698.jpg"/>
          <p:cNvPicPr>
            <a:picLocks noChangeAspect="1" noChangeArrowheads="1"/>
          </p:cNvPicPr>
          <p:nvPr/>
        </p:nvPicPr>
        <p:blipFill>
          <a:blip r:embed="rId4" cstate="print"/>
          <a:srcRect l="15385"/>
          <a:stretch>
            <a:fillRect/>
          </a:stretch>
        </p:blipFill>
        <p:spPr bwMode="auto">
          <a:xfrm>
            <a:off x="5000628" y="3375397"/>
            <a:ext cx="3929058" cy="348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sfcreations.com/film-movies-movie-making-minimalism-creative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25272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План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46681"/>
            <a:ext cx="8229600" cy="441131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smtClean="0">
                <a:solidFill>
                  <a:schemeClr val="bg1"/>
                </a:solidFill>
              </a:rPr>
              <a:t>Джон Беррімор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smtClean="0">
                <a:solidFill>
                  <a:schemeClr val="bg1"/>
                </a:solidFill>
              </a:rPr>
              <a:t>Клара </a:t>
            </a:r>
            <a:r>
              <a:rPr lang="uk-UA" i="1" u="sng" dirty="0" err="1" smtClean="0">
                <a:solidFill>
                  <a:schemeClr val="bg1"/>
                </a:solidFill>
              </a:rPr>
              <a:t>Боу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err="1" smtClean="0">
                <a:solidFill>
                  <a:schemeClr val="bg1"/>
                </a:solidFill>
              </a:rPr>
              <a:t>Клінт</a:t>
            </a:r>
            <a:r>
              <a:rPr lang="uk-UA" i="1" u="sng" dirty="0" smtClean="0">
                <a:solidFill>
                  <a:schemeClr val="bg1"/>
                </a:solidFill>
              </a:rPr>
              <a:t> </a:t>
            </a:r>
            <a:r>
              <a:rPr lang="uk-UA" i="1" u="sng" dirty="0" err="1" smtClean="0">
                <a:solidFill>
                  <a:schemeClr val="bg1"/>
                </a:solidFill>
              </a:rPr>
              <a:t>Іствуд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err="1" smtClean="0">
                <a:solidFill>
                  <a:schemeClr val="bg1"/>
                </a:solidFill>
              </a:rPr>
              <a:t>Мерилін</a:t>
            </a:r>
            <a:r>
              <a:rPr lang="uk-UA" i="1" u="sng" dirty="0" smtClean="0">
                <a:solidFill>
                  <a:schemeClr val="bg1"/>
                </a:solidFill>
              </a:rPr>
              <a:t> Монро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err="1" smtClean="0">
                <a:solidFill>
                  <a:schemeClr val="bg1"/>
                </a:solidFill>
              </a:rPr>
              <a:t>Бред</a:t>
            </a:r>
            <a:r>
              <a:rPr lang="uk-UA" i="1" u="sng" dirty="0" smtClean="0">
                <a:solidFill>
                  <a:schemeClr val="bg1"/>
                </a:solidFill>
              </a:rPr>
              <a:t> </a:t>
            </a:r>
            <a:r>
              <a:rPr lang="uk-UA" i="1" u="sng" dirty="0" err="1" smtClean="0">
                <a:solidFill>
                  <a:schemeClr val="bg1"/>
                </a:solidFill>
              </a:rPr>
              <a:t>Пітт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smtClean="0">
                <a:solidFill>
                  <a:schemeClr val="bg1"/>
                </a:solidFill>
              </a:rPr>
              <a:t>Ніколас </a:t>
            </a:r>
            <a:r>
              <a:rPr lang="uk-UA" i="1" u="sng" dirty="0" err="1" smtClean="0">
                <a:solidFill>
                  <a:schemeClr val="bg1"/>
                </a:solidFill>
              </a:rPr>
              <a:t>Кейдж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err="1" smtClean="0">
                <a:solidFill>
                  <a:schemeClr val="bg1"/>
                </a:solidFill>
              </a:rPr>
              <a:t>Джонні</a:t>
            </a:r>
            <a:r>
              <a:rPr lang="uk-UA" i="1" u="sng" dirty="0" smtClean="0">
                <a:solidFill>
                  <a:schemeClr val="bg1"/>
                </a:solidFill>
              </a:rPr>
              <a:t> </a:t>
            </a:r>
            <a:r>
              <a:rPr lang="uk-UA" i="1" u="sng" dirty="0" err="1" smtClean="0">
                <a:solidFill>
                  <a:schemeClr val="bg1"/>
                </a:solidFill>
              </a:rPr>
              <a:t>Депп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smtClean="0">
                <a:solidFill>
                  <a:schemeClr val="bg1"/>
                </a:solidFill>
              </a:rPr>
              <a:t>Брюс Вілліс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err="1" smtClean="0">
                <a:solidFill>
                  <a:schemeClr val="bg1"/>
                </a:solidFill>
              </a:rPr>
              <a:t>Аль</a:t>
            </a:r>
            <a:r>
              <a:rPr lang="uk-UA" i="1" u="sng" dirty="0" smtClean="0">
                <a:solidFill>
                  <a:schemeClr val="bg1"/>
                </a:solidFill>
              </a:rPr>
              <a:t> </a:t>
            </a:r>
            <a:r>
              <a:rPr lang="uk-UA" i="1" u="sng" dirty="0" err="1" smtClean="0">
                <a:solidFill>
                  <a:schemeClr val="bg1"/>
                </a:solidFill>
              </a:rPr>
              <a:t>Пачіно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smtClean="0">
                <a:solidFill>
                  <a:schemeClr val="bg1"/>
                </a:solidFill>
              </a:rPr>
              <a:t>Чак </a:t>
            </a:r>
            <a:r>
              <a:rPr lang="uk-UA" i="1" u="sng" dirty="0" err="1" smtClean="0">
                <a:solidFill>
                  <a:schemeClr val="bg1"/>
                </a:solidFill>
              </a:rPr>
              <a:t>Норріс</a:t>
            </a:r>
            <a:endParaRPr lang="uk-UA" i="1" u="sng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i="1" u="sng" dirty="0" smtClean="0">
                <a:solidFill>
                  <a:schemeClr val="bg1"/>
                </a:solidFill>
              </a:rPr>
              <a:t>Джулія Робертс</a:t>
            </a:r>
          </a:p>
          <a:p>
            <a:endParaRPr lang="uk-UA" i="1" u="sng" dirty="0" smtClean="0">
              <a:solidFill>
                <a:srgbClr val="0070C0"/>
              </a:solidFill>
            </a:endParaRPr>
          </a:p>
          <a:p>
            <a:endParaRPr lang="uk-UA" i="1" u="sng" dirty="0" smtClean="0">
              <a:solidFill>
                <a:srgbClr val="0070C0"/>
              </a:solidFill>
            </a:endParaRPr>
          </a:p>
          <a:p>
            <a:endParaRPr lang="uk-UA" i="1" u="sng" dirty="0" smtClean="0">
              <a:solidFill>
                <a:srgbClr val="0070C0"/>
              </a:solidFill>
            </a:endParaRPr>
          </a:p>
          <a:p>
            <a:endParaRPr lang="uk-UA" i="1" u="sng" dirty="0" smtClean="0">
              <a:solidFill>
                <a:srgbClr val="0070C0"/>
              </a:solidFill>
            </a:endParaRPr>
          </a:p>
          <a:p>
            <a:endParaRPr lang="uk-UA" i="1" u="sng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smtClean="0">
                <a:solidFill>
                  <a:srgbClr val="0070C0"/>
                </a:solidFill>
              </a:rPr>
              <a:t>Джон Беррімор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143504" cy="5429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Джон Сидні Бліт Бе́ррімор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tooltip="15 лютого"/>
              </a:rPr>
              <a:t>15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3" tooltip="15 лютого"/>
              </a:rPr>
              <a:t>лютого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4" tooltip="1882"/>
              </a:rPr>
              <a:t>1882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— 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5" tooltip="29 травня"/>
              </a:rPr>
              <a:t>29 травня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6" tooltip="1942"/>
              </a:rPr>
              <a:t>1942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 — американський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Актор"/>
              </a:rPr>
              <a:t>актор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Театр"/>
              </a:rPr>
              <a:t>театру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9" tooltip="Німе кіно"/>
              </a:rPr>
              <a:t>німого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й звукового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0" tooltip="Кіно"/>
              </a:rPr>
              <a:t>кіно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що вважається одним із найкращих акторів свого покоління. Спершу здобув славу як виконавець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1" tooltip="Шекспір"/>
              </a:rPr>
              <a:t>шекспірівських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ролей у театрі і продовжив кар'єру в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2" tooltip="Кінематограф"/>
              </a:rPr>
              <a:t>кінематографі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З однаковим успіхом грав ролі героїв-коханців і лиходіїв; його майстерність виявилася у виконанні подвійної ролі інтелігентного 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шляхетного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3" tooltip="Лікар"/>
              </a:rPr>
              <a:t>доктора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Джекілла й злочинця містера Хайда в екранізації оповідання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4" tooltip="Стівенсон Роберт"/>
              </a:rPr>
              <a:t>Р. Л. Стівенсона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«Доктор Джекілл і містер Хайд» (1920), де йому вдавалося переходити з одного образа в інший практично без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5" tooltip="Грим (ще не написана)"/>
              </a:rPr>
              <a:t>гриму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Увійшов в історію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ще і як уособлення формули «геній і безпутність». Завдяки аристократичній зовнішності й класичним рисам обличчя, одержав прізвисько «Великий профіль»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що був вибитий у цементному тротуарі перед «Китайським театром» Граумана у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  <a:hlinkClick r:id="rId16" tooltip="Лос-Анджелес"/>
              </a:rPr>
              <a:t>Лос-Анджелесі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kino-teatr.ru/acter/album/56041/21300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60916" y="1571612"/>
            <a:ext cx="408308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smtClean="0">
                <a:solidFill>
                  <a:srgbClr val="0070C0"/>
                </a:solidFill>
              </a:rPr>
              <a:t>Клара </a:t>
            </a:r>
            <a:r>
              <a:rPr lang="uk-UA" i="1" u="sng" dirty="0" err="1" smtClean="0">
                <a:solidFill>
                  <a:srgbClr val="0070C0"/>
                </a:solidFill>
              </a:rPr>
              <a:t>Боу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929190" cy="50720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Клара Гордон </a:t>
            </a:r>
            <a:r>
              <a:rPr lang="ru-RU" dirty="0" err="1" smtClean="0"/>
              <a:t>Боу</a:t>
            </a:r>
            <a:r>
              <a:rPr lang="ru-RU" dirty="0" smtClean="0"/>
              <a:t> (</a:t>
            </a:r>
            <a:r>
              <a:rPr lang="en-US" dirty="0" smtClean="0"/>
              <a:t>*29 </a:t>
            </a:r>
            <a:r>
              <a:rPr lang="ru-RU" dirty="0" err="1" smtClean="0"/>
              <a:t>липня</a:t>
            </a:r>
            <a:r>
              <a:rPr lang="ru-RU" dirty="0" smtClean="0"/>
              <a:t> 1905 — †27 </a:t>
            </a:r>
            <a:r>
              <a:rPr lang="ru-RU" dirty="0" err="1" smtClean="0"/>
              <a:t>вересня</a:t>
            </a:r>
            <a:r>
              <a:rPr lang="ru-RU" dirty="0" smtClean="0"/>
              <a:t> 1965) — </a:t>
            </a:r>
            <a:r>
              <a:rPr lang="ru-RU" dirty="0" err="1" smtClean="0"/>
              <a:t>американська</a:t>
            </a:r>
            <a:r>
              <a:rPr lang="ru-RU" dirty="0" smtClean="0"/>
              <a:t> актриса, </a:t>
            </a:r>
            <a:r>
              <a:rPr lang="ru-RU" dirty="0" err="1" smtClean="0"/>
              <a:t>зірка</a:t>
            </a:r>
            <a:r>
              <a:rPr lang="ru-RU" dirty="0" smtClean="0"/>
              <a:t> </a:t>
            </a:r>
            <a:r>
              <a:rPr lang="ru-RU" dirty="0" err="1" smtClean="0"/>
              <a:t>німого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секс-символ 1920-х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здобула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фільмам</a:t>
            </a:r>
            <a:r>
              <a:rPr lang="ru-RU" dirty="0" smtClean="0"/>
              <a:t> «</a:t>
            </a:r>
            <a:r>
              <a:rPr lang="ru-RU" dirty="0" err="1" smtClean="0"/>
              <a:t>Пластмасове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» (1925),«Капкан на </a:t>
            </a:r>
            <a:r>
              <a:rPr lang="ru-RU" dirty="0" err="1" smtClean="0"/>
              <a:t>чоловіка</a:t>
            </a:r>
            <a:r>
              <a:rPr lang="ru-RU" dirty="0" smtClean="0"/>
              <a:t>» (1926), «</a:t>
            </a:r>
            <a:r>
              <a:rPr lang="ru-RU" dirty="0" err="1" smtClean="0"/>
              <a:t>Це</a:t>
            </a:r>
            <a:r>
              <a:rPr lang="ru-RU" dirty="0" smtClean="0"/>
              <a:t>» (1927),</a:t>
            </a:r>
          </a:p>
          <a:p>
            <a:pPr>
              <a:buNone/>
            </a:pPr>
            <a:r>
              <a:rPr lang="ru-RU" dirty="0" smtClean="0"/>
              <a:t>	 «</a:t>
            </a:r>
            <a:r>
              <a:rPr lang="ru-RU" dirty="0" err="1" smtClean="0"/>
              <a:t>Крила</a:t>
            </a:r>
            <a:r>
              <a:rPr lang="ru-RU" dirty="0" smtClean="0"/>
              <a:t>» (1927), «</a:t>
            </a:r>
            <a:r>
              <a:rPr lang="ru-RU" dirty="0" err="1" smtClean="0"/>
              <a:t>Називай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дикою» (1932). </a:t>
            </a:r>
            <a:r>
              <a:rPr lang="ru-RU" dirty="0" err="1" smtClean="0"/>
              <a:t>Відзначена</a:t>
            </a:r>
            <a:r>
              <a:rPr lang="ru-RU" dirty="0" smtClean="0"/>
              <a:t> </a:t>
            </a:r>
            <a:r>
              <a:rPr lang="ru-RU" dirty="0" err="1" smtClean="0"/>
              <a:t>зіркою</a:t>
            </a:r>
            <a:r>
              <a:rPr lang="ru-RU" dirty="0" smtClean="0"/>
              <a:t> на </a:t>
            </a:r>
            <a:r>
              <a:rPr lang="ru-RU" dirty="0" err="1" smtClean="0"/>
              <a:t>Голлівудській</a:t>
            </a:r>
            <a:r>
              <a:rPr lang="ru-RU" dirty="0" smtClean="0"/>
              <a:t> </a:t>
            </a:r>
            <a:r>
              <a:rPr lang="ru-RU" dirty="0" err="1" smtClean="0"/>
              <a:t>алеї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s1.cdnnz.net/p/i/3/6/2/okino.ua-117362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3286116" cy="416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bluevelvetvintage.com/vintage_style_files/wp-content/uploads/2012/01/clarab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6953"/>
            <a:ext cx="3850352" cy="378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929090" cy="1252728"/>
          </a:xfrm>
        </p:spPr>
        <p:txBody>
          <a:bodyPr>
            <a:normAutofit/>
          </a:bodyPr>
          <a:lstStyle/>
          <a:p>
            <a:r>
              <a:rPr lang="uk-UA" i="1" u="sng" dirty="0" err="1" smtClean="0">
                <a:solidFill>
                  <a:srgbClr val="0070C0"/>
                </a:solidFill>
              </a:rPr>
              <a:t>Клінт</a:t>
            </a:r>
            <a:r>
              <a:rPr lang="uk-UA" i="1" u="sng" dirty="0" smtClean="0">
                <a:solidFill>
                  <a:srgbClr val="0070C0"/>
                </a:solidFill>
              </a:rPr>
              <a:t> </a:t>
            </a:r>
            <a:r>
              <a:rPr lang="uk-UA" i="1" u="sng" dirty="0" err="1" smtClean="0">
                <a:solidFill>
                  <a:srgbClr val="0070C0"/>
                </a:solidFill>
              </a:rPr>
              <a:t>Іствуд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71611"/>
            <a:ext cx="4572032" cy="52863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vi-VN" dirty="0" smtClean="0"/>
              <a:t>Клі́нтон І́ствуд молодший (</a:t>
            </a:r>
            <a:r>
              <a:rPr lang="en-US" dirty="0" smtClean="0"/>
              <a:t>*31 </a:t>
            </a:r>
            <a:r>
              <a:rPr lang="vi-VN" dirty="0" smtClean="0"/>
              <a:t>травня 1930, Сан-Франциско) —американськийкіноактор і кіноре</a:t>
            </a:r>
            <a:r>
              <a:rPr lang="uk-UA" dirty="0" smtClean="0"/>
              <a:t>-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vi-VN" dirty="0" smtClean="0"/>
              <a:t>жисер. У період з 1960-х до 1980-х Клінт Іствуд був одним з найвідоміших зірок Голлівуду, уособлюючи образ небагатослівного героя бойовиків і вестернів. Зараз Клінт Іствуд є авторитетним режисером і лауреатом двох «Оскарів» за найкращу режисуру в 1992 і 2004 роках.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vi-VN" dirty="0" smtClean="0"/>
              <a:t>13 листопада 2009 р. Клінт Іствуд став командором ордену Почесного легіону третього ступеня. Вищу державну нагороду Франції американському актору вручив Президент країни Ніколя Саркозі</a:t>
            </a:r>
          </a:p>
          <a:p>
            <a:endParaRPr lang="ru-RU" dirty="0"/>
          </a:p>
        </p:txBody>
      </p:sp>
      <p:pic>
        <p:nvPicPr>
          <p:cNvPr id="20484" name="Picture 4" descr="http://st-im.kinopoisk.ru/im/kadr/1/2/1/kinopoisk.ru-Clint-Eastwood-1217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2689964" cy="344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www.tomsk.ru/userpic/news/2014/Feb/09/578838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48056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err="1" smtClean="0">
                <a:solidFill>
                  <a:srgbClr val="0070C0"/>
                </a:solidFill>
              </a:rPr>
              <a:t>Мерилін</a:t>
            </a:r>
            <a:r>
              <a:rPr lang="uk-UA" i="1" u="sng" dirty="0" smtClean="0">
                <a:solidFill>
                  <a:srgbClr val="0070C0"/>
                </a:solidFill>
              </a:rPr>
              <a:t> Монро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572000" cy="5286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Мерилін</a:t>
            </a:r>
            <a:r>
              <a:rPr lang="ru-RU" dirty="0" smtClean="0"/>
              <a:t> Монро(* 1 </a:t>
            </a:r>
            <a:r>
              <a:rPr lang="ru-RU" dirty="0" err="1" smtClean="0"/>
              <a:t>червня</a:t>
            </a:r>
            <a:r>
              <a:rPr lang="ru-RU" dirty="0" smtClean="0"/>
              <a:t> 1926, Лос-Анджелес—† 5 </a:t>
            </a:r>
            <a:r>
              <a:rPr lang="ru-RU" dirty="0" err="1" smtClean="0"/>
              <a:t>серпня</a:t>
            </a:r>
            <a:r>
              <a:rPr lang="ru-RU" dirty="0" smtClean="0"/>
              <a:t> 1962) -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кіноактриса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співачка</a:t>
            </a:r>
            <a:r>
              <a:rPr lang="ru-RU" dirty="0" smtClean="0"/>
              <a:t> , </a:t>
            </a:r>
            <a:r>
              <a:rPr lang="ru-RU" dirty="0" err="1" smtClean="0"/>
              <a:t>культова</a:t>
            </a:r>
            <a:r>
              <a:rPr lang="ru-RU" dirty="0" smtClean="0"/>
              <a:t> персона,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найкрасивіших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,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секс -символ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. Дебютом </a:t>
            </a:r>
            <a:r>
              <a:rPr lang="ru-RU" dirty="0" err="1" smtClean="0"/>
              <a:t>акторки</a:t>
            </a:r>
            <a:r>
              <a:rPr lang="ru-RU" dirty="0" smtClean="0"/>
              <a:t> стала роль у </a:t>
            </a:r>
            <a:r>
              <a:rPr lang="ru-RU" dirty="0" err="1" smtClean="0"/>
              <a:t>стрічці</a:t>
            </a:r>
            <a:r>
              <a:rPr lang="ru-RU" dirty="0" smtClean="0"/>
              <a:t> «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Shocking</a:t>
            </a:r>
            <a:r>
              <a:rPr lang="ru-RU" dirty="0" smtClean="0"/>
              <a:t> </a:t>
            </a:r>
            <a:r>
              <a:rPr lang="ru-RU" dirty="0" err="1" smtClean="0"/>
              <a:t>Miss</a:t>
            </a:r>
            <a:r>
              <a:rPr lang="ru-RU" dirty="0" smtClean="0"/>
              <a:t> </a:t>
            </a:r>
            <a:r>
              <a:rPr lang="ru-RU" dirty="0" err="1" smtClean="0"/>
              <a:t>Pilgrim</a:t>
            </a:r>
            <a:r>
              <a:rPr lang="ru-RU" dirty="0" smtClean="0"/>
              <a:t> » , </a:t>
            </a:r>
            <a:r>
              <a:rPr lang="ru-RU" dirty="0" err="1" smtClean="0"/>
              <a:t>але</a:t>
            </a:r>
            <a:r>
              <a:rPr lang="ru-RU" dirty="0" smtClean="0"/>
              <a:t> вона </a:t>
            </a:r>
            <a:r>
              <a:rPr lang="ru-RU" dirty="0" err="1" smtClean="0"/>
              <a:t>навіть</a:t>
            </a:r>
            <a:r>
              <a:rPr lang="ru-RU" dirty="0" smtClean="0"/>
              <a:t> не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вказана</a:t>
            </a:r>
            <a:r>
              <a:rPr lang="ru-RU" dirty="0" smtClean="0"/>
              <a:t> в титрах. У </a:t>
            </a:r>
            <a:r>
              <a:rPr lang="ru-RU" dirty="0" err="1" smtClean="0"/>
              <a:t>березні</a:t>
            </a:r>
            <a:r>
              <a:rPr lang="ru-RU" dirty="0" smtClean="0"/>
              <a:t> 1954 року </a:t>
            </a:r>
            <a:r>
              <a:rPr lang="ru-RU" dirty="0" err="1" smtClean="0"/>
              <a:t>Мерилін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нагороду</a:t>
            </a:r>
            <a:r>
              <a:rPr lang="ru-RU" dirty="0" smtClean="0"/>
              <a:t> « </a:t>
            </a:r>
            <a:r>
              <a:rPr lang="ru-RU" dirty="0" err="1" smtClean="0"/>
              <a:t>Найпопулярніша</a:t>
            </a:r>
            <a:r>
              <a:rPr lang="ru-RU" dirty="0" smtClean="0"/>
              <a:t> актриса» .</a:t>
            </a:r>
            <a:endParaRPr lang="ru-RU" dirty="0"/>
          </a:p>
        </p:txBody>
      </p:sp>
      <p:pic>
        <p:nvPicPr>
          <p:cNvPr id="23554" name="Picture 2" descr="http://marmore-text.ru/wp-content/uploads/2012/04/%D0%9C%D0%B5%D1%80%D0%B5%D0%BB%D0%B8%D0%BD-%D0%9C%D0%BE%D0%BD%D1%80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-1"/>
            <a:ext cx="3000364" cy="438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img1.liveinternet.ru/images/attach/c/2/73/882/73882317_7373809a9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3147269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err="1" smtClean="0">
                <a:solidFill>
                  <a:srgbClr val="0070C0"/>
                </a:solidFill>
              </a:rPr>
              <a:t>Бред</a:t>
            </a:r>
            <a:r>
              <a:rPr lang="uk-UA" i="1" u="sng" dirty="0" smtClean="0">
                <a:solidFill>
                  <a:srgbClr val="0070C0"/>
                </a:solidFill>
              </a:rPr>
              <a:t> </a:t>
            </a:r>
            <a:r>
              <a:rPr lang="uk-UA" i="1" u="sng" dirty="0" err="1" smtClean="0">
                <a:solidFill>
                  <a:srgbClr val="0070C0"/>
                </a:solidFill>
              </a:rPr>
              <a:t>Пітт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286248" cy="5286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Ві́льям Бре́длі Пітт, Бред Пітт 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 18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грудня 1963, Шауні, Оклахома, США) —американський кіноактор, лауреат премії «Золотий глобус»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один з найпривабливіших чоловіків світу.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тричі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номінувався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Оскар: у 1996-му за роль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"12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мавп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номінація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кращу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чоловічу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роль другого плану; в 2009-му за роль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Загадкова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Бенджаміна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Баттона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"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кращу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чоловічу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роль,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 2012-му Бреда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номінували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чоловіча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роль"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"Людина, яка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змінила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все".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zirkara.at.ua/_si/0/0203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166" y="1"/>
            <a:ext cx="3330833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mykirov.com/sites/default/files/field/image/brad_pitt_2012-bafta_vettri.net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62"/>
            <a:ext cx="4334462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smtClean="0">
                <a:solidFill>
                  <a:srgbClr val="0070C0"/>
                </a:solidFill>
              </a:rPr>
              <a:t>Ніколас </a:t>
            </a:r>
            <a:r>
              <a:rPr lang="uk-UA" i="1" u="sng" dirty="0" err="1" smtClean="0">
                <a:solidFill>
                  <a:srgbClr val="0070C0"/>
                </a:solidFill>
              </a:rPr>
              <a:t>Кейдж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643438" cy="52863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Н</a:t>
            </a:r>
            <a:r>
              <a:rPr lang="en-US" dirty="0" smtClean="0"/>
              <a:t>í</a:t>
            </a:r>
            <a:r>
              <a:rPr lang="ru-RU" dirty="0" err="1" smtClean="0"/>
              <a:t>колас</a:t>
            </a:r>
            <a:r>
              <a:rPr lang="ru-RU" dirty="0" smtClean="0"/>
              <a:t> </a:t>
            </a:r>
            <a:r>
              <a:rPr lang="ru-RU" dirty="0" err="1" smtClean="0"/>
              <a:t>Кейдж</a:t>
            </a:r>
            <a:r>
              <a:rPr lang="ru-RU" dirty="0" smtClean="0"/>
              <a:t> при </a:t>
            </a:r>
            <a:r>
              <a:rPr lang="ru-RU" dirty="0" err="1" smtClean="0"/>
              <a:t>народженні</a:t>
            </a:r>
            <a:r>
              <a:rPr lang="ru-RU" dirty="0" smtClean="0"/>
              <a:t>: </a:t>
            </a:r>
            <a:r>
              <a:rPr lang="ru-RU" dirty="0" err="1" smtClean="0"/>
              <a:t>Ніколас</a:t>
            </a:r>
            <a:r>
              <a:rPr lang="ru-RU" dirty="0" smtClean="0"/>
              <a:t> </a:t>
            </a:r>
            <a:r>
              <a:rPr lang="ru-RU" dirty="0" err="1" smtClean="0"/>
              <a:t>Кім</a:t>
            </a:r>
            <a:r>
              <a:rPr lang="ru-RU" dirty="0" smtClean="0"/>
              <a:t> </a:t>
            </a:r>
            <a:r>
              <a:rPr lang="ru-RU" dirty="0" err="1" smtClean="0"/>
              <a:t>Коппола</a:t>
            </a:r>
            <a:r>
              <a:rPr lang="ru-RU" dirty="0" smtClean="0"/>
              <a:t> (</a:t>
            </a:r>
            <a:r>
              <a:rPr lang="en-US" dirty="0" smtClean="0"/>
              <a:t>*7 </a:t>
            </a:r>
            <a:r>
              <a:rPr lang="ru-RU" dirty="0" smtClean="0"/>
              <a:t>січня1964) — </a:t>
            </a:r>
            <a:r>
              <a:rPr lang="ru-RU" dirty="0" err="1" smtClean="0"/>
              <a:t>американський</a:t>
            </a:r>
            <a:r>
              <a:rPr lang="ru-RU" dirty="0" smtClean="0"/>
              <a:t> </a:t>
            </a:r>
            <a:r>
              <a:rPr lang="ru-RU" dirty="0" err="1" smtClean="0"/>
              <a:t>актор</a:t>
            </a:r>
            <a:r>
              <a:rPr lang="ru-RU" dirty="0" smtClean="0"/>
              <a:t>, продюсер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режисер</a:t>
            </a:r>
            <a:r>
              <a:rPr lang="ru-RU" dirty="0" smtClean="0"/>
              <a:t> . Лауреат </a:t>
            </a:r>
            <a:r>
              <a:rPr lang="ru-RU" dirty="0" err="1" smtClean="0"/>
              <a:t>премій</a:t>
            </a:r>
            <a:r>
              <a:rPr lang="ru-RU" dirty="0" smtClean="0"/>
              <a:t> « Оскар 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Золотий</a:t>
            </a:r>
            <a:r>
              <a:rPr lang="ru-RU" dirty="0" smtClean="0"/>
              <a:t> глобус» за 1995 </a:t>
            </a:r>
            <a:r>
              <a:rPr lang="ru-RU" dirty="0" err="1" smtClean="0"/>
              <a:t>рік</a:t>
            </a:r>
            <a:r>
              <a:rPr lang="ru-RU" dirty="0" smtClean="0"/>
              <a:t>.  У 2-й </a:t>
            </a:r>
            <a:r>
              <a:rPr lang="ru-RU" dirty="0" err="1" smtClean="0"/>
              <a:t>половині</a:t>
            </a:r>
            <a:r>
              <a:rPr lang="ru-RU" dirty="0" smtClean="0"/>
              <a:t> 1980-х </a:t>
            </a:r>
            <a:r>
              <a:rPr lang="ru-RU" dirty="0" err="1" smtClean="0"/>
              <a:t>Ніколас</a:t>
            </a:r>
            <a:r>
              <a:rPr lang="ru-RU" dirty="0" smtClean="0"/>
              <a:t> </a:t>
            </a:r>
            <a:r>
              <a:rPr lang="ru-RU" dirty="0" err="1" smtClean="0"/>
              <a:t>Кейдж</a:t>
            </a:r>
            <a:r>
              <a:rPr lang="ru-RU" dirty="0" smtClean="0"/>
              <a:t>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США.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виконував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нестандартні</a:t>
            </a:r>
            <a:r>
              <a:rPr lang="ru-RU" dirty="0" smtClean="0"/>
              <a:t>, </a:t>
            </a:r>
            <a:r>
              <a:rPr lang="ru-RU" dirty="0" err="1" smtClean="0"/>
              <a:t>дивацькі</a:t>
            </a:r>
            <a:r>
              <a:rPr lang="ru-RU" dirty="0" smtClean="0"/>
              <a:t>, «</a:t>
            </a:r>
            <a:r>
              <a:rPr lang="ru-RU" dirty="0" err="1" smtClean="0"/>
              <a:t>шалені</a:t>
            </a:r>
            <a:r>
              <a:rPr lang="ru-RU" dirty="0" smtClean="0"/>
              <a:t>» </a:t>
            </a:r>
            <a:r>
              <a:rPr lang="ru-RU" dirty="0" err="1" smtClean="0"/>
              <a:t>ролі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www.peoples.ru/art/cinema/actor/cage/cage_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0" y="0"/>
            <a:ext cx="3095630" cy="424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media2.hilm.ru/torrent_screen/1295/129500/screen_bfwv7qqa0cf2067blt1v.jpg"/>
          <p:cNvPicPr>
            <a:picLocks noChangeAspect="1" noChangeArrowheads="1"/>
          </p:cNvPicPr>
          <p:nvPr/>
        </p:nvPicPr>
        <p:blipFill>
          <a:blip r:embed="rId3" cstate="print"/>
          <a:srcRect l="26316" r="17895"/>
          <a:stretch>
            <a:fillRect/>
          </a:stretch>
        </p:blipFill>
        <p:spPr bwMode="auto">
          <a:xfrm>
            <a:off x="4714876" y="3040532"/>
            <a:ext cx="3786214" cy="381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u="sng" dirty="0" err="1" smtClean="0">
                <a:solidFill>
                  <a:srgbClr val="0070C0"/>
                </a:solidFill>
              </a:rPr>
              <a:t>Джонні</a:t>
            </a:r>
            <a:r>
              <a:rPr lang="uk-UA" i="1" u="sng" dirty="0" smtClean="0">
                <a:solidFill>
                  <a:srgbClr val="0070C0"/>
                </a:solidFill>
              </a:rPr>
              <a:t> </a:t>
            </a:r>
            <a:r>
              <a:rPr lang="uk-UA" i="1" u="sng" dirty="0" err="1" smtClean="0">
                <a:solidFill>
                  <a:srgbClr val="0070C0"/>
                </a:solidFill>
              </a:rPr>
              <a:t>Депп</a:t>
            </a:r>
            <a:endParaRPr lang="ru-RU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143372" cy="53578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Джон Кристофер </a:t>
            </a:r>
            <a:r>
              <a:rPr lang="ru-RU" dirty="0" err="1" smtClean="0"/>
              <a:t>Депп</a:t>
            </a:r>
            <a:r>
              <a:rPr lang="ru-RU" dirty="0" smtClean="0"/>
              <a:t> ІІ (</a:t>
            </a:r>
            <a:r>
              <a:rPr lang="en-US" dirty="0" smtClean="0"/>
              <a:t>9 </a:t>
            </a:r>
            <a:r>
              <a:rPr lang="ru-RU" dirty="0" err="1" smtClean="0"/>
              <a:t>червня</a:t>
            </a:r>
            <a:r>
              <a:rPr lang="ru-RU" dirty="0" smtClean="0"/>
              <a:t>, 1963 р., м. </a:t>
            </a:r>
            <a:r>
              <a:rPr lang="ru-RU" dirty="0" err="1" smtClean="0"/>
              <a:t>Овенсборо</a:t>
            </a:r>
            <a:r>
              <a:rPr lang="ru-RU" dirty="0" smtClean="0"/>
              <a:t>, </a:t>
            </a:r>
            <a:r>
              <a:rPr lang="ru-RU" dirty="0" err="1" smtClean="0"/>
              <a:t>Кентукі</a:t>
            </a:r>
            <a:r>
              <a:rPr lang="ru-RU" dirty="0" smtClean="0"/>
              <a:t>) —</a:t>
            </a:r>
            <a:r>
              <a:rPr lang="ru-RU" dirty="0" err="1" smtClean="0"/>
              <a:t>американський</a:t>
            </a:r>
            <a:r>
              <a:rPr lang="ru-RU" dirty="0" smtClean="0"/>
              <a:t> </a:t>
            </a:r>
            <a:r>
              <a:rPr lang="ru-RU" dirty="0" err="1" smtClean="0"/>
              <a:t>актор</a:t>
            </a:r>
            <a:r>
              <a:rPr lang="ru-RU" dirty="0" smtClean="0"/>
              <a:t>, продюсер, </a:t>
            </a:r>
            <a:r>
              <a:rPr lang="ru-RU" dirty="0" err="1" smtClean="0"/>
              <a:t>режисер</a:t>
            </a:r>
            <a:r>
              <a:rPr lang="ru-RU" dirty="0" smtClean="0"/>
              <a:t>, сценарист, </a:t>
            </a:r>
            <a:r>
              <a:rPr lang="ru-RU" dirty="0" err="1" smtClean="0"/>
              <a:t>музикант</a:t>
            </a:r>
            <a:r>
              <a:rPr lang="ru-RU" dirty="0" smtClean="0"/>
              <a:t>.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Джонні</a:t>
            </a:r>
            <a:r>
              <a:rPr lang="ru-RU" dirty="0" smtClean="0"/>
              <a:t> </a:t>
            </a:r>
            <a:r>
              <a:rPr lang="ru-RU" dirty="0" err="1" smtClean="0"/>
              <a:t>Деппу</a:t>
            </a:r>
            <a:r>
              <a:rPr lang="ru-RU" dirty="0" smtClean="0"/>
              <a:t> принесла роль </a:t>
            </a:r>
            <a:r>
              <a:rPr lang="ru-RU" dirty="0" err="1" smtClean="0"/>
              <a:t>капітана</a:t>
            </a:r>
            <a:r>
              <a:rPr lang="ru-RU" dirty="0" smtClean="0"/>
              <a:t> Джека </a:t>
            </a:r>
            <a:r>
              <a:rPr lang="ru-RU" dirty="0" err="1" smtClean="0"/>
              <a:t>Горобця</a:t>
            </a:r>
            <a:r>
              <a:rPr lang="ru-RU" dirty="0" smtClean="0"/>
              <a:t> в </a:t>
            </a:r>
            <a:r>
              <a:rPr lang="ru-RU" dirty="0" err="1" smtClean="0"/>
              <a:t>серії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"</a:t>
            </a:r>
            <a:r>
              <a:rPr lang="ru-RU" dirty="0" err="1" smtClean="0"/>
              <a:t>Пірати</a:t>
            </a:r>
            <a:r>
              <a:rPr lang="ru-RU" dirty="0" smtClean="0"/>
              <a:t> </a:t>
            </a:r>
            <a:r>
              <a:rPr lang="ru-RU" dirty="0" err="1" smtClean="0"/>
              <a:t>Карибського</a:t>
            </a:r>
            <a:r>
              <a:rPr lang="ru-RU" dirty="0" smtClean="0"/>
              <a:t> моря".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безперечний</a:t>
            </a:r>
            <a:r>
              <a:rPr lang="ru-RU" dirty="0" smtClean="0"/>
              <a:t> талант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, </a:t>
            </a:r>
            <a:r>
              <a:rPr lang="ru-RU" dirty="0" err="1" smtClean="0"/>
              <a:t>актор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не </a:t>
            </a:r>
            <a:r>
              <a:rPr lang="ru-RU" dirty="0" err="1" smtClean="0"/>
              <a:t>удостоївся</a:t>
            </a:r>
            <a:r>
              <a:rPr lang="ru-RU" dirty="0" smtClean="0"/>
              <a:t> </a:t>
            </a:r>
            <a:r>
              <a:rPr lang="ru-RU" dirty="0" err="1" smtClean="0"/>
              <a:t>статуетки</a:t>
            </a:r>
            <a:r>
              <a:rPr lang="ru-RU" dirty="0" smtClean="0"/>
              <a:t> " Оскар«,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тричі</a:t>
            </a:r>
            <a:r>
              <a:rPr lang="ru-RU" dirty="0" smtClean="0"/>
              <a:t> </a:t>
            </a:r>
            <a:r>
              <a:rPr lang="ru-RU" dirty="0" err="1" smtClean="0"/>
              <a:t>номінований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icarumba.ru/uploads/images/00/01/27/2013/07/13/82a240f529.jpg"/>
          <p:cNvPicPr>
            <a:picLocks noChangeAspect="1" noChangeArrowheads="1"/>
          </p:cNvPicPr>
          <p:nvPr/>
        </p:nvPicPr>
        <p:blipFill>
          <a:blip r:embed="rId2" cstate="print"/>
          <a:srcRect b="12003"/>
          <a:stretch>
            <a:fillRect/>
          </a:stretch>
        </p:blipFill>
        <p:spPr bwMode="auto">
          <a:xfrm>
            <a:off x="6000760" y="0"/>
            <a:ext cx="3143240" cy="253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2.bp.blogspot.com/-moEPdD5Rr_c/T-yINJ6PVuI/AAAAAAAAFfM/_yAvI6Xu0Fw/s1600/dep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366210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iconsumption.ru/wp-content/uploads/2013/10/%D0%AD%D0%B4%D0%B2%D0%B0%D1%80%D0%B4-%D1%80%D1%83%D0%BA%D0%B8-%D0%BD%D0%BE%D0%B6%D0%BD%D0%B8%D1%86%D1%8B-600x300.jpg"/>
          <p:cNvPicPr>
            <a:picLocks noChangeAspect="1" noChangeArrowheads="1"/>
          </p:cNvPicPr>
          <p:nvPr/>
        </p:nvPicPr>
        <p:blipFill>
          <a:blip r:embed="rId4" cstate="print"/>
          <a:srcRect l="16250" r="22499"/>
          <a:stretch>
            <a:fillRect/>
          </a:stretch>
        </p:blipFill>
        <p:spPr bwMode="auto">
          <a:xfrm>
            <a:off x="5857884" y="4175475"/>
            <a:ext cx="3286116" cy="268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</TotalTime>
  <Words>51</Words>
  <Application>Microsoft Office PowerPoint</Application>
  <PresentationFormat>Экран (4:3)</PresentationFormat>
  <Paragraphs>48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Слайд 1</vt:lpstr>
      <vt:lpstr>План</vt:lpstr>
      <vt:lpstr>Джон Беррімор</vt:lpstr>
      <vt:lpstr>Клара Боу</vt:lpstr>
      <vt:lpstr>Клінт Іствуд</vt:lpstr>
      <vt:lpstr>Мерилін Монро</vt:lpstr>
      <vt:lpstr>Бред Пітт</vt:lpstr>
      <vt:lpstr>Ніколас Кейдж</vt:lpstr>
      <vt:lpstr>Джонні Депп</vt:lpstr>
      <vt:lpstr>Брюс Вілліс</vt:lpstr>
      <vt:lpstr>Аль Пачіно</vt:lpstr>
      <vt:lpstr>Чак Норріс</vt:lpstr>
      <vt:lpstr>Джулія Робертс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2014-12-11T13:35:46Z</dcterms:created>
  <dcterms:modified xsi:type="dcterms:W3CDTF">2015-04-23T16:12:44Z</dcterms:modified>
</cp:coreProperties>
</file>