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4320480" cy="1656184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5400" b="1" smtClean="0">
                <a:solidFill>
                  <a:srgbClr val="00B050"/>
                </a:solidFill>
                <a:latin typeface="+mn-lt"/>
              </a:rPr>
              <a:t>Джо Дассен</a:t>
            </a:r>
            <a:endParaRPr lang="ru-RU" sz="5400" b="1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4176464" cy="1512168"/>
          </a:xfrm>
        </p:spPr>
        <p:txBody>
          <a:bodyPr anchor="t" anchorCtr="0">
            <a:normAutofit fontScale="92500"/>
          </a:bodyPr>
          <a:lstStyle/>
          <a:p>
            <a:r>
              <a:rPr lang="uk-UA" sz="2800" b="1" smtClean="0">
                <a:solidFill>
                  <a:srgbClr val="00B050"/>
                </a:solidFill>
              </a:rPr>
              <a:t>Презентацію підготував</a:t>
            </a:r>
          </a:p>
          <a:p>
            <a:r>
              <a:rPr lang="uk-UA" sz="2800" b="1" smtClean="0">
                <a:solidFill>
                  <a:srgbClr val="00B050"/>
                </a:solidFill>
              </a:rPr>
              <a:t>Учень 11 класу</a:t>
            </a:r>
          </a:p>
          <a:p>
            <a:r>
              <a:rPr lang="uk-UA" sz="2800" b="1" smtClean="0">
                <a:solidFill>
                  <a:srgbClr val="00B050"/>
                </a:solidFill>
              </a:rPr>
              <a:t>Закопайко Іван</a:t>
            </a:r>
            <a:endParaRPr lang="ru-RU" sz="2800" b="1">
              <a:solidFill>
                <a:srgbClr val="00B050"/>
              </a:solidFill>
            </a:endParaRPr>
          </a:p>
        </p:txBody>
      </p:sp>
      <p:pic>
        <p:nvPicPr>
          <p:cNvPr id="21506" name="Picture 2" descr="Joedass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88843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128792" cy="634082"/>
          </a:xfrm>
        </p:spPr>
        <p:txBody>
          <a:bodyPr anchor="t" anchorCtr="0">
            <a:noAutofit/>
          </a:bodyPr>
          <a:lstStyle/>
          <a:p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</a:rPr>
              <a:t>Коротко про французький шансон</a:t>
            </a:r>
            <a:endParaRPr lang="ru-RU" sz="3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80920" cy="18002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vi-VN" sz="2800" smtClean="0">
                <a:solidFill>
                  <a:srgbClr val="00B050"/>
                </a:solidFill>
                <a:latin typeface="Calibri" pitchFamily="34" charset="0"/>
              </a:rPr>
              <a:t>Шансон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— назва ряду різновидів французької пісні, а також жанру сучасної естради. Виконавців шансону, які нерідко є і авторами текстів і музики 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називають 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шансоньє</a:t>
            </a:r>
            <a:r>
              <a:rPr lang="vi-VN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0482" name="Picture 2" descr="http://cs419619.vk.me/v419619073/50ed/NHajaizUh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885230" cy="39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anonsy.kz/sites/default/files/wfcgpnrfg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4860032" cy="364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2008" y="4077072"/>
            <a:ext cx="8964488" cy="2664296"/>
          </a:xfrm>
        </p:spPr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ru-RU" sz="2800" b="1" smtClean="0">
                <a:solidFill>
                  <a:srgbClr val="00B050"/>
                </a:solidFill>
              </a:rPr>
              <a:t>Джо Дассен </a:t>
            </a:r>
            <a:r>
              <a:rPr lang="ru-RU" sz="280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французький співак і музикант американського походження - видатний шансоньє Франції. Народився 5 листопада 1938 р. в Нью-Йорку в сім'ї режисера єврейського походження </a:t>
            </a:r>
            <a:r>
              <a:rPr lang="ru-RU" sz="2800" smtClean="0">
                <a:solidFill>
                  <a:srgbClr val="00B050"/>
                </a:solidFill>
              </a:rPr>
              <a:t>Жуля Дассена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і скрипальки </a:t>
            </a:r>
            <a:r>
              <a:rPr lang="ru-RU" sz="2800" smtClean="0">
                <a:solidFill>
                  <a:srgbClr val="00B050"/>
                </a:solidFill>
              </a:rPr>
              <a:t>Беатріс Лонер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. Під час маккартистського полювання на відьом сім'я перебралася із США до Європи.</a:t>
            </a:r>
            <a:endParaRPr lang="ru-RU" sz="28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://dassin.ucoz.ru/_ph/1/15853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896" y="44624"/>
            <a:ext cx="4443320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512" y="44624"/>
            <a:ext cx="9071992" cy="273630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Джозеф вчився в коледжі Ле-Розей в Швейцарії, потім повернувся у США, де закінчив університет в Енн-Арбор (штат Мічіган). У 1958 році його батько попросив сина записати декілька пісень до фільму «Закон» з участю 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Джини Лоллобріджиди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У 1959 році Джо випустив диск-сорокап'ятку з цими піснями.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5122" name="Picture 2" descr="http://www.kino-teatr.ru/acter/album/162447/43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3024336" cy="411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xn--i1aibcgffcg4h.xn--p1ai/docs/uploaded/gl-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35224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1964 році подруга Джо (пізніше його дружина) </a:t>
            </a:r>
            <a:r>
              <a:rPr lang="ru-RU" sz="3200" smtClean="0">
                <a:solidFill>
                  <a:srgbClr val="00B050"/>
                </a:solidFill>
                <a:latin typeface="Calibri" pitchFamily="34" charset="0"/>
              </a:rPr>
              <a:t>Маріз Массьера </a:t>
            </a:r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тайкома від нього передає запис, де він співає пісні, акомпонуючи собі на гітарі, в звукозаписну компанію. Незабаром Джо випускає першу платівку, а двома роками пізніше — перший альбом, «Джо Дассен в Нью-Йорку». У 60-і роки до нього приходить перший успіх. Протягом наступних десяти років він випускає ще цілий ряд успішних пісень, серед яких </a:t>
            </a:r>
            <a:r>
              <a:rPr lang="fr-FR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«L'Amérique», «Le Moustique», «Si tu t'appelles mélancolie», «L'Été indien»</a:t>
            </a:r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та </a:t>
            </a:r>
            <a:r>
              <a:rPr lang="fr-FR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«Le Café des trois colombes»</a:t>
            </a:r>
            <a:r>
              <a:rPr lang="ru-RU" sz="32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 Джо Дассен записує свої пісні різними мовами: французькою, англійською, німецькою, іспанською, італійською і грецькою.</a:t>
            </a:r>
            <a:endParaRPr lang="ru-RU" sz="320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2088232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 1975 році музичний директор 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Жак Пле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помічає тандем 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Тото 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Кутуньо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та Дассена. Автори текстів пісень Дассена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 Клод Льомель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</a:t>
            </a:r>
            <a:r>
              <a:rPr lang="ru-RU" sz="2800" smtClean="0">
                <a:solidFill>
                  <a:srgbClr val="00B050"/>
                </a:solidFill>
                <a:latin typeface="Calibri" pitchFamily="34" charset="0"/>
              </a:rPr>
              <a:t> Пьер Деланое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пишуть на мелодії Тото Кутуньо французкі тексти. Так з'являються відомі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Et si tu n`éxistais pas</a:t>
            </a:r>
            <a:r>
              <a:rPr lang="uk-UA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та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Salut. 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4" name="Picture 2" descr="http://cs623624.vk.me/v623624811/182f/82LZNhcMj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0" y="2420888"/>
            <a:ext cx="496855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music.tonnel.ru/music/535087680_535087680forum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24302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" y="96016"/>
            <a:ext cx="4330824" cy="642932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 три наступні роки співпраці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Кутуньо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 Джо з'являються ще 6 пісень, в том числі рекордно довга (12 хв.) композиція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Le jardin du Luxembourg.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Більшість пісень на музику Кутуньйо, є адаптаціями уже давніших італійських композицій, записаних самим Кутуньйо з його группою.</a:t>
            </a:r>
          </a:p>
          <a:p>
            <a:pPr marL="0">
              <a:buNone/>
            </a:pPr>
            <a:endParaRPr lang="ru-RU"/>
          </a:p>
        </p:txBody>
      </p:sp>
      <p:pic>
        <p:nvPicPr>
          <p:cNvPr id="2050" name="Picture 2" descr="http://ring.cdandlp.com/rarissime/photo_grande/114690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456" y="72008"/>
            <a:ext cx="3284984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ring.cdandlp.com/rarissime/photo_grande/11469043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07543"/>
            <a:ext cx="3405833" cy="340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032448" cy="922114"/>
          </a:xfrm>
        </p:spPr>
        <p:txBody>
          <a:bodyPr anchor="t" anchorCtr="0">
            <a:noAutofit/>
          </a:bodyPr>
          <a:lstStyle/>
          <a:p>
            <a:r>
              <a:rPr lang="uk-UA" sz="4000" b="1" smtClean="0"/>
              <a:t>Факти із життя</a:t>
            </a:r>
            <a:endParaRPr lang="ru-RU" sz="4000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571184" cy="5328592"/>
          </a:xfrm>
        </p:spPr>
        <p:txBody>
          <a:bodyPr>
            <a:normAutofit lnSpcReduction="10000"/>
          </a:bodyPr>
          <a:lstStyle/>
          <a:p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Його перший син, </a:t>
            </a:r>
            <a:r>
              <a:rPr lang="vi-VN" sz="2800" smtClean="0">
                <a:solidFill>
                  <a:srgbClr val="00B050"/>
                </a:solidFill>
                <a:latin typeface="Calibri" pitchFamily="34" charset="0"/>
              </a:rPr>
              <a:t>Джошуа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народився сильно недоношеним і помер через п'ять днів після народження.</a:t>
            </a:r>
          </a:p>
          <a:p>
            <a:endParaRPr lang="vi-VN" sz="280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У 1977 році він розлучається і знов одружується на </a:t>
            </a:r>
            <a:r>
              <a:rPr lang="vi-VN" sz="2800" smtClean="0">
                <a:solidFill>
                  <a:srgbClr val="00B050"/>
                </a:solidFill>
                <a:latin typeface="Calibri" pitchFamily="34" charset="0"/>
              </a:rPr>
              <a:t>Крісті́н Дельво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з якою мав двох синів, </a:t>
            </a:r>
            <a:r>
              <a:rPr lang="vi-VN" sz="2800" smtClean="0">
                <a:solidFill>
                  <a:srgbClr val="00B050"/>
                </a:solidFill>
                <a:latin typeface="Calibri" pitchFamily="34" charset="0"/>
              </a:rPr>
              <a:t>Джонатана 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і </a:t>
            </a:r>
            <a:r>
              <a:rPr lang="vi-VN" sz="2800" smtClean="0">
                <a:solidFill>
                  <a:srgbClr val="00B050"/>
                </a:solidFill>
                <a:latin typeface="Calibri" pitchFamily="34" charset="0"/>
              </a:rPr>
              <a:t>Жульєна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vi-VN" sz="280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Співак помер від серцевого нападу під час відпустки на Таїті 20 серпня 1980 р. Похований на єврейській ділянці кладовища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Hollywood Forever </a:t>
            </a:r>
            <a:r>
              <a:rPr lang="vi-VN" sz="280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Лос-Анджелесі.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418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Джо Дассен</vt:lpstr>
      <vt:lpstr>Коротко про французький шансон</vt:lpstr>
      <vt:lpstr>Слайд 3</vt:lpstr>
      <vt:lpstr>Слайд 4</vt:lpstr>
      <vt:lpstr>Слайд 5</vt:lpstr>
      <vt:lpstr>Слайд 6</vt:lpstr>
      <vt:lpstr>Слайд 7</vt:lpstr>
      <vt:lpstr>Факти із життя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 Дассен</dc:title>
  <dc:creator>vano</dc:creator>
  <cp:lastModifiedBy>vano</cp:lastModifiedBy>
  <cp:revision>9</cp:revision>
  <dcterms:created xsi:type="dcterms:W3CDTF">2015-02-12T19:46:52Z</dcterms:created>
  <dcterms:modified xsi:type="dcterms:W3CDTF">2015-02-12T21:10:23Z</dcterms:modified>
</cp:coreProperties>
</file>