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8" r:id="rId4"/>
    <p:sldId id="260" r:id="rId5"/>
    <p:sldId id="261" r:id="rId6"/>
    <p:sldId id="262" r:id="rId7"/>
    <p:sldId id="263"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74" d="100"/>
          <a:sy n="74" d="100"/>
        </p:scale>
        <p:origin x="-10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2539C638-3F85-43FE-B1D8-F83229F3215D}" type="datetimeFigureOut">
              <a:rPr lang="ru-RU" smtClean="0"/>
              <a:t>22.02.2014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81A56BCE-02AA-49F0-8F70-1DAF44D9DA25}" type="slidenum">
              <a:rPr lang="ru-RU" smtClean="0"/>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539C638-3F85-43FE-B1D8-F83229F3215D}" type="datetimeFigureOut">
              <a:rPr lang="ru-RU" smtClean="0"/>
              <a:t>22.02.2014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A56BCE-02AA-49F0-8F70-1DAF44D9DA2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539C638-3F85-43FE-B1D8-F83229F3215D}" type="datetimeFigureOut">
              <a:rPr lang="ru-RU" smtClean="0"/>
              <a:t>22.02.2014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A56BCE-02AA-49F0-8F70-1DAF44D9DA2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539C638-3F85-43FE-B1D8-F83229F3215D}" type="datetimeFigureOut">
              <a:rPr lang="ru-RU" smtClean="0"/>
              <a:t>22.02.2014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A56BCE-02AA-49F0-8F70-1DAF44D9DA2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539C638-3F85-43FE-B1D8-F83229F3215D}" type="datetimeFigureOut">
              <a:rPr lang="ru-RU" smtClean="0"/>
              <a:t>22.02.2014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A56BCE-02AA-49F0-8F70-1DAF44D9DA25}" type="slidenum">
              <a:rPr lang="ru-RU" smtClean="0"/>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539C638-3F85-43FE-B1D8-F83229F3215D}" type="datetimeFigureOut">
              <a:rPr lang="ru-RU" smtClean="0"/>
              <a:t>22.02.2014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1A56BCE-02AA-49F0-8F70-1DAF44D9DA2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539C638-3F85-43FE-B1D8-F83229F3215D}" type="datetimeFigureOut">
              <a:rPr lang="ru-RU" smtClean="0"/>
              <a:t>22.02.2014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1A56BCE-02AA-49F0-8F70-1DAF44D9DA25}" type="slidenum">
              <a:rPr lang="ru-RU" smtClean="0"/>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539C638-3F85-43FE-B1D8-F83229F3215D}" type="datetimeFigureOut">
              <a:rPr lang="ru-RU" smtClean="0"/>
              <a:t>22.02.2014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1A56BCE-02AA-49F0-8F70-1DAF44D9DA2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2539C638-3F85-43FE-B1D8-F83229F3215D}" type="datetimeFigureOut">
              <a:rPr lang="ru-RU" smtClean="0"/>
              <a:t>22.02.2014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1A56BCE-02AA-49F0-8F70-1DAF44D9DA2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539C638-3F85-43FE-B1D8-F83229F3215D}" type="datetimeFigureOut">
              <a:rPr lang="ru-RU" smtClean="0"/>
              <a:t>22.02.2014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1A56BCE-02AA-49F0-8F70-1DAF44D9DA2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2539C638-3F85-43FE-B1D8-F83229F3215D}" type="datetimeFigureOut">
              <a:rPr lang="ru-RU" smtClean="0"/>
              <a:t>22.02.2014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81A56BCE-02AA-49F0-8F70-1DAF44D9DA2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539C638-3F85-43FE-B1D8-F83229F3215D}" type="datetimeFigureOut">
              <a:rPr lang="ru-RU" smtClean="0"/>
              <a:t>22.02.2014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1A56BCE-02AA-49F0-8F70-1DAF44D9DA25}"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0973" y="2571744"/>
            <a:ext cx="6097175" cy="1015663"/>
          </a:xfrm>
          <a:prstGeom prst="rect">
            <a:avLst/>
          </a:prstGeom>
          <a:noFill/>
        </p:spPr>
        <p:txBody>
          <a:bodyPr wrap="square" lIns="91440" tIns="45720" rIns="91440" bIns="45720">
            <a:spAutoFit/>
            <a:scene3d>
              <a:camera prst="perspectiveRight"/>
              <a:lightRig rig="threePt" dir="t"/>
            </a:scene3d>
          </a:bodyPr>
          <a:lstStyle/>
          <a:p>
            <a:pPr algn="ctr"/>
            <a:r>
              <a:rPr lang="en-US" sz="6000" b="1" i="1" cap="none" spc="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My </a:t>
            </a:r>
            <a:r>
              <a:rPr lang="en-US" sz="6000" b="1" i="1" cap="none" spc="0" dirty="0" smtClean="0">
                <a:ln w="18415" cmpd="sng">
                  <a:solidFill>
                    <a:srgbClr val="FFFFFF"/>
                  </a:solidFill>
                  <a:prstDash val="solid"/>
                </a:ln>
                <a:solidFill>
                  <a:srgbClr val="FFFFFF"/>
                </a:solidFill>
                <a:effectLst>
                  <a:glow rad="139700">
                    <a:schemeClr val="accent2">
                      <a:satMod val="175000"/>
                      <a:alpha val="40000"/>
                    </a:schemeClr>
                  </a:glow>
                  <a:outerShdw blurRad="50800" dist="38100" dir="2700000" algn="tl" rotWithShape="0">
                    <a:prstClr val="black">
                      <a:alpha val="40000"/>
                    </a:prstClr>
                  </a:outerShdw>
                  <a:reflection blurRad="6350" stA="55000" endA="50" endPos="85000" dist="60007" dir="5400000" sy="-100000" algn="bl" rotWithShape="0"/>
                </a:effectLst>
              </a:rPr>
              <a:t>favorite</a:t>
            </a:r>
            <a:r>
              <a:rPr lang="en-US" sz="6000" b="1" i="1" cap="none" spc="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 dishes</a:t>
            </a:r>
            <a:endParaRPr lang="ru-RU" sz="6000" b="1" i="1" cap="none" spc="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86116" y="285728"/>
            <a:ext cx="2653336" cy="923330"/>
          </a:xfrm>
          <a:prstGeom prst="rect">
            <a:avLst/>
          </a:prstGeom>
          <a:noFill/>
        </p:spPr>
        <p:txBody>
          <a:bodyPr wrap="square" lIns="91440" tIns="45720" rIns="91440" bIns="45720">
            <a:spAutoFit/>
            <a:scene3d>
              <a:camera prst="perspectiveBelow"/>
              <a:lightRig rig="threePt" dir="t"/>
            </a:scene3d>
          </a:bodyPr>
          <a:lstStyle/>
          <a:p>
            <a:pPr algn="ctr"/>
            <a:r>
              <a:rPr lang="en-US" sz="5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S</a:t>
            </a:r>
            <a:r>
              <a:rPr lang="en-US" sz="5400" b="0" cap="none" spc="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ushi</a:t>
            </a:r>
            <a:endParaRPr lang="ru-RU" sz="5400" b="0" cap="none" spc="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endParaRPr>
          </a:p>
        </p:txBody>
      </p:sp>
      <p:pic>
        <p:nvPicPr>
          <p:cNvPr id="5" name="Рисунок 4" descr="x_8947882111.jpg"/>
          <p:cNvPicPr>
            <a:picLocks noChangeAspect="1"/>
          </p:cNvPicPr>
          <p:nvPr/>
        </p:nvPicPr>
        <p:blipFill>
          <a:blip r:embed="rId2" cstate="print"/>
          <a:stretch>
            <a:fillRect/>
          </a:stretch>
        </p:blipFill>
        <p:spPr>
          <a:xfrm>
            <a:off x="0" y="1428736"/>
            <a:ext cx="4910848" cy="3276609"/>
          </a:xfrm>
          <a:prstGeom prst="rect">
            <a:avLst/>
          </a:prstGeom>
          <a:ln>
            <a:noFill/>
          </a:ln>
          <a:effectLst>
            <a:softEdge rad="112500"/>
          </a:effectLst>
        </p:spPr>
      </p:pic>
      <p:pic>
        <p:nvPicPr>
          <p:cNvPr id="6" name="Рисунок 5" descr="Heart_Sushi_by_Ziralma.jpg"/>
          <p:cNvPicPr>
            <a:picLocks noChangeAspect="1"/>
          </p:cNvPicPr>
          <p:nvPr/>
        </p:nvPicPr>
        <p:blipFill>
          <a:blip r:embed="rId3" cstate="print"/>
          <a:stretch>
            <a:fillRect/>
          </a:stretch>
        </p:blipFill>
        <p:spPr>
          <a:xfrm>
            <a:off x="5643570" y="3571876"/>
            <a:ext cx="3109408" cy="2953938"/>
          </a:xfrm>
          <a:prstGeom prst="rect">
            <a:avLst/>
          </a:prstGeom>
          <a:ln>
            <a:noFill/>
          </a:ln>
          <a:effectLst>
            <a:softEdge rad="112500"/>
          </a:effectLst>
        </p:spPr>
      </p:pic>
      <p:pic>
        <p:nvPicPr>
          <p:cNvPr id="7" name="Рисунок 6" descr="f3b907363d17.jpg"/>
          <p:cNvPicPr>
            <a:picLocks noChangeAspect="1"/>
          </p:cNvPicPr>
          <p:nvPr/>
        </p:nvPicPr>
        <p:blipFill>
          <a:blip r:embed="rId4" cstate="print"/>
          <a:stretch>
            <a:fillRect/>
          </a:stretch>
        </p:blipFill>
        <p:spPr>
          <a:xfrm rot="20782553">
            <a:off x="4690844" y="1235116"/>
            <a:ext cx="3524248" cy="2643186"/>
          </a:xfrm>
          <a:prstGeom prst="rect">
            <a:avLst/>
          </a:prstGeom>
          <a:ln>
            <a:noFill/>
          </a:ln>
          <a:effectLst>
            <a:softEdge rad="112500"/>
          </a:effectLst>
        </p:spPr>
      </p:pic>
      <p:pic>
        <p:nvPicPr>
          <p:cNvPr id="8" name="Рисунок 7" descr="IeLs0wk3jm0.jpg"/>
          <p:cNvPicPr>
            <a:picLocks noChangeAspect="1"/>
          </p:cNvPicPr>
          <p:nvPr/>
        </p:nvPicPr>
        <p:blipFill>
          <a:blip r:embed="rId5" cstate="print"/>
          <a:stretch>
            <a:fillRect/>
          </a:stretch>
        </p:blipFill>
        <p:spPr>
          <a:xfrm rot="921535">
            <a:off x="1866665" y="4237112"/>
            <a:ext cx="1633535" cy="2448276"/>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1428736"/>
            <a:ext cx="8143932" cy="2431258"/>
          </a:xfrm>
        </p:spPr>
        <p:txBody>
          <a:bodyPr/>
          <a:lstStyle/>
          <a:p>
            <a:r>
              <a:rPr lang="en-US" dirty="0" smtClean="0"/>
              <a:t>trout (salted) - 100g; avocado - 1 piece. cheese 'Philadelphia' - 1/3 of the package; </a:t>
            </a:r>
            <a:r>
              <a:rPr lang="en-US" dirty="0" err="1" smtClean="0"/>
              <a:t>nori</a:t>
            </a:r>
            <a:r>
              <a:rPr lang="en-US" dirty="0" smtClean="0"/>
              <a:t> - 1-2 leaf; sushi rice - 200g; water - 450ml; sauce: rice vinegar - 120 ml sugar - 5.5 tbsp, salt - 1.5 tbsp; </a:t>
            </a:r>
            <a:r>
              <a:rPr lang="en-US" dirty="0" err="1" smtClean="0"/>
              <a:t>Conboy</a:t>
            </a:r>
            <a:r>
              <a:rPr lang="en-US" dirty="0" smtClean="0"/>
              <a:t> - 5 cm; sesame - 30g</a:t>
            </a:r>
            <a:endParaRPr lang="ru-RU" dirty="0"/>
          </a:p>
        </p:txBody>
      </p:sp>
      <p:sp>
        <p:nvSpPr>
          <p:cNvPr id="4" name="Прямоугольник 3"/>
          <p:cNvSpPr/>
          <p:nvPr/>
        </p:nvSpPr>
        <p:spPr>
          <a:xfrm>
            <a:off x="3643306" y="428604"/>
            <a:ext cx="2101153" cy="923330"/>
          </a:xfrm>
          <a:prstGeom prst="rect">
            <a:avLst/>
          </a:prstGeom>
          <a:noFill/>
        </p:spPr>
        <p:txBody>
          <a:bodyPr wrap="square" lIns="91440" tIns="45720" rIns="91440" bIns="45720">
            <a:spAutoFit/>
            <a:scene3d>
              <a:camera prst="orthographicFront"/>
              <a:lightRig rig="threePt" dir="t"/>
            </a:scene3d>
            <a:sp3d extrusionH="57150">
              <a:bevelT w="69850" h="38100" prst="cross"/>
            </a:sp3d>
          </a:bodyPr>
          <a:lstStyle/>
          <a:p>
            <a:pPr algn="ctr"/>
            <a:r>
              <a:rPr lang="en-US" sz="5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R</a:t>
            </a:r>
            <a:r>
              <a:rPr lang="en-US" sz="5400" b="0" cap="none" spc="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ecipe</a:t>
            </a:r>
            <a:endParaRPr lang="ru-RU" sz="5400" b="0" cap="none" spc="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endParaRPr>
          </a:p>
        </p:txBody>
      </p:sp>
      <p:pic>
        <p:nvPicPr>
          <p:cNvPr id="5" name="Рисунок 4" descr="06.jpg"/>
          <p:cNvPicPr>
            <a:picLocks noChangeAspect="1"/>
          </p:cNvPicPr>
          <p:nvPr/>
        </p:nvPicPr>
        <p:blipFill>
          <a:blip r:embed="rId2" cstate="print"/>
          <a:stretch>
            <a:fillRect/>
          </a:stretch>
        </p:blipFill>
        <p:spPr>
          <a:xfrm>
            <a:off x="500034" y="4071942"/>
            <a:ext cx="2468562" cy="1851422"/>
          </a:xfrm>
          <a:prstGeom prst="rect">
            <a:avLst/>
          </a:prstGeom>
          <a:ln>
            <a:noFill/>
          </a:ln>
          <a:effectLst>
            <a:softEdge rad="112500"/>
          </a:effectLst>
        </p:spPr>
      </p:pic>
      <p:pic>
        <p:nvPicPr>
          <p:cNvPr id="6" name="Рисунок 5" descr="08.jpg"/>
          <p:cNvPicPr>
            <a:picLocks noChangeAspect="1"/>
          </p:cNvPicPr>
          <p:nvPr/>
        </p:nvPicPr>
        <p:blipFill>
          <a:blip r:embed="rId3" cstate="print"/>
          <a:stretch>
            <a:fillRect/>
          </a:stretch>
        </p:blipFill>
        <p:spPr>
          <a:xfrm>
            <a:off x="3286116" y="4643446"/>
            <a:ext cx="2682876" cy="2012157"/>
          </a:xfrm>
          <a:prstGeom prst="rect">
            <a:avLst/>
          </a:prstGeom>
          <a:ln>
            <a:noFill/>
          </a:ln>
          <a:effectLst>
            <a:softEdge rad="112500"/>
          </a:effectLst>
        </p:spPr>
      </p:pic>
      <p:pic>
        <p:nvPicPr>
          <p:cNvPr id="7" name="Рисунок 6" descr="00.jpg"/>
          <p:cNvPicPr>
            <a:picLocks noChangeAspect="1"/>
          </p:cNvPicPr>
          <p:nvPr/>
        </p:nvPicPr>
        <p:blipFill>
          <a:blip r:embed="rId4" cstate="print"/>
          <a:stretch>
            <a:fillRect/>
          </a:stretch>
        </p:blipFill>
        <p:spPr>
          <a:xfrm>
            <a:off x="6286512" y="4000504"/>
            <a:ext cx="2540000" cy="19050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8860" y="428604"/>
            <a:ext cx="4330033"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F</a:t>
            </a:r>
            <a:r>
              <a:rPr lang="en-US" sz="5400" b="0" cap="none" spc="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ried potatoes</a:t>
            </a:r>
            <a:endParaRPr lang="ru-RU" sz="5400" b="0" cap="none" spc="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endParaRPr>
          </a:p>
        </p:txBody>
      </p:sp>
      <p:pic>
        <p:nvPicPr>
          <p:cNvPr id="5" name="Рисунок 4" descr="c298ea9eceeb.jpg"/>
          <p:cNvPicPr>
            <a:picLocks noChangeAspect="1"/>
          </p:cNvPicPr>
          <p:nvPr/>
        </p:nvPicPr>
        <p:blipFill>
          <a:blip r:embed="rId2" cstate="print"/>
          <a:stretch>
            <a:fillRect/>
          </a:stretch>
        </p:blipFill>
        <p:spPr>
          <a:xfrm>
            <a:off x="1000100" y="1785927"/>
            <a:ext cx="4326475" cy="2643206"/>
          </a:xfrm>
          <a:prstGeom prst="rect">
            <a:avLst/>
          </a:prstGeom>
          <a:ln>
            <a:noFill/>
          </a:ln>
          <a:effectLst>
            <a:softEdge rad="112500"/>
          </a:effectLst>
        </p:spPr>
      </p:pic>
      <p:pic>
        <p:nvPicPr>
          <p:cNvPr id="6" name="Рисунок 5" descr="kartoshka.jpg"/>
          <p:cNvPicPr>
            <a:picLocks noChangeAspect="1"/>
          </p:cNvPicPr>
          <p:nvPr/>
        </p:nvPicPr>
        <p:blipFill>
          <a:blip r:embed="rId3" cstate="print"/>
          <a:stretch>
            <a:fillRect/>
          </a:stretch>
        </p:blipFill>
        <p:spPr>
          <a:xfrm>
            <a:off x="4786314" y="2500306"/>
            <a:ext cx="4143384" cy="2762256"/>
          </a:xfrm>
          <a:prstGeom prst="rect">
            <a:avLst/>
          </a:prstGeom>
          <a:ln>
            <a:noFill/>
          </a:ln>
          <a:effectLst>
            <a:softEdge rad="112500"/>
          </a:effectLst>
        </p:spPr>
      </p:pic>
      <p:pic>
        <p:nvPicPr>
          <p:cNvPr id="7" name="Рисунок 6" descr="post-4525-0-94830600-1340982756.jpg"/>
          <p:cNvPicPr>
            <a:picLocks noChangeAspect="1"/>
          </p:cNvPicPr>
          <p:nvPr/>
        </p:nvPicPr>
        <p:blipFill>
          <a:blip r:embed="rId4" cstate="print"/>
          <a:stretch>
            <a:fillRect/>
          </a:stretch>
        </p:blipFill>
        <p:spPr>
          <a:xfrm>
            <a:off x="1500166" y="3929066"/>
            <a:ext cx="3619504" cy="2714628"/>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1783560"/>
            <a:ext cx="7772400" cy="4288646"/>
          </a:xfrm>
        </p:spPr>
        <p:txBody>
          <a:bodyPr>
            <a:normAutofit lnSpcReduction="10000"/>
          </a:bodyPr>
          <a:lstStyle/>
          <a:p>
            <a:r>
              <a:rPr lang="en-US" dirty="0" smtClean="0"/>
              <a:t>Clean potatoes, cut into strips and blot excess moisture from the starch and paper towel. Season with salt and shake off excess salt. After 10 minutes, the potatoes and mix gently, lifting toasted wedges from the bottom of the pan and moving them to the upper layers. Sprinkle on top of potatoes chopped onion half-rings. Close the lid and cook another 10 minutes, then stir and close the lid.</a:t>
            </a:r>
            <a:endParaRPr lang="ru-RU" dirty="0"/>
          </a:p>
        </p:txBody>
      </p:sp>
      <p:sp>
        <p:nvSpPr>
          <p:cNvPr id="4" name="Прямоугольник 3"/>
          <p:cNvSpPr/>
          <p:nvPr/>
        </p:nvSpPr>
        <p:spPr>
          <a:xfrm>
            <a:off x="3500430" y="357166"/>
            <a:ext cx="2101152"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R</a:t>
            </a:r>
            <a:r>
              <a:rPr lang="en-US" sz="5400" b="0" cap="none" spc="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ecipe</a:t>
            </a:r>
            <a:endParaRPr lang="ru-RU" sz="5400" b="0" cap="none" spc="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488" y="500042"/>
            <a:ext cx="3319415" cy="923330"/>
          </a:xfrm>
          <a:prstGeom prst="rect">
            <a:avLst/>
          </a:prstGeom>
          <a:noFill/>
        </p:spPr>
        <p:txBody>
          <a:bodyPr wrap="square" lIns="91440" tIns="45720" rIns="91440" bIns="45720">
            <a:spAutoFit/>
            <a:scene3d>
              <a:camera prst="orthographicFront"/>
              <a:lightRig rig="threePt" dir="t"/>
            </a:scene3d>
            <a:sp3d extrusionH="57150">
              <a:bevelT w="69850" h="38100" prst="cross"/>
            </a:sp3d>
          </a:bodyPr>
          <a:lstStyle/>
          <a:p>
            <a:pPr algn="ctr"/>
            <a:r>
              <a:rPr lang="en-US" sz="5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P</a:t>
            </a:r>
            <a:r>
              <a:rPr lang="en-US" sz="5400" b="0" cap="none" spc="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aella</a:t>
            </a:r>
            <a:endParaRPr lang="ru-RU" sz="5400" b="0" cap="none" spc="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endParaRPr>
          </a:p>
        </p:txBody>
      </p:sp>
      <p:pic>
        <p:nvPicPr>
          <p:cNvPr id="5" name="Рисунок 4" descr="edda0d94db9e48b29985677ec63095a0_595342_xxl.jpg"/>
          <p:cNvPicPr>
            <a:picLocks noChangeAspect="1"/>
          </p:cNvPicPr>
          <p:nvPr/>
        </p:nvPicPr>
        <p:blipFill>
          <a:blip r:embed="rId2" cstate="print"/>
          <a:srcRect l="9489" t="13895" r="11679"/>
          <a:stretch>
            <a:fillRect/>
          </a:stretch>
        </p:blipFill>
        <p:spPr>
          <a:xfrm>
            <a:off x="714348" y="1857364"/>
            <a:ext cx="4163188" cy="3033718"/>
          </a:xfrm>
          <a:prstGeom prst="rect">
            <a:avLst/>
          </a:prstGeom>
          <a:ln>
            <a:noFill/>
          </a:ln>
          <a:effectLst>
            <a:softEdge rad="112500"/>
          </a:effectLst>
        </p:spPr>
      </p:pic>
      <p:pic>
        <p:nvPicPr>
          <p:cNvPr id="6" name="Рисунок 5" descr="recept-pajelja-s-kuricej-i-moreproduktami_1.jpg"/>
          <p:cNvPicPr>
            <a:picLocks noChangeAspect="1"/>
          </p:cNvPicPr>
          <p:nvPr/>
        </p:nvPicPr>
        <p:blipFill>
          <a:blip r:embed="rId3" cstate="print"/>
          <a:stretch>
            <a:fillRect/>
          </a:stretch>
        </p:blipFill>
        <p:spPr>
          <a:xfrm>
            <a:off x="5500694" y="4357694"/>
            <a:ext cx="3096726" cy="2101794"/>
          </a:xfrm>
          <a:prstGeom prst="rect">
            <a:avLst/>
          </a:prstGeom>
          <a:ln>
            <a:noFill/>
          </a:ln>
          <a:effectLst>
            <a:softEdge rad="112500"/>
          </a:effectLst>
        </p:spPr>
      </p:pic>
      <p:pic>
        <p:nvPicPr>
          <p:cNvPr id="7" name="Рисунок 6" descr="00024175.jpg"/>
          <p:cNvPicPr>
            <a:picLocks noChangeAspect="1"/>
          </p:cNvPicPr>
          <p:nvPr/>
        </p:nvPicPr>
        <p:blipFill>
          <a:blip r:embed="rId4" cstate="print"/>
          <a:stretch>
            <a:fillRect/>
          </a:stretch>
        </p:blipFill>
        <p:spPr>
          <a:xfrm>
            <a:off x="5715008" y="857232"/>
            <a:ext cx="2862002" cy="3267085"/>
          </a:xfrm>
          <a:prstGeom prst="rect">
            <a:avLst/>
          </a:prstGeom>
          <a:ln>
            <a:noFill/>
          </a:ln>
          <a:effectLst>
            <a:softEdge rad="112500"/>
          </a:effectLst>
        </p:spPr>
      </p:pic>
      <p:pic>
        <p:nvPicPr>
          <p:cNvPr id="8" name="Рисунок 7" descr="uXLDn3by0bY.jpg"/>
          <p:cNvPicPr>
            <a:picLocks noChangeAspect="1"/>
          </p:cNvPicPr>
          <p:nvPr/>
        </p:nvPicPr>
        <p:blipFill>
          <a:blip r:embed="rId5" cstate="print"/>
          <a:stretch>
            <a:fillRect/>
          </a:stretch>
        </p:blipFill>
        <p:spPr>
          <a:xfrm>
            <a:off x="1071538" y="4714884"/>
            <a:ext cx="3621086" cy="1930021"/>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500174"/>
            <a:ext cx="8501122" cy="3071834"/>
          </a:xfrm>
        </p:spPr>
        <p:txBody>
          <a:bodyPr>
            <a:normAutofit lnSpcReduction="10000"/>
          </a:bodyPr>
          <a:lstStyle/>
          <a:p>
            <a:r>
              <a:rPr lang="en-US" dirty="0" smtClean="0"/>
              <a:t>Increase rice - 250-300g; chicken - 1 piece. Chorizo ​​- 100g, shelled shrimp - 250g, large shrimp (in shell) - 6 </a:t>
            </a:r>
            <a:r>
              <a:rPr lang="en-US" dirty="0" err="1" smtClean="0"/>
              <a:t>pcs</a:t>
            </a:r>
            <a:r>
              <a:rPr lang="en-US" dirty="0" smtClean="0"/>
              <a:t>.; Peppers - 2 </a:t>
            </a:r>
            <a:r>
              <a:rPr lang="en-US" dirty="0" err="1" smtClean="0"/>
              <a:t>pcs</a:t>
            </a:r>
            <a:r>
              <a:rPr lang="en-US" dirty="0" smtClean="0"/>
              <a:t>. Green peas (freezing) - 150g; onions - 1 piece. garlic - 4-5 cloves, saffron - 2 whispers, sweet paprika - 1/2 tsp, olive oil, broth for: onions - 1 piece. carrots - 2 </a:t>
            </a:r>
            <a:r>
              <a:rPr lang="en-US" dirty="0" err="1" smtClean="0"/>
              <a:t>pcs</a:t>
            </a:r>
            <a:r>
              <a:rPr lang="en-US" dirty="0" smtClean="0"/>
              <a:t>., bay leaf - 1-2 </a:t>
            </a:r>
            <a:r>
              <a:rPr lang="en-US" dirty="0" err="1" smtClean="0"/>
              <a:t>pcs</a:t>
            </a:r>
            <a:r>
              <a:rPr lang="en-US" dirty="0" smtClean="0"/>
              <a:t>., salt</a:t>
            </a:r>
            <a:endParaRPr lang="ru-RU" dirty="0"/>
          </a:p>
        </p:txBody>
      </p:sp>
      <p:sp>
        <p:nvSpPr>
          <p:cNvPr id="4" name="Прямоугольник 3"/>
          <p:cNvSpPr/>
          <p:nvPr/>
        </p:nvSpPr>
        <p:spPr>
          <a:xfrm>
            <a:off x="3500430" y="285728"/>
            <a:ext cx="2101152"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R</a:t>
            </a:r>
            <a:r>
              <a:rPr lang="en-US" sz="5400" b="0" cap="none" spc="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ecipe</a:t>
            </a:r>
            <a:endParaRPr lang="ru-RU" sz="5400" b="0" cap="none" spc="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endParaRPr>
          </a:p>
        </p:txBody>
      </p:sp>
      <p:pic>
        <p:nvPicPr>
          <p:cNvPr id="5" name="Рисунок 4" descr="01.jpg"/>
          <p:cNvPicPr>
            <a:picLocks noChangeAspect="1"/>
          </p:cNvPicPr>
          <p:nvPr/>
        </p:nvPicPr>
        <p:blipFill>
          <a:blip r:embed="rId2" cstate="print"/>
          <a:stretch>
            <a:fillRect/>
          </a:stretch>
        </p:blipFill>
        <p:spPr>
          <a:xfrm>
            <a:off x="214282" y="4643446"/>
            <a:ext cx="2928958" cy="2035625"/>
          </a:xfrm>
          <a:prstGeom prst="rect">
            <a:avLst/>
          </a:prstGeom>
          <a:ln>
            <a:noFill/>
          </a:ln>
          <a:effectLst>
            <a:softEdge rad="112500"/>
          </a:effectLst>
        </p:spPr>
      </p:pic>
      <p:pic>
        <p:nvPicPr>
          <p:cNvPr id="6" name="Рисунок 5" descr="06.jpg"/>
          <p:cNvPicPr>
            <a:picLocks noChangeAspect="1"/>
          </p:cNvPicPr>
          <p:nvPr/>
        </p:nvPicPr>
        <p:blipFill>
          <a:blip r:embed="rId3" cstate="print"/>
          <a:stretch>
            <a:fillRect/>
          </a:stretch>
        </p:blipFill>
        <p:spPr>
          <a:xfrm>
            <a:off x="3000364" y="4714884"/>
            <a:ext cx="3198681" cy="2143116"/>
          </a:xfrm>
          <a:prstGeom prst="rect">
            <a:avLst/>
          </a:prstGeom>
          <a:ln>
            <a:noFill/>
          </a:ln>
          <a:effectLst>
            <a:softEdge rad="112500"/>
          </a:effectLst>
        </p:spPr>
      </p:pic>
      <p:pic>
        <p:nvPicPr>
          <p:cNvPr id="8" name="Рисунок 7" descr="00.jpg"/>
          <p:cNvPicPr>
            <a:picLocks noChangeAspect="1"/>
          </p:cNvPicPr>
          <p:nvPr/>
        </p:nvPicPr>
        <p:blipFill>
          <a:blip r:embed="rId4" cstate="print"/>
          <a:stretch>
            <a:fillRect/>
          </a:stretch>
        </p:blipFill>
        <p:spPr>
          <a:xfrm>
            <a:off x="6070881" y="4799010"/>
            <a:ext cx="3073119" cy="205899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71604" y="2571744"/>
            <a:ext cx="6429420" cy="1323439"/>
          </a:xfrm>
          <a:prstGeom prst="rect">
            <a:avLst/>
          </a:prstGeom>
          <a:noFill/>
        </p:spPr>
        <p:txBody>
          <a:bodyPr wrap="square" lIns="91440" tIns="45720" rIns="91440" bIns="45720">
            <a:spAutoFit/>
            <a:scene3d>
              <a:camera prst="perspectiveRight"/>
              <a:lightRig rig="threePt" dir="t"/>
            </a:scene3d>
          </a:bodyPr>
          <a:lstStyle/>
          <a:p>
            <a:pPr algn="ctr"/>
            <a:r>
              <a:rPr lang="en-US" sz="8000" b="0" cap="none" spc="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rPr>
              <a:t>The end</a:t>
            </a:r>
            <a:endParaRPr lang="ru-RU" sz="8000" b="0" cap="none" spc="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reflection blurRad="6350" stA="55000" endA="50" endPos="85000" dist="60007" dir="5400000" sy="-100000" algn="bl" rotWithShape="0"/>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82</TotalTime>
  <Words>161</Words>
  <Application>Microsoft Office PowerPoint</Application>
  <PresentationFormat>Экран (4:3)</PresentationFormat>
  <Paragraphs>11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Метро</vt:lpstr>
      <vt:lpstr>Слайд 1</vt:lpstr>
      <vt:lpstr>Слайд 2</vt:lpstr>
      <vt:lpstr>Слайд 3</vt:lpstr>
      <vt:lpstr>Слайд 4</vt:lpstr>
      <vt:lpstr>Слайд 5</vt:lpstr>
      <vt:lpstr>Слайд 6</vt:lpstr>
      <vt:lpstr>Слайд 7</vt:lpstr>
      <vt:lpstr>Слайд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Ninnel</dc:creator>
  <cp:lastModifiedBy>Ninnel</cp:lastModifiedBy>
  <cp:revision>9</cp:revision>
  <dcterms:created xsi:type="dcterms:W3CDTF">2014-02-22T09:11:17Z</dcterms:created>
  <dcterms:modified xsi:type="dcterms:W3CDTF">2014-02-22T10:34:06Z</dcterms:modified>
</cp:coreProperties>
</file>